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autoCompressPictures="0">
  <p:sldMasterIdLst>
    <p:sldMasterId id="2147483648" r:id="rId1"/>
  </p:sldMasterIdLst>
  <p:notesMasterIdLst>
    <p:notesMasterId r:id="rId170"/>
  </p:notesMasterIdLst>
  <p:handoutMasterIdLst>
    <p:handoutMasterId r:id="rId171"/>
  </p:handoutMasterIdLst>
  <p:sldIdLst>
    <p:sldId id="1017" r:id="rId2"/>
    <p:sldId id="1018" r:id="rId3"/>
    <p:sldId id="1741" r:id="rId4"/>
    <p:sldId id="1569" r:id="rId5"/>
    <p:sldId id="1676" r:id="rId6"/>
    <p:sldId id="1710" r:id="rId7"/>
    <p:sldId id="1711" r:id="rId8"/>
    <p:sldId id="1712" r:id="rId9"/>
    <p:sldId id="1713" r:id="rId10"/>
    <p:sldId id="1714" r:id="rId11"/>
    <p:sldId id="1715" r:id="rId12"/>
    <p:sldId id="1719" r:id="rId13"/>
    <p:sldId id="1677" r:id="rId14"/>
    <p:sldId id="1678" r:id="rId15"/>
    <p:sldId id="1504" r:id="rId16"/>
    <p:sldId id="1544" r:id="rId17"/>
    <p:sldId id="1546" r:id="rId18"/>
    <p:sldId id="1575" r:id="rId19"/>
    <p:sldId id="1484" r:id="rId20"/>
    <p:sldId id="1533" r:id="rId21"/>
    <p:sldId id="1534" r:id="rId22"/>
    <p:sldId id="1866" r:id="rId23"/>
    <p:sldId id="1627" r:id="rId24"/>
    <p:sldId id="1628" r:id="rId25"/>
    <p:sldId id="1629" r:id="rId26"/>
    <p:sldId id="1630" r:id="rId27"/>
    <p:sldId id="1631" r:id="rId28"/>
    <p:sldId id="1632" r:id="rId29"/>
    <p:sldId id="1633" r:id="rId30"/>
    <p:sldId id="1634" r:id="rId31"/>
    <p:sldId id="1635" r:id="rId32"/>
    <p:sldId id="1503" r:id="rId33"/>
    <p:sldId id="1577" r:id="rId34"/>
    <p:sldId id="1493" r:id="rId35"/>
    <p:sldId id="1567" r:id="rId36"/>
    <p:sldId id="1744" r:id="rId37"/>
    <p:sldId id="1568" r:id="rId38"/>
    <p:sldId id="1989" r:id="rId39"/>
    <p:sldId id="1745" r:id="rId40"/>
    <p:sldId id="1746" r:id="rId41"/>
    <p:sldId id="1747" r:id="rId42"/>
    <p:sldId id="1502" r:id="rId43"/>
    <p:sldId id="1501" r:id="rId44"/>
    <p:sldId id="1751" r:id="rId45"/>
    <p:sldId id="1752" r:id="rId46"/>
    <p:sldId id="1572" r:id="rId47"/>
    <p:sldId id="1573" r:id="rId48"/>
    <p:sldId id="1748" r:id="rId49"/>
    <p:sldId id="1593" r:id="rId50"/>
    <p:sldId id="1749" r:id="rId51"/>
    <p:sldId id="1988" r:id="rId52"/>
    <p:sldId id="1622" r:id="rId53"/>
    <p:sldId id="1623" r:id="rId54"/>
    <p:sldId id="1624" r:id="rId55"/>
    <p:sldId id="1505" r:id="rId56"/>
    <p:sldId id="1582" r:id="rId57"/>
    <p:sldId id="1506" r:id="rId58"/>
    <p:sldId id="1990" r:id="rId59"/>
    <p:sldId id="1625" r:id="rId60"/>
    <p:sldId id="1626" r:id="rId61"/>
    <p:sldId id="1661" r:id="rId62"/>
    <p:sldId id="1991" r:id="rId63"/>
    <p:sldId id="1998" r:id="rId64"/>
    <p:sldId id="1659" r:id="rId65"/>
    <p:sldId id="1660" r:id="rId66"/>
    <p:sldId id="1662" r:id="rId67"/>
    <p:sldId id="1663" r:id="rId68"/>
    <p:sldId id="1992" r:id="rId69"/>
    <p:sldId id="1994" r:id="rId70"/>
    <p:sldId id="1995" r:id="rId71"/>
    <p:sldId id="1996" r:id="rId72"/>
    <p:sldId id="1999" r:id="rId73"/>
    <p:sldId id="1507" r:id="rId74"/>
    <p:sldId id="1583" r:id="rId75"/>
    <p:sldId id="1508" r:id="rId76"/>
    <p:sldId id="1509" r:id="rId77"/>
    <p:sldId id="1679" r:id="rId78"/>
    <p:sldId id="1681" r:id="rId79"/>
    <p:sldId id="1680" r:id="rId80"/>
    <p:sldId id="1682" r:id="rId81"/>
    <p:sldId id="1489" r:id="rId82"/>
    <p:sldId id="1699" r:id="rId83"/>
    <p:sldId id="1701" r:id="rId84"/>
    <p:sldId id="1700" r:id="rId85"/>
    <p:sldId id="1838" r:id="rId86"/>
    <p:sldId id="1840" r:id="rId87"/>
    <p:sldId id="1986" r:id="rId88"/>
    <p:sldId id="1607" r:id="rId89"/>
    <p:sldId id="1608" r:id="rId90"/>
    <p:sldId id="2010" r:id="rId91"/>
    <p:sldId id="1612" r:id="rId92"/>
    <p:sldId id="2000" r:id="rId93"/>
    <p:sldId id="2003" r:id="rId94"/>
    <p:sldId id="2004" r:id="rId95"/>
    <p:sldId id="2005" r:id="rId96"/>
    <p:sldId id="2006" r:id="rId97"/>
    <p:sldId id="2011" r:id="rId98"/>
    <p:sldId id="2012" r:id="rId99"/>
    <p:sldId id="2013" r:id="rId100"/>
    <p:sldId id="2014" r:id="rId101"/>
    <p:sldId id="2001" r:id="rId102"/>
    <p:sldId id="2007" r:id="rId103"/>
    <p:sldId id="2015" r:id="rId104"/>
    <p:sldId id="1617" r:id="rId105"/>
    <p:sldId id="1683" r:id="rId106"/>
    <p:sldId id="1684" r:id="rId107"/>
    <p:sldId id="1614" r:id="rId108"/>
    <p:sldId id="1615" r:id="rId109"/>
    <p:sldId id="2008" r:id="rId110"/>
    <p:sldId id="2009" r:id="rId111"/>
    <p:sldId id="1733" r:id="rId112"/>
    <p:sldId id="1737" r:id="rId113"/>
    <p:sldId id="1734" r:id="rId114"/>
    <p:sldId id="1735" r:id="rId115"/>
    <p:sldId id="1739" r:id="rId116"/>
    <p:sldId id="1740" r:id="rId117"/>
    <p:sldId id="1524" r:id="rId118"/>
    <p:sldId id="1584" r:id="rId119"/>
    <p:sldId id="1510" r:id="rId120"/>
    <p:sldId id="1585" r:id="rId121"/>
    <p:sldId id="1512" r:id="rId122"/>
    <p:sldId id="1592" r:id="rId123"/>
    <p:sldId id="2023" r:id="rId124"/>
    <p:sldId id="2025" r:id="rId125"/>
    <p:sldId id="2024" r:id="rId126"/>
    <p:sldId id="1599" r:id="rId127"/>
    <p:sldId id="2016" r:id="rId128"/>
    <p:sldId id="2017" r:id="rId129"/>
    <p:sldId id="1669" r:id="rId130"/>
    <p:sldId id="1671" r:id="rId131"/>
    <p:sldId id="1688" r:id="rId132"/>
    <p:sldId id="1672" r:id="rId133"/>
    <p:sldId id="1689" r:id="rId134"/>
    <p:sldId id="1673" r:id="rId135"/>
    <p:sldId id="1690" r:id="rId136"/>
    <p:sldId id="1674" r:id="rId137"/>
    <p:sldId id="1987" r:id="rId138"/>
    <p:sldId id="1685" r:id="rId139"/>
    <p:sldId id="1665" r:id="rId140"/>
    <p:sldId id="1666" r:id="rId141"/>
    <p:sldId id="1686" r:id="rId142"/>
    <p:sldId id="1667" r:id="rId143"/>
    <p:sldId id="1687" r:id="rId144"/>
    <p:sldId id="1668" r:id="rId145"/>
    <p:sldId id="1670" r:id="rId146"/>
    <p:sldId id="1781" r:id="rId147"/>
    <p:sldId id="1782" r:id="rId148"/>
    <p:sldId id="1783" r:id="rId149"/>
    <p:sldId id="1784" r:id="rId150"/>
    <p:sldId id="1785" r:id="rId151"/>
    <p:sldId id="1786" r:id="rId152"/>
    <p:sldId id="1787" r:id="rId153"/>
    <p:sldId id="1526" r:id="rId154"/>
    <p:sldId id="1602" r:id="rId155"/>
    <p:sldId id="1603" r:id="rId156"/>
    <p:sldId id="1604" r:id="rId157"/>
    <p:sldId id="1605" r:id="rId158"/>
    <p:sldId id="2019" r:id="rId159"/>
    <p:sldId id="2020" r:id="rId160"/>
    <p:sldId id="2021" r:id="rId161"/>
    <p:sldId id="2022" r:id="rId162"/>
    <p:sldId id="1586" r:id="rId163"/>
    <p:sldId id="1587" r:id="rId164"/>
    <p:sldId id="1588" r:id="rId165"/>
    <p:sldId id="1589" r:id="rId166"/>
    <p:sldId id="1475" r:id="rId167"/>
    <p:sldId id="1476" r:id="rId168"/>
    <p:sldId id="2018" r:id="rId169"/>
  </p:sldIdLst>
  <p:sldSz cx="10972800" cy="6858000"/>
  <p:notesSz cx="6858000" cy="9144000"/>
  <p:defaultTextStyle>
    <a:defPPr>
      <a:defRPr lang="en-US"/>
    </a:defPPr>
    <a:lvl1pPr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1pPr>
    <a:lvl2pPr marL="4572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2pPr>
    <a:lvl3pPr marL="9144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3pPr>
    <a:lvl4pPr marL="13716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4pPr>
    <a:lvl5pPr marL="18288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5pPr>
    <a:lvl6pPr marL="22860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6pPr>
    <a:lvl7pPr marL="27432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7pPr>
    <a:lvl8pPr marL="32004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8pPr>
    <a:lvl9pPr marL="36576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912" userDrawn="1">
          <p15:clr>
            <a:srgbClr val="A4A3A4"/>
          </p15:clr>
        </p15:guide>
        <p15:guide id="2" pos="345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9061"/>
    <p:restoredTop sz="95012"/>
  </p:normalViewPr>
  <p:slideViewPr>
    <p:cSldViewPr>
      <p:cViewPr varScale="1">
        <p:scale>
          <a:sx n="92" d="100"/>
          <a:sy n="92" d="100"/>
        </p:scale>
        <p:origin x="200" y="1144"/>
      </p:cViewPr>
      <p:guideLst>
        <p:guide orient="horz" pos="912"/>
        <p:guide pos="3456"/>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1684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notesMaster" Target="notesMasters/notesMaster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handoutMaster" Target="handoutMasters/handoutMaster1.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2" Type="http://schemas.openxmlformats.org/officeDocument/2006/relationships/presProps" Target="presProp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theme" Target="theme/theme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tableStyles" Target="tableStyles.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282" name="Rectangle 2">
            <a:extLst>
              <a:ext uri="{FF2B5EF4-FFF2-40B4-BE49-F238E27FC236}">
                <a16:creationId xmlns:a16="http://schemas.microsoft.com/office/drawing/2014/main" id="{CD281766-57BE-594E-A9CE-AB45C48FFEA1}"/>
              </a:ext>
            </a:extLst>
          </p:cNvPr>
          <p:cNvSpPr>
            <a:spLocks noGrp="1" noChangeArrowheads="1"/>
          </p:cNvSpPr>
          <p:nvPr>
            <p:ph type="hdr" sz="quarter"/>
          </p:nvPr>
        </p:nvSpPr>
        <p:spPr bwMode="auto">
          <a:xfrm>
            <a:off x="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97283" name="Rectangle 3">
            <a:extLst>
              <a:ext uri="{FF2B5EF4-FFF2-40B4-BE49-F238E27FC236}">
                <a16:creationId xmlns:a16="http://schemas.microsoft.com/office/drawing/2014/main" id="{FB2A7300-BE67-C543-BDF0-8209F259673B}"/>
              </a:ext>
            </a:extLst>
          </p:cNvPr>
          <p:cNvSpPr>
            <a:spLocks noGrp="1" noChangeArrowheads="1"/>
          </p:cNvSpPr>
          <p:nvPr>
            <p:ph type="dt" sz="quarter" idx="1"/>
          </p:nvPr>
        </p:nvSpPr>
        <p:spPr bwMode="auto">
          <a:xfrm>
            <a:off x="3884613"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r">
              <a:defRPr sz="1200">
                <a:ea typeface="MS PGothic" panose="020B0600070205080204" pitchFamily="34" charset="-128"/>
              </a:defRPr>
            </a:lvl1pPr>
          </a:lstStyle>
          <a:p>
            <a:pPr>
              <a:defRPr/>
            </a:pPr>
            <a:endParaRPr lang="en-US" altLang="en-US"/>
          </a:p>
        </p:txBody>
      </p:sp>
      <p:sp>
        <p:nvSpPr>
          <p:cNvPr id="97284" name="Rectangle 4">
            <a:extLst>
              <a:ext uri="{FF2B5EF4-FFF2-40B4-BE49-F238E27FC236}">
                <a16:creationId xmlns:a16="http://schemas.microsoft.com/office/drawing/2014/main" id="{D9196B43-49FA-F24B-A2A9-AE0B2204A4F1}"/>
              </a:ext>
            </a:extLst>
          </p:cNvPr>
          <p:cNvSpPr>
            <a:spLocks noGrp="1" noChangeArrowheads="1"/>
          </p:cNvSpPr>
          <p:nvPr>
            <p:ph type="ftr" sz="quarter" idx="2"/>
          </p:nvPr>
        </p:nvSpPr>
        <p:spPr bwMode="auto">
          <a:xfrm>
            <a:off x="0" y="8685213"/>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97285" name="Rectangle 5">
            <a:extLst>
              <a:ext uri="{FF2B5EF4-FFF2-40B4-BE49-F238E27FC236}">
                <a16:creationId xmlns:a16="http://schemas.microsoft.com/office/drawing/2014/main" id="{0656C7B3-C64A-094C-AD7E-4CCA00887E8E}"/>
              </a:ext>
            </a:extLst>
          </p:cNvPr>
          <p:cNvSpPr>
            <a:spLocks noGrp="1" noChangeArrowheads="1"/>
          </p:cNvSpPr>
          <p:nvPr>
            <p:ph type="sldNum" sz="quarter" idx="3"/>
          </p:nvPr>
        </p:nvSpPr>
        <p:spPr bwMode="auto">
          <a:xfrm>
            <a:off x="3884613" y="8685213"/>
            <a:ext cx="2971800" cy="457200"/>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lgn="r">
              <a:defRPr sz="1200">
                <a:latin typeface="Times" charset="0"/>
                <a:ea typeface="MS PGothic" charset="-128"/>
              </a:defRPr>
            </a:lvl1pPr>
          </a:lstStyle>
          <a:p>
            <a:pPr>
              <a:defRPr/>
            </a:pPr>
            <a:fld id="{201887B4-B96B-1344-BA3B-104CFF5F8E38}" type="slidenum">
              <a:rPr lang="en-US" altLang="en-US"/>
              <a:pPr>
                <a:defRPr/>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ECBDBFAE-8363-E24E-9E36-71155F3A4FF9}"/>
              </a:ext>
            </a:extLst>
          </p:cNvPr>
          <p:cNvSpPr>
            <a:spLocks noGrp="1" noChangeArrowheads="1"/>
          </p:cNvSpPr>
          <p:nvPr>
            <p:ph type="hdr" sz="quarter"/>
          </p:nvPr>
        </p:nvSpPr>
        <p:spPr bwMode="auto">
          <a:xfrm>
            <a:off x="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4099" name="Rectangle 3">
            <a:extLst>
              <a:ext uri="{FF2B5EF4-FFF2-40B4-BE49-F238E27FC236}">
                <a16:creationId xmlns:a16="http://schemas.microsoft.com/office/drawing/2014/main" id="{72640EAB-C283-7246-BE7A-CD93109FC396}"/>
              </a:ext>
            </a:extLst>
          </p:cNvPr>
          <p:cNvSpPr>
            <a:spLocks noGrp="1" noChangeArrowheads="1"/>
          </p:cNvSpPr>
          <p:nvPr>
            <p:ph type="dt" idx="1"/>
          </p:nvPr>
        </p:nvSpPr>
        <p:spPr bwMode="auto">
          <a:xfrm>
            <a:off x="388620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r">
              <a:defRPr sz="1200">
                <a:ea typeface="MS PGothic" panose="020B0600070205080204" pitchFamily="34" charset="-128"/>
              </a:defRPr>
            </a:lvl1pPr>
          </a:lstStyle>
          <a:p>
            <a:pPr>
              <a:defRPr/>
            </a:pPr>
            <a:endParaRPr lang="en-US" altLang="en-US"/>
          </a:p>
        </p:txBody>
      </p:sp>
      <p:sp>
        <p:nvSpPr>
          <p:cNvPr id="2052" name="Rectangle 4">
            <a:extLst>
              <a:ext uri="{FF2B5EF4-FFF2-40B4-BE49-F238E27FC236}">
                <a16:creationId xmlns:a16="http://schemas.microsoft.com/office/drawing/2014/main" id="{CE94798A-5016-B643-BC5A-FA8AACB10C1A}"/>
              </a:ext>
            </a:extLst>
          </p:cNvPr>
          <p:cNvSpPr>
            <a:spLocks noGrp="1" noRot="1" noChangeAspect="1" noChangeArrowheads="1" noTextEdit="1"/>
          </p:cNvSpPr>
          <p:nvPr>
            <p:ph type="sldImg" idx="2"/>
          </p:nvPr>
        </p:nvSpPr>
        <p:spPr bwMode="auto">
          <a:xfrm>
            <a:off x="685800" y="685800"/>
            <a:ext cx="54864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1" name="Rectangle 5">
            <a:extLst>
              <a:ext uri="{FF2B5EF4-FFF2-40B4-BE49-F238E27FC236}">
                <a16:creationId xmlns:a16="http://schemas.microsoft.com/office/drawing/2014/main" id="{1F630E33-9EE9-FB4C-B7E8-CC7722D8B2F2}"/>
              </a:ext>
            </a:extLst>
          </p:cNvPr>
          <p:cNvSpPr>
            <a:spLocks noGrp="1" noChangeArrowheads="1"/>
          </p:cNvSpPr>
          <p:nvPr>
            <p:ph type="body" sz="quarter" idx="3"/>
          </p:nvPr>
        </p:nvSpPr>
        <p:spPr bwMode="auto">
          <a:xfrm>
            <a:off x="914400" y="4343400"/>
            <a:ext cx="5029200" cy="41148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102" name="Rectangle 6">
            <a:extLst>
              <a:ext uri="{FF2B5EF4-FFF2-40B4-BE49-F238E27FC236}">
                <a16:creationId xmlns:a16="http://schemas.microsoft.com/office/drawing/2014/main" id="{D591A194-0941-9E46-805F-5410BEF180CA}"/>
              </a:ext>
            </a:extLst>
          </p:cNvPr>
          <p:cNvSpPr>
            <a:spLocks noGrp="1" noChangeArrowheads="1"/>
          </p:cNvSpPr>
          <p:nvPr>
            <p:ph type="ftr" sz="quarter" idx="4"/>
          </p:nvPr>
        </p:nvSpPr>
        <p:spPr bwMode="auto">
          <a:xfrm>
            <a:off x="0" y="868680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4103" name="Rectangle 7">
            <a:extLst>
              <a:ext uri="{FF2B5EF4-FFF2-40B4-BE49-F238E27FC236}">
                <a16:creationId xmlns:a16="http://schemas.microsoft.com/office/drawing/2014/main" id="{C0931CDD-3BC3-1941-BCFE-505871B006E1}"/>
              </a:ext>
            </a:extLst>
          </p:cNvPr>
          <p:cNvSpPr>
            <a:spLocks noGrp="1" noChangeArrowheads="1"/>
          </p:cNvSpPr>
          <p:nvPr>
            <p:ph type="sldNum" sz="quarter" idx="5"/>
          </p:nvPr>
        </p:nvSpPr>
        <p:spPr bwMode="auto">
          <a:xfrm>
            <a:off x="3886200" y="868680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lgn="r">
              <a:defRPr sz="1200">
                <a:latin typeface="Times" charset="0"/>
                <a:ea typeface="MS PGothic" charset="-128"/>
              </a:defRPr>
            </a:lvl1pPr>
          </a:lstStyle>
          <a:p>
            <a:pPr>
              <a:defRPr/>
            </a:pPr>
            <a:fld id="{B26F9BC4-581F-2A49-A1F5-F1754641A6E4}"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1pPr>
    <a:lvl2pPr marL="4572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2pPr>
    <a:lvl3pPr marL="9144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3pPr>
    <a:lvl4pPr marL="13716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4pPr>
    <a:lvl5pPr marL="18288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65760" y="533400"/>
            <a:ext cx="4114800" cy="1143000"/>
          </a:xfrm>
        </p:spPr>
        <p:txBody>
          <a:bodyPr anchor="b"/>
          <a:lstStyle>
            <a:lvl1pPr>
              <a:defRPr sz="3200" b="0">
                <a:solidFill>
                  <a:srgbClr val="F5E985"/>
                </a:solidFill>
              </a:defRPr>
            </a:lvl1pPr>
          </a:lstStyle>
          <a:p>
            <a:pPr lvl="0"/>
            <a:r>
              <a:rPr lang="en-US" noProof="0"/>
              <a:t>Click to edit Master title style</a:t>
            </a:r>
          </a:p>
        </p:txBody>
      </p:sp>
      <p:sp>
        <p:nvSpPr>
          <p:cNvPr id="3075" name="Rectangle 3"/>
          <p:cNvSpPr>
            <a:spLocks noGrp="1" noChangeArrowheads="1"/>
          </p:cNvSpPr>
          <p:nvPr>
            <p:ph type="subTitle" idx="1"/>
          </p:nvPr>
        </p:nvSpPr>
        <p:spPr>
          <a:xfrm>
            <a:off x="365760" y="1828800"/>
            <a:ext cx="4114800" cy="1752600"/>
          </a:xfrm>
        </p:spPr>
        <p:txBody>
          <a:bodyPr/>
          <a:lstStyle>
            <a:lvl1pPr marL="0" indent="0">
              <a:buFontTx/>
              <a:buNone/>
              <a:defRPr sz="2800"/>
            </a:lvl1pPr>
          </a:lstStyle>
          <a:p>
            <a:pPr lvl="0"/>
            <a:r>
              <a:rPr lang="en-US" noProof="0"/>
              <a:t>Click to edit Master subtitle style</a:t>
            </a:r>
          </a:p>
        </p:txBody>
      </p:sp>
    </p:spTree>
    <p:extLst>
      <p:ext uri="{BB962C8B-B14F-4D97-AF65-F5344CB8AC3E}">
        <p14:creationId xmlns:p14="http://schemas.microsoft.com/office/powerpoint/2010/main" val="230629098"/>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7158885"/>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023860" y="304800"/>
            <a:ext cx="267462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304800"/>
            <a:ext cx="784098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9573835"/>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4214407"/>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66776" y="4406901"/>
            <a:ext cx="932688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866776" y="2906713"/>
            <a:ext cx="932688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76201447"/>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3152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7784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246860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4638"/>
            <a:ext cx="987552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48640" y="1535113"/>
            <a:ext cx="484822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2174875"/>
            <a:ext cx="484822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574031" y="1535113"/>
            <a:ext cx="485013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574031" y="2174875"/>
            <a:ext cx="485013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864167"/>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328737980"/>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671051"/>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3050"/>
            <a:ext cx="3609976"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290060" y="273051"/>
            <a:ext cx="61341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48640" y="1435101"/>
            <a:ext cx="360997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12446254"/>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50746" y="4800600"/>
            <a:ext cx="658368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150746" y="612775"/>
            <a:ext cx="658368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150746" y="5367338"/>
            <a:ext cx="658368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43055352"/>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F9CF4B3F-DA8A-664C-B174-B4F170FCC971}"/>
              </a:ext>
            </a:extLst>
          </p:cNvPr>
          <p:cNvSpPr>
            <a:spLocks noGrp="1" noChangeArrowheads="1"/>
          </p:cNvSpPr>
          <p:nvPr>
            <p:ph type="title"/>
          </p:nvPr>
        </p:nvSpPr>
        <p:spPr bwMode="auto">
          <a:xfrm>
            <a:off x="0" y="304800"/>
            <a:ext cx="10972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B60DF3BF-F236-874F-A16E-4337A36E1432}"/>
              </a:ext>
            </a:extLst>
          </p:cNvPr>
          <p:cNvSpPr>
            <a:spLocks noGrp="1" noChangeArrowheads="1"/>
          </p:cNvSpPr>
          <p:nvPr>
            <p:ph type="body" idx="1"/>
          </p:nvPr>
        </p:nvSpPr>
        <p:spPr bwMode="auto">
          <a:xfrm>
            <a:off x="731520" y="1219200"/>
            <a:ext cx="950976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xStyles>
    <p:title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ＭＳ Ｐゴシック" panose="020B0600070205080204" pitchFamily="34" charset="-128"/>
          <a:cs typeface="MS PGothic" charset="0"/>
        </a:defRPr>
      </a:lvl1pPr>
      <a:lvl2pPr marL="742950" indent="-285750" algn="l" rtl="0" eaLnBrk="0" fontAlgn="base" hangingPunct="0">
        <a:spcBef>
          <a:spcPct val="20000"/>
        </a:spcBef>
        <a:spcAft>
          <a:spcPct val="0"/>
        </a:spcAft>
        <a:buFont typeface="Wingdings" pitchFamily="2" charset="2"/>
        <a:buChar char="§"/>
        <a:defRPr sz="2000" b="1">
          <a:solidFill>
            <a:schemeClr val="tx1"/>
          </a:solidFill>
          <a:latin typeface="+mn-lt"/>
          <a:ea typeface="ＭＳ Ｐゴシック" panose="020B0600070205080204" pitchFamily="34" charset="-128"/>
          <a:cs typeface="MS PGothic" charset="0"/>
        </a:defRPr>
      </a:lvl2pPr>
      <a:lvl3pPr marL="11430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3pPr>
      <a:lvl4pPr marL="16002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4pPr>
      <a:lvl5pPr marL="20574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5pPr>
      <a:lvl6pPr marL="2514600" indent="-228600" algn="l" rtl="0" fontAlgn="base">
        <a:spcBef>
          <a:spcPct val="20000"/>
        </a:spcBef>
        <a:spcAft>
          <a:spcPct val="0"/>
        </a:spcAft>
        <a:buChar char="»"/>
        <a:defRPr b="1">
          <a:solidFill>
            <a:schemeClr val="tx1"/>
          </a:solidFill>
          <a:latin typeface="+mn-lt"/>
          <a:ea typeface="+mn-ea"/>
        </a:defRPr>
      </a:lvl6pPr>
      <a:lvl7pPr marL="2971800" indent="-228600" algn="l" rtl="0" fontAlgn="base">
        <a:spcBef>
          <a:spcPct val="20000"/>
        </a:spcBef>
        <a:spcAft>
          <a:spcPct val="0"/>
        </a:spcAft>
        <a:buChar char="»"/>
        <a:defRPr b="1">
          <a:solidFill>
            <a:schemeClr val="tx1"/>
          </a:solidFill>
          <a:latin typeface="+mn-lt"/>
          <a:ea typeface="+mn-ea"/>
        </a:defRPr>
      </a:lvl7pPr>
      <a:lvl8pPr marL="3429000" indent="-228600" algn="l" rtl="0" fontAlgn="base">
        <a:spcBef>
          <a:spcPct val="20000"/>
        </a:spcBef>
        <a:spcAft>
          <a:spcPct val="0"/>
        </a:spcAft>
        <a:buChar char="»"/>
        <a:defRPr b="1">
          <a:solidFill>
            <a:schemeClr val="tx1"/>
          </a:solidFill>
          <a:latin typeface="+mn-lt"/>
          <a:ea typeface="+mn-ea"/>
        </a:defRPr>
      </a:lvl8pPr>
      <a:lvl9pPr marL="3886200" indent="-228600" algn="l" rtl="0" fontAlgn="base">
        <a:spcBef>
          <a:spcPct val="20000"/>
        </a:spcBef>
        <a:spcAft>
          <a:spcPct val="0"/>
        </a:spcAft>
        <a:buChar char="»"/>
        <a:defRPr b="1">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2" descr="Screen shot 2013-08-28 at 12.04.38 PM.png">
            <a:extLst>
              <a:ext uri="{FF2B5EF4-FFF2-40B4-BE49-F238E27FC236}">
                <a16:creationId xmlns:a16="http://schemas.microsoft.com/office/drawing/2014/main" id="{95F1292E-D4C2-784A-B884-29ED79D4F1A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685801"/>
            <a:ext cx="27432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0" name="Rectangle 2">
            <a:extLst>
              <a:ext uri="{FF2B5EF4-FFF2-40B4-BE49-F238E27FC236}">
                <a16:creationId xmlns:a16="http://schemas.microsoft.com/office/drawing/2014/main" id="{D36BAF38-057A-734E-821E-FD0DB09A1BA7}"/>
              </a:ext>
            </a:extLst>
          </p:cNvPr>
          <p:cNvSpPr>
            <a:spLocks noGrp="1" noChangeArrowheads="1"/>
          </p:cNvSpPr>
          <p:nvPr>
            <p:ph type="body" idx="1"/>
          </p:nvPr>
        </p:nvSpPr>
        <p:spPr>
          <a:xfrm>
            <a:off x="914400" y="4648200"/>
            <a:ext cx="9144000" cy="1524000"/>
          </a:xfrm>
        </p:spPr>
        <p:txBody>
          <a:bodyPr/>
          <a:lstStyle/>
          <a:p>
            <a:pPr algn="ctr" eaLnBrk="1" hangingPunct="1">
              <a:buFontTx/>
              <a:buNone/>
              <a:defRPr/>
            </a:pPr>
            <a:r>
              <a:rPr lang="en-US" sz="2800" dirty="0">
                <a:ea typeface="MS PGothic" pitchFamily="34" charset="-128"/>
                <a:cs typeface="+mn-cs"/>
              </a:rPr>
              <a:t>Instructor: Alexander Stoytchev</a:t>
            </a:r>
          </a:p>
          <a:p>
            <a:pPr algn="ctr" eaLnBrk="1" hangingPunct="1">
              <a:buFontTx/>
              <a:buNone/>
              <a:defRPr/>
            </a:pPr>
            <a:endParaRPr lang="en-US" sz="2800" dirty="0">
              <a:ea typeface="MS PGothic" pitchFamily="34" charset="-128"/>
              <a:cs typeface="+mn-cs"/>
            </a:endParaRPr>
          </a:p>
          <a:p>
            <a:pPr algn="ctr" eaLnBrk="1" hangingPunct="1">
              <a:buFontTx/>
              <a:buNone/>
              <a:defRPr/>
            </a:pPr>
            <a:r>
              <a:rPr lang="en-US" dirty="0">
                <a:ea typeface="MS PGothic" pitchFamily="34" charset="-128"/>
                <a:cs typeface="+mn-cs"/>
              </a:rPr>
              <a:t>http://</a:t>
            </a:r>
            <a:r>
              <a:rPr lang="en-US" dirty="0" err="1">
                <a:ea typeface="MS PGothic" pitchFamily="34" charset="-128"/>
                <a:cs typeface="+mn-cs"/>
              </a:rPr>
              <a:t>www.ece.iastate.edu</a:t>
            </a:r>
            <a:r>
              <a:rPr lang="en-US" dirty="0">
                <a:ea typeface="MS PGothic" pitchFamily="34" charset="-128"/>
                <a:cs typeface="+mn-cs"/>
              </a:rPr>
              <a:t>/~</a:t>
            </a:r>
            <a:r>
              <a:rPr lang="en-US" dirty="0" err="1">
                <a:ea typeface="MS PGothic" pitchFamily="34" charset="-128"/>
                <a:cs typeface="+mn-cs"/>
              </a:rPr>
              <a:t>alexs</a:t>
            </a:r>
            <a:r>
              <a:rPr lang="en-US" dirty="0">
                <a:ea typeface="MS PGothic" pitchFamily="34" charset="-128"/>
                <a:cs typeface="+mn-cs"/>
              </a:rPr>
              <a:t>/classes/</a:t>
            </a:r>
          </a:p>
        </p:txBody>
      </p:sp>
      <p:sp>
        <p:nvSpPr>
          <p:cNvPr id="4099" name="Rectangle 4">
            <a:extLst>
              <a:ext uri="{FF2B5EF4-FFF2-40B4-BE49-F238E27FC236}">
                <a16:creationId xmlns:a16="http://schemas.microsoft.com/office/drawing/2014/main" id="{3B701DC1-8F48-E54D-8603-67DD2B68B789}"/>
              </a:ext>
            </a:extLst>
          </p:cNvPr>
          <p:cNvSpPr>
            <a:spLocks noChangeArrowheads="1"/>
          </p:cNvSpPr>
          <p:nvPr/>
        </p:nvSpPr>
        <p:spPr bwMode="auto">
          <a:xfrm>
            <a:off x="3948113" y="877889"/>
            <a:ext cx="61087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dirty="0" err="1"/>
              <a:t>CprE</a:t>
            </a:r>
            <a:r>
              <a:rPr lang="en-US" altLang="en-US" sz="3600" dirty="0"/>
              <a:t> 2810: </a:t>
            </a:r>
            <a:br>
              <a:rPr lang="en-US" altLang="en-US" sz="3600" dirty="0"/>
            </a:br>
            <a:r>
              <a:rPr lang="en-US" altLang="en-US" sz="3600" dirty="0"/>
              <a:t>Digital Logic</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Line 4">
            <a:extLst>
              <a:ext uri="{FF2B5EF4-FFF2-40B4-BE49-F238E27FC236}">
                <a16:creationId xmlns:a16="http://schemas.microsoft.com/office/drawing/2014/main" id="{BC06AA6F-C776-0A43-92B5-C8EF6E092EED}"/>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 name="Freeform 5">
            <a:extLst>
              <a:ext uri="{FF2B5EF4-FFF2-40B4-BE49-F238E27FC236}">
                <a16:creationId xmlns:a16="http://schemas.microsoft.com/office/drawing/2014/main" id="{1A87E6FC-4FE6-444A-BD41-CFE17D64A674}"/>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5" name="Freeform 7">
            <a:extLst>
              <a:ext uri="{FF2B5EF4-FFF2-40B4-BE49-F238E27FC236}">
                <a16:creationId xmlns:a16="http://schemas.microsoft.com/office/drawing/2014/main" id="{6BFDBB02-18BC-FD48-9AD5-CA6CB2C887E9}"/>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3316" name="Freeform 9">
            <a:extLst>
              <a:ext uri="{FF2B5EF4-FFF2-40B4-BE49-F238E27FC236}">
                <a16:creationId xmlns:a16="http://schemas.microsoft.com/office/drawing/2014/main" id="{752D1607-D77B-A74E-92E9-C4DB4F08583E}"/>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7" name="Freeform 11">
            <a:extLst>
              <a:ext uri="{FF2B5EF4-FFF2-40B4-BE49-F238E27FC236}">
                <a16:creationId xmlns:a16="http://schemas.microsoft.com/office/drawing/2014/main" id="{033F117C-722A-5146-8104-2CE767958D32}"/>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3318" name="Freeform 13">
            <a:extLst>
              <a:ext uri="{FF2B5EF4-FFF2-40B4-BE49-F238E27FC236}">
                <a16:creationId xmlns:a16="http://schemas.microsoft.com/office/drawing/2014/main" id="{BDF466C2-3AFA-CF47-A3E7-A1458892413B}"/>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9" name="Title 1">
            <a:extLst>
              <a:ext uri="{FF2B5EF4-FFF2-40B4-BE49-F238E27FC236}">
                <a16:creationId xmlns:a16="http://schemas.microsoft.com/office/drawing/2014/main" id="{BCC8B1C8-5F5F-D842-BD57-CC11B559190E}"/>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3320" name="Rectangle 96">
            <a:extLst>
              <a:ext uri="{FF2B5EF4-FFF2-40B4-BE49-F238E27FC236}">
                <a16:creationId xmlns:a16="http://schemas.microsoft.com/office/drawing/2014/main" id="{78826404-9ADE-B340-BC88-4C75997EF649}"/>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3321" name="Rectangle 96">
            <a:extLst>
              <a:ext uri="{FF2B5EF4-FFF2-40B4-BE49-F238E27FC236}">
                <a16:creationId xmlns:a16="http://schemas.microsoft.com/office/drawing/2014/main" id="{206C35E6-9FF0-5943-86F5-8DAF1EA7A968}"/>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13322" name="Rectangle 96">
            <a:extLst>
              <a:ext uri="{FF2B5EF4-FFF2-40B4-BE49-F238E27FC236}">
                <a16:creationId xmlns:a16="http://schemas.microsoft.com/office/drawing/2014/main" id="{CD961CE8-554D-E946-A630-805CFAC23F98}"/>
              </a:ext>
            </a:extLst>
          </p:cNvPr>
          <p:cNvSpPr>
            <a:spLocks noChangeArrowheads="1"/>
          </p:cNvSpPr>
          <p:nvPr/>
        </p:nvSpPr>
        <p:spPr bwMode="auto">
          <a:xfrm>
            <a:off x="5457825"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Tree>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Screen shot 2013-10-21 at 1.31.19 PM.png">
            <a:extLst>
              <a:ext uri="{FF2B5EF4-FFF2-40B4-BE49-F238E27FC236}">
                <a16:creationId xmlns:a16="http://schemas.microsoft.com/office/drawing/2014/main" id="{B60DD7DD-CEE4-FF4A-8EA5-361875101AA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2" name="Title 1">
            <a:extLst>
              <a:ext uri="{FF2B5EF4-FFF2-40B4-BE49-F238E27FC236}">
                <a16:creationId xmlns:a16="http://schemas.microsoft.com/office/drawing/2014/main" id="{BCC7D85B-EC97-2346-AD97-1B6787D27094}"/>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8243" name="Picture 1" descr="Screen shot 2013-10-21 at 1.31.19 PM.png">
            <a:extLst>
              <a:ext uri="{FF2B5EF4-FFF2-40B4-BE49-F238E27FC236}">
                <a16:creationId xmlns:a16="http://schemas.microsoft.com/office/drawing/2014/main" id="{04A76A36-1B58-A146-866A-29CCD840A83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8244" name="Straight Connector 6">
            <a:extLst>
              <a:ext uri="{FF2B5EF4-FFF2-40B4-BE49-F238E27FC236}">
                <a16:creationId xmlns:a16="http://schemas.microsoft.com/office/drawing/2014/main" id="{3C7D42FC-80DB-0843-969D-BE482F9A0BB4}"/>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8245" name="Straight Connector 8">
            <a:extLst>
              <a:ext uri="{FF2B5EF4-FFF2-40B4-BE49-F238E27FC236}">
                <a16:creationId xmlns:a16="http://schemas.microsoft.com/office/drawing/2014/main" id="{3E05B3B2-6005-0A44-8A7E-6F56AFBA2906}"/>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8246" name="Straight Connector 9">
            <a:extLst>
              <a:ext uri="{FF2B5EF4-FFF2-40B4-BE49-F238E27FC236}">
                <a16:creationId xmlns:a16="http://schemas.microsoft.com/office/drawing/2014/main" id="{A4F18CAA-46FB-FB42-87D7-53F03905049C}"/>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8247" name="Straight Connector 10">
            <a:extLst>
              <a:ext uri="{FF2B5EF4-FFF2-40B4-BE49-F238E27FC236}">
                <a16:creationId xmlns:a16="http://schemas.microsoft.com/office/drawing/2014/main" id="{A1FA8B3C-3677-8F40-BD92-7642BCE17661}"/>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8248" name="Isosceles Triangle 11">
            <a:extLst>
              <a:ext uri="{FF2B5EF4-FFF2-40B4-BE49-F238E27FC236}">
                <a16:creationId xmlns:a16="http://schemas.microsoft.com/office/drawing/2014/main" id="{A3FDDBA9-C875-DA4C-9D50-CD9A06AF8CA2}"/>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8249" name="Oval 12">
            <a:extLst>
              <a:ext uri="{FF2B5EF4-FFF2-40B4-BE49-F238E27FC236}">
                <a16:creationId xmlns:a16="http://schemas.microsoft.com/office/drawing/2014/main" id="{E91A1EC6-8229-3B49-B85A-905C4B4B342D}"/>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8250" name="Straight Connector 13">
            <a:extLst>
              <a:ext uri="{FF2B5EF4-FFF2-40B4-BE49-F238E27FC236}">
                <a16:creationId xmlns:a16="http://schemas.microsoft.com/office/drawing/2014/main" id="{67C7457D-9044-B84F-B2F8-F6B7B8CEE57E}"/>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8251" name="Oval 19">
            <a:extLst>
              <a:ext uri="{FF2B5EF4-FFF2-40B4-BE49-F238E27FC236}">
                <a16:creationId xmlns:a16="http://schemas.microsoft.com/office/drawing/2014/main" id="{613BED96-71DB-B149-90A2-FCADE1A4CF80}"/>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8252" name="Oval 20">
            <a:extLst>
              <a:ext uri="{FF2B5EF4-FFF2-40B4-BE49-F238E27FC236}">
                <a16:creationId xmlns:a16="http://schemas.microsoft.com/office/drawing/2014/main" id="{4BEFBCBB-60DB-9A42-8621-8A5E40D6636C}"/>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8253" name="TextBox 2">
            <a:extLst>
              <a:ext uri="{FF2B5EF4-FFF2-40B4-BE49-F238E27FC236}">
                <a16:creationId xmlns:a16="http://schemas.microsoft.com/office/drawing/2014/main" id="{5902DA20-7CAF-154D-A2B9-6374C2B1E605}"/>
              </a:ext>
            </a:extLst>
          </p:cNvPr>
          <p:cNvSpPr txBox="1">
            <a:spLocks noChangeArrowheads="1"/>
          </p:cNvSpPr>
          <p:nvPr/>
        </p:nvSpPr>
        <p:spPr bwMode="auto">
          <a:xfrm>
            <a:off x="6727825" y="5562601"/>
            <a:ext cx="32591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Only this bit is visible</a:t>
            </a:r>
          </a:p>
          <a:p>
            <a:pPr algn="ctr">
              <a:spcBef>
                <a:spcPct val="0"/>
              </a:spcBef>
              <a:buFontTx/>
              <a:buNone/>
            </a:pPr>
            <a:r>
              <a:rPr lang="en-US" altLang="en-US" b="0">
                <a:solidFill>
                  <a:srgbClr val="FF0000"/>
                </a:solidFill>
                <a:latin typeface="Times" pitchFamily="2" charset="0"/>
              </a:rPr>
              <a:t>to the user of this circuit.</a:t>
            </a:r>
          </a:p>
        </p:txBody>
      </p:sp>
      <p:sp>
        <p:nvSpPr>
          <p:cNvPr id="138254" name="TextBox 1">
            <a:extLst>
              <a:ext uri="{FF2B5EF4-FFF2-40B4-BE49-F238E27FC236}">
                <a16:creationId xmlns:a16="http://schemas.microsoft.com/office/drawing/2014/main" id="{522F9918-7630-2D4B-9ABD-8EB3F93EEB1A}"/>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8255" name="TextBox 1">
            <a:extLst>
              <a:ext uri="{FF2B5EF4-FFF2-40B4-BE49-F238E27FC236}">
                <a16:creationId xmlns:a16="http://schemas.microsoft.com/office/drawing/2014/main" id="{C48C06C1-B30F-554A-AB40-C21BF17A415A}"/>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cxnSp>
        <p:nvCxnSpPr>
          <p:cNvPr id="138256" name="Straight Connector 2">
            <a:extLst>
              <a:ext uri="{FF2B5EF4-FFF2-40B4-BE49-F238E27FC236}">
                <a16:creationId xmlns:a16="http://schemas.microsoft.com/office/drawing/2014/main" id="{9D6DAD89-CEBD-4D49-8451-9F55BBB16E43}"/>
              </a:ext>
            </a:extLst>
          </p:cNvPr>
          <p:cNvCxnSpPr>
            <a:cxnSpLocks noChangeShapeType="1"/>
          </p:cNvCxnSpPr>
          <p:nvPr/>
        </p:nvCxnSpPr>
        <p:spPr bwMode="auto">
          <a:xfrm>
            <a:off x="9180514" y="3189288"/>
            <a:ext cx="560387"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1" descr="Screen shot 2013-10-21 at 1.31.19 PM.png">
            <a:extLst>
              <a:ext uri="{FF2B5EF4-FFF2-40B4-BE49-F238E27FC236}">
                <a16:creationId xmlns:a16="http://schemas.microsoft.com/office/drawing/2014/main" id="{A508ED9A-0DC0-0D4B-B36D-2DE0992041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66" name="Title 1">
            <a:extLst>
              <a:ext uri="{FF2B5EF4-FFF2-40B4-BE49-F238E27FC236}">
                <a16:creationId xmlns:a16="http://schemas.microsoft.com/office/drawing/2014/main" id="{88A53345-DB24-A045-BC4B-F6B60EA29758}"/>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9267" name="Picture 1" descr="Screen shot 2013-10-21 at 1.31.19 PM.png">
            <a:extLst>
              <a:ext uri="{FF2B5EF4-FFF2-40B4-BE49-F238E27FC236}">
                <a16:creationId xmlns:a16="http://schemas.microsoft.com/office/drawing/2014/main" id="{7B6E55E1-28DF-5043-877A-81D39D96E0F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9268" name="Straight Connector 6">
            <a:extLst>
              <a:ext uri="{FF2B5EF4-FFF2-40B4-BE49-F238E27FC236}">
                <a16:creationId xmlns:a16="http://schemas.microsoft.com/office/drawing/2014/main" id="{A0BE4153-3793-B94B-BE55-7CF38C80E85C}"/>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9269" name="Straight Connector 8">
            <a:extLst>
              <a:ext uri="{FF2B5EF4-FFF2-40B4-BE49-F238E27FC236}">
                <a16:creationId xmlns:a16="http://schemas.microsoft.com/office/drawing/2014/main" id="{7B31058C-6F9F-1B48-AD1B-BFF1D48A7C4C}"/>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9270" name="Straight Connector 9">
            <a:extLst>
              <a:ext uri="{FF2B5EF4-FFF2-40B4-BE49-F238E27FC236}">
                <a16:creationId xmlns:a16="http://schemas.microsoft.com/office/drawing/2014/main" id="{654B5308-BC44-2E4D-B3D2-6EEFB01C8A9D}"/>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9271" name="Straight Connector 10">
            <a:extLst>
              <a:ext uri="{FF2B5EF4-FFF2-40B4-BE49-F238E27FC236}">
                <a16:creationId xmlns:a16="http://schemas.microsoft.com/office/drawing/2014/main" id="{7A77EE21-A1F3-364F-B12D-0ADE66E26CC3}"/>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9272" name="Isosceles Triangle 11">
            <a:extLst>
              <a:ext uri="{FF2B5EF4-FFF2-40B4-BE49-F238E27FC236}">
                <a16:creationId xmlns:a16="http://schemas.microsoft.com/office/drawing/2014/main" id="{3E774C30-7609-5C42-A6BC-98509D2659E5}"/>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9273" name="Oval 12">
            <a:extLst>
              <a:ext uri="{FF2B5EF4-FFF2-40B4-BE49-F238E27FC236}">
                <a16:creationId xmlns:a16="http://schemas.microsoft.com/office/drawing/2014/main" id="{564E9207-FEA3-FD4A-9AFE-D45FCF85E488}"/>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9274" name="Straight Connector 13">
            <a:extLst>
              <a:ext uri="{FF2B5EF4-FFF2-40B4-BE49-F238E27FC236}">
                <a16:creationId xmlns:a16="http://schemas.microsoft.com/office/drawing/2014/main" id="{ECF8EA54-4761-9348-AC4A-098D6FF3253F}"/>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9275" name="Oval 19">
            <a:extLst>
              <a:ext uri="{FF2B5EF4-FFF2-40B4-BE49-F238E27FC236}">
                <a16:creationId xmlns:a16="http://schemas.microsoft.com/office/drawing/2014/main" id="{6CC82D37-FE9F-404C-A17A-F4E52B7C4B83}"/>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9276" name="Oval 20">
            <a:extLst>
              <a:ext uri="{FF2B5EF4-FFF2-40B4-BE49-F238E27FC236}">
                <a16:creationId xmlns:a16="http://schemas.microsoft.com/office/drawing/2014/main" id="{D6DCDECD-69DF-D04E-B04C-4D2E121C5BC6}"/>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9277" name="Rectangle 1">
            <a:extLst>
              <a:ext uri="{FF2B5EF4-FFF2-40B4-BE49-F238E27FC236}">
                <a16:creationId xmlns:a16="http://schemas.microsoft.com/office/drawing/2014/main" id="{8CC24613-5C39-DC41-BEE4-2B9D44C3AE8C}"/>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9278" name="Rectangle 1">
            <a:extLst>
              <a:ext uri="{FF2B5EF4-FFF2-40B4-BE49-F238E27FC236}">
                <a16:creationId xmlns:a16="http://schemas.microsoft.com/office/drawing/2014/main" id="{A1EAF5DD-33BD-2747-B95B-F0AA7168208B}"/>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9279" name="TextBox 1">
            <a:extLst>
              <a:ext uri="{FF2B5EF4-FFF2-40B4-BE49-F238E27FC236}">
                <a16:creationId xmlns:a16="http://schemas.microsoft.com/office/drawing/2014/main" id="{9315E793-A4A1-F141-B0DE-07FEE049B601}"/>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9280" name="TextBox 1">
            <a:extLst>
              <a:ext uri="{FF2B5EF4-FFF2-40B4-BE49-F238E27FC236}">
                <a16:creationId xmlns:a16="http://schemas.microsoft.com/office/drawing/2014/main" id="{3A01F6F1-1874-E848-BA5D-622C9426BC53}"/>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1" descr="Screen shot 2013-10-21 at 1.31.19 PM.png">
            <a:extLst>
              <a:ext uri="{FF2B5EF4-FFF2-40B4-BE49-F238E27FC236}">
                <a16:creationId xmlns:a16="http://schemas.microsoft.com/office/drawing/2014/main" id="{416E0AC8-AE13-394F-ACDE-850872ADCA2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0" name="Title 1">
            <a:extLst>
              <a:ext uri="{FF2B5EF4-FFF2-40B4-BE49-F238E27FC236}">
                <a16:creationId xmlns:a16="http://schemas.microsoft.com/office/drawing/2014/main" id="{FF91183B-FC68-6E42-B907-867832D3DBFE}"/>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40291" name="Picture 1" descr="Screen shot 2013-10-21 at 1.31.19 PM.png">
            <a:extLst>
              <a:ext uri="{FF2B5EF4-FFF2-40B4-BE49-F238E27FC236}">
                <a16:creationId xmlns:a16="http://schemas.microsoft.com/office/drawing/2014/main" id="{4EB7C3BA-D773-4845-B97E-4C8B252A225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0292" name="Straight Connector 6">
            <a:extLst>
              <a:ext uri="{FF2B5EF4-FFF2-40B4-BE49-F238E27FC236}">
                <a16:creationId xmlns:a16="http://schemas.microsoft.com/office/drawing/2014/main" id="{17A459C7-514E-6D4C-8CBD-A7240E792128}"/>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0293" name="Straight Connector 8">
            <a:extLst>
              <a:ext uri="{FF2B5EF4-FFF2-40B4-BE49-F238E27FC236}">
                <a16:creationId xmlns:a16="http://schemas.microsoft.com/office/drawing/2014/main" id="{0BF85449-4519-B94B-AC3C-715412E4FED7}"/>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0294" name="Straight Connector 9">
            <a:extLst>
              <a:ext uri="{FF2B5EF4-FFF2-40B4-BE49-F238E27FC236}">
                <a16:creationId xmlns:a16="http://schemas.microsoft.com/office/drawing/2014/main" id="{1073F9B8-E9AB-FF45-8418-AED26AE4FD7A}"/>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0295" name="Straight Connector 10">
            <a:extLst>
              <a:ext uri="{FF2B5EF4-FFF2-40B4-BE49-F238E27FC236}">
                <a16:creationId xmlns:a16="http://schemas.microsoft.com/office/drawing/2014/main" id="{2996EDD7-7728-AA49-91C2-64B80E3BF09D}"/>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0296" name="Isosceles Triangle 11">
            <a:extLst>
              <a:ext uri="{FF2B5EF4-FFF2-40B4-BE49-F238E27FC236}">
                <a16:creationId xmlns:a16="http://schemas.microsoft.com/office/drawing/2014/main" id="{A3F31D89-A581-FA49-9C62-CC340364DA15}"/>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0297" name="Oval 12">
            <a:extLst>
              <a:ext uri="{FF2B5EF4-FFF2-40B4-BE49-F238E27FC236}">
                <a16:creationId xmlns:a16="http://schemas.microsoft.com/office/drawing/2014/main" id="{D08AB1DB-E3B1-0A4D-A40E-3FFECB3A745D}"/>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0298" name="Straight Connector 13">
            <a:extLst>
              <a:ext uri="{FF2B5EF4-FFF2-40B4-BE49-F238E27FC236}">
                <a16:creationId xmlns:a16="http://schemas.microsoft.com/office/drawing/2014/main" id="{CD3C1BE9-1156-814C-B421-0BBE20AB5CB3}"/>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0299" name="Oval 19">
            <a:extLst>
              <a:ext uri="{FF2B5EF4-FFF2-40B4-BE49-F238E27FC236}">
                <a16:creationId xmlns:a16="http://schemas.microsoft.com/office/drawing/2014/main" id="{548D26F2-666E-AE48-AA98-0F90D826B6F0}"/>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0300" name="Oval 20">
            <a:extLst>
              <a:ext uri="{FF2B5EF4-FFF2-40B4-BE49-F238E27FC236}">
                <a16:creationId xmlns:a16="http://schemas.microsoft.com/office/drawing/2014/main" id="{FFE76B17-7737-CC46-918D-BB9CF8BE64C8}"/>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0301" name="TextBox 1">
            <a:extLst>
              <a:ext uri="{FF2B5EF4-FFF2-40B4-BE49-F238E27FC236}">
                <a16:creationId xmlns:a16="http://schemas.microsoft.com/office/drawing/2014/main" id="{E545070A-0776-6E49-9E67-335CCBBE557B}"/>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0302" name="TextBox 5">
            <a:extLst>
              <a:ext uri="{FF2B5EF4-FFF2-40B4-BE49-F238E27FC236}">
                <a16:creationId xmlns:a16="http://schemas.microsoft.com/office/drawing/2014/main" id="{6D0BFD6C-72DB-3344-B59C-4F4B9BF3662C}"/>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140303" name="Rectangle 1">
            <a:extLst>
              <a:ext uri="{FF2B5EF4-FFF2-40B4-BE49-F238E27FC236}">
                <a16:creationId xmlns:a16="http://schemas.microsoft.com/office/drawing/2014/main" id="{37C6EA45-2B35-D54F-AA7C-DF96DFEE33DC}"/>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0304" name="Rectangle 1">
            <a:extLst>
              <a:ext uri="{FF2B5EF4-FFF2-40B4-BE49-F238E27FC236}">
                <a16:creationId xmlns:a16="http://schemas.microsoft.com/office/drawing/2014/main" id="{73402BA2-733D-884B-B32D-D70730E853F7}"/>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1" descr="Screen shot 2013-10-21 at 1.31.19 PM.png">
            <a:extLst>
              <a:ext uri="{FF2B5EF4-FFF2-40B4-BE49-F238E27FC236}">
                <a16:creationId xmlns:a16="http://schemas.microsoft.com/office/drawing/2014/main" id="{1E650A40-4928-5349-A96A-4BD98F987BB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4" name="Title 1">
            <a:extLst>
              <a:ext uri="{FF2B5EF4-FFF2-40B4-BE49-F238E27FC236}">
                <a16:creationId xmlns:a16="http://schemas.microsoft.com/office/drawing/2014/main" id="{F39B782D-70E9-E243-B12C-14F2C55D79FE}"/>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41315" name="Picture 1" descr="Screen shot 2013-10-21 at 1.31.19 PM.png">
            <a:extLst>
              <a:ext uri="{FF2B5EF4-FFF2-40B4-BE49-F238E27FC236}">
                <a16:creationId xmlns:a16="http://schemas.microsoft.com/office/drawing/2014/main" id="{3FED11BE-C678-094D-A2D6-BC23A349F97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1316" name="Straight Connector 6">
            <a:extLst>
              <a:ext uri="{FF2B5EF4-FFF2-40B4-BE49-F238E27FC236}">
                <a16:creationId xmlns:a16="http://schemas.microsoft.com/office/drawing/2014/main" id="{6EC786C2-9D0F-D847-BA7C-D4F99ACD7D49}"/>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1317" name="Straight Connector 8">
            <a:extLst>
              <a:ext uri="{FF2B5EF4-FFF2-40B4-BE49-F238E27FC236}">
                <a16:creationId xmlns:a16="http://schemas.microsoft.com/office/drawing/2014/main" id="{ECE17D88-CD88-EB4C-89C5-CFC493C27B49}"/>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1318" name="Straight Connector 9">
            <a:extLst>
              <a:ext uri="{FF2B5EF4-FFF2-40B4-BE49-F238E27FC236}">
                <a16:creationId xmlns:a16="http://schemas.microsoft.com/office/drawing/2014/main" id="{7021D84F-C8E1-A745-B9B7-F7B5A557792A}"/>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1319" name="Straight Connector 10">
            <a:extLst>
              <a:ext uri="{FF2B5EF4-FFF2-40B4-BE49-F238E27FC236}">
                <a16:creationId xmlns:a16="http://schemas.microsoft.com/office/drawing/2014/main" id="{B18CA7C7-C4AB-444A-8CA2-0090481ABC94}"/>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1320" name="Isosceles Triangle 11">
            <a:extLst>
              <a:ext uri="{FF2B5EF4-FFF2-40B4-BE49-F238E27FC236}">
                <a16:creationId xmlns:a16="http://schemas.microsoft.com/office/drawing/2014/main" id="{C085CF00-EAAF-8244-8274-6C4EAAC14E7A}"/>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1321" name="Oval 12">
            <a:extLst>
              <a:ext uri="{FF2B5EF4-FFF2-40B4-BE49-F238E27FC236}">
                <a16:creationId xmlns:a16="http://schemas.microsoft.com/office/drawing/2014/main" id="{95657136-55B8-5142-A2CF-CD85FA3CCC60}"/>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1322" name="Straight Connector 13">
            <a:extLst>
              <a:ext uri="{FF2B5EF4-FFF2-40B4-BE49-F238E27FC236}">
                <a16:creationId xmlns:a16="http://schemas.microsoft.com/office/drawing/2014/main" id="{B967183B-F42A-F045-92ED-E10893D75E62}"/>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1323" name="Oval 19">
            <a:extLst>
              <a:ext uri="{FF2B5EF4-FFF2-40B4-BE49-F238E27FC236}">
                <a16:creationId xmlns:a16="http://schemas.microsoft.com/office/drawing/2014/main" id="{83FA5FA2-6F7D-6643-B08C-18412CF954ED}"/>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1324" name="Oval 20">
            <a:extLst>
              <a:ext uri="{FF2B5EF4-FFF2-40B4-BE49-F238E27FC236}">
                <a16:creationId xmlns:a16="http://schemas.microsoft.com/office/drawing/2014/main" id="{4DF250AA-FC1C-FA4F-910E-266C70065A4E}"/>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1325" name="TextBox 1">
            <a:extLst>
              <a:ext uri="{FF2B5EF4-FFF2-40B4-BE49-F238E27FC236}">
                <a16:creationId xmlns:a16="http://schemas.microsoft.com/office/drawing/2014/main" id="{8AE704FD-C71F-1148-89D1-0B6E79E99E94}"/>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1326" name="TextBox 5">
            <a:extLst>
              <a:ext uri="{FF2B5EF4-FFF2-40B4-BE49-F238E27FC236}">
                <a16:creationId xmlns:a16="http://schemas.microsoft.com/office/drawing/2014/main" id="{96AA6C6D-F6B7-DD46-9FFB-0715FD04FA20}"/>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141327" name="Rectangle 1">
            <a:extLst>
              <a:ext uri="{FF2B5EF4-FFF2-40B4-BE49-F238E27FC236}">
                <a16:creationId xmlns:a16="http://schemas.microsoft.com/office/drawing/2014/main" id="{515B6F3D-AEB5-B547-BB22-3C16DA68AC6E}"/>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1328" name="Rectangle 1">
            <a:extLst>
              <a:ext uri="{FF2B5EF4-FFF2-40B4-BE49-F238E27FC236}">
                <a16:creationId xmlns:a16="http://schemas.microsoft.com/office/drawing/2014/main" id="{AB75E01C-9BE5-7E48-A237-B4F24F6A760C}"/>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1329" name="TextBox 2">
            <a:extLst>
              <a:ext uri="{FF2B5EF4-FFF2-40B4-BE49-F238E27FC236}">
                <a16:creationId xmlns:a16="http://schemas.microsoft.com/office/drawing/2014/main" id="{4A57752C-7D36-024D-A5EA-FEFECF2506D6}"/>
              </a:ext>
            </a:extLst>
          </p:cNvPr>
          <p:cNvSpPr txBox="1">
            <a:spLocks noChangeArrowheads="1"/>
          </p:cNvSpPr>
          <p:nvPr/>
        </p:nvSpPr>
        <p:spPr bwMode="auto">
          <a:xfrm>
            <a:off x="5300664" y="3856039"/>
            <a:ext cx="3444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 pitchFamily="2" charset="0"/>
              </a:rPr>
              <a:t>m</a:t>
            </a:r>
            <a:endParaRPr lang="en-US" altLang="en-US" b="0">
              <a:solidFill>
                <a:srgbClr val="FF0000"/>
              </a:solidFill>
              <a:latin typeface="Times" pitchFamily="2" charset="0"/>
            </a:endParaRPr>
          </a:p>
        </p:txBody>
      </p:sp>
      <p:sp>
        <p:nvSpPr>
          <p:cNvPr id="141330" name="TextBox 19">
            <a:extLst>
              <a:ext uri="{FF2B5EF4-FFF2-40B4-BE49-F238E27FC236}">
                <a16:creationId xmlns:a16="http://schemas.microsoft.com/office/drawing/2014/main" id="{004388D0-F636-5040-84E6-15870926BBE4}"/>
              </a:ext>
            </a:extLst>
          </p:cNvPr>
          <p:cNvSpPr txBox="1">
            <a:spLocks noChangeArrowheads="1"/>
          </p:cNvSpPr>
          <p:nvPr/>
        </p:nvSpPr>
        <p:spPr bwMode="auto">
          <a:xfrm>
            <a:off x="5308600" y="2871789"/>
            <a:ext cx="3444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 pitchFamily="2" charset="0"/>
              </a:rPr>
              <a:t>m</a:t>
            </a:r>
            <a:endParaRPr lang="en-US" altLang="en-US" b="0">
              <a:solidFill>
                <a:srgbClr val="FF0000"/>
              </a:solidFill>
              <a:latin typeface="Times" pitchFamily="2" charset="0"/>
            </a:endParaRPr>
          </a:p>
        </p:txBody>
      </p:sp>
      <p:sp>
        <p:nvSpPr>
          <p:cNvPr id="141331" name="TextBox 20">
            <a:extLst>
              <a:ext uri="{FF2B5EF4-FFF2-40B4-BE49-F238E27FC236}">
                <a16:creationId xmlns:a16="http://schemas.microsoft.com/office/drawing/2014/main" id="{E0493514-6DB8-7843-8A35-9E29618000D5}"/>
              </a:ext>
            </a:extLst>
          </p:cNvPr>
          <p:cNvSpPr txBox="1">
            <a:spLocks noChangeArrowheads="1"/>
          </p:cNvSpPr>
          <p:nvPr/>
        </p:nvSpPr>
        <p:spPr bwMode="auto">
          <a:xfrm>
            <a:off x="9847263" y="3135314"/>
            <a:ext cx="2651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 pitchFamily="2" charset="0"/>
              </a:rPr>
              <a:t>s</a:t>
            </a:r>
            <a:endParaRPr lang="en-US" altLang="en-US" b="0">
              <a:solidFill>
                <a:srgbClr val="FF0000"/>
              </a:solidFill>
              <a:latin typeface="Times" pitchFamily="2" charset="0"/>
            </a:endParaRPr>
          </a:p>
        </p:txBody>
      </p:sp>
      <p:sp>
        <p:nvSpPr>
          <p:cNvPr id="141332" name="TextBox 21">
            <a:extLst>
              <a:ext uri="{FF2B5EF4-FFF2-40B4-BE49-F238E27FC236}">
                <a16:creationId xmlns:a16="http://schemas.microsoft.com/office/drawing/2014/main" id="{EB2D623E-E8B0-0042-B420-1C62F7FD502B}"/>
              </a:ext>
            </a:extLst>
          </p:cNvPr>
          <p:cNvSpPr txBox="1">
            <a:spLocks noChangeArrowheads="1"/>
          </p:cNvSpPr>
          <p:nvPr/>
        </p:nvSpPr>
        <p:spPr bwMode="auto">
          <a:xfrm>
            <a:off x="9850438" y="4124325"/>
            <a:ext cx="2651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 pitchFamily="2" charset="0"/>
              </a:rPr>
              <a:t>s</a:t>
            </a:r>
            <a:endParaRPr lang="en-US" altLang="en-US" b="0">
              <a:solidFill>
                <a:srgbClr val="FF0000"/>
              </a:solidFill>
              <a:latin typeface="Times" pitchFamily="2" charset="0"/>
            </a:endParaRPr>
          </a:p>
        </p:txBody>
      </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2" descr="Screen shot 2014-03-28 at 3.19.06 PM.png">
            <a:extLst>
              <a:ext uri="{FF2B5EF4-FFF2-40B4-BE49-F238E27FC236}">
                <a16:creationId xmlns:a16="http://schemas.microsoft.com/office/drawing/2014/main" id="{2AA3D54F-A2D9-2646-B59A-33D16BAFC29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9638" y="1752601"/>
            <a:ext cx="9144001" cy="342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38" name="Title 1">
            <a:extLst>
              <a:ext uri="{FF2B5EF4-FFF2-40B4-BE49-F238E27FC236}">
                <a16:creationId xmlns:a16="http://schemas.microsoft.com/office/drawing/2014/main" id="{E2335E19-285C-7941-960D-C73AB370C424}"/>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sp>
        <p:nvSpPr>
          <p:cNvPr id="142339" name="TextBox 125">
            <a:extLst>
              <a:ext uri="{FF2B5EF4-FFF2-40B4-BE49-F238E27FC236}">
                <a16:creationId xmlns:a16="http://schemas.microsoft.com/office/drawing/2014/main" id="{72E1D707-525D-4F42-B374-77C3E36DB8FE}"/>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Tree>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2" descr="Screen shot 2014-03-28 at 3.19.06 PM.png">
            <a:extLst>
              <a:ext uri="{FF2B5EF4-FFF2-40B4-BE49-F238E27FC236}">
                <a16:creationId xmlns:a16="http://schemas.microsoft.com/office/drawing/2014/main" id="{1420B547-72C2-B740-A7ED-8567AEE90BC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9638" y="1752601"/>
            <a:ext cx="9144001" cy="342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62" name="Title 1">
            <a:extLst>
              <a:ext uri="{FF2B5EF4-FFF2-40B4-BE49-F238E27FC236}">
                <a16:creationId xmlns:a16="http://schemas.microsoft.com/office/drawing/2014/main" id="{500D38B1-68D9-6B46-9A7D-4A56211DBAE9}"/>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Clock is used for the D Flip-Flop</a:t>
            </a:r>
          </a:p>
        </p:txBody>
      </p:sp>
      <p:sp>
        <p:nvSpPr>
          <p:cNvPr id="143363" name="TextBox 125">
            <a:extLst>
              <a:ext uri="{FF2B5EF4-FFF2-40B4-BE49-F238E27FC236}">
                <a16:creationId xmlns:a16="http://schemas.microsoft.com/office/drawing/2014/main" id="{58AF9BD4-BB8B-DC47-ACAC-A6887C4E5741}"/>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
        <p:nvSpPr>
          <p:cNvPr id="143364" name="Rectangle 9">
            <a:extLst>
              <a:ext uri="{FF2B5EF4-FFF2-40B4-BE49-F238E27FC236}">
                <a16:creationId xmlns:a16="http://schemas.microsoft.com/office/drawing/2014/main" id="{9F2857B0-2A56-8B46-9999-F20454DE471B}"/>
              </a:ext>
            </a:extLst>
          </p:cNvPr>
          <p:cNvSpPr>
            <a:spLocks noChangeArrowheads="1"/>
          </p:cNvSpPr>
          <p:nvPr/>
        </p:nvSpPr>
        <p:spPr bwMode="auto">
          <a:xfrm>
            <a:off x="949325" y="3322639"/>
            <a:ext cx="833438" cy="50323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2" descr="Screen shot 2014-03-28 at 3.19.06 PM.png">
            <a:extLst>
              <a:ext uri="{FF2B5EF4-FFF2-40B4-BE49-F238E27FC236}">
                <a16:creationId xmlns:a16="http://schemas.microsoft.com/office/drawing/2014/main" id="{E6F03311-1532-5F45-8D62-475735C2E61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9638" y="1752601"/>
            <a:ext cx="9144001" cy="342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6" name="Title 1">
            <a:extLst>
              <a:ext uri="{FF2B5EF4-FFF2-40B4-BE49-F238E27FC236}">
                <a16:creationId xmlns:a16="http://schemas.microsoft.com/office/drawing/2014/main" id="{AA96277B-D002-1044-A4C5-55169D97B999}"/>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Clock is used for the D Flip-Flop,</a:t>
            </a:r>
          </a:p>
          <a:p>
            <a:pPr algn="ctr">
              <a:spcBef>
                <a:spcPct val="0"/>
              </a:spcBef>
              <a:buFontTx/>
              <a:buNone/>
            </a:pPr>
            <a:r>
              <a:rPr lang="en-US" altLang="en-US" sz="3200"/>
              <a:t>but Clk is used for each D Latch</a:t>
            </a:r>
          </a:p>
        </p:txBody>
      </p:sp>
      <p:sp>
        <p:nvSpPr>
          <p:cNvPr id="144387" name="TextBox 125">
            <a:extLst>
              <a:ext uri="{FF2B5EF4-FFF2-40B4-BE49-F238E27FC236}">
                <a16:creationId xmlns:a16="http://schemas.microsoft.com/office/drawing/2014/main" id="{6DAE5286-03D9-B24E-B796-3DA3A820730B}"/>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
        <p:nvSpPr>
          <p:cNvPr id="144388" name="Rectangle 9">
            <a:extLst>
              <a:ext uri="{FF2B5EF4-FFF2-40B4-BE49-F238E27FC236}">
                <a16:creationId xmlns:a16="http://schemas.microsoft.com/office/drawing/2014/main" id="{87148851-F338-5541-8248-8CB33C766CE8}"/>
              </a:ext>
            </a:extLst>
          </p:cNvPr>
          <p:cNvSpPr>
            <a:spLocks noChangeArrowheads="1"/>
          </p:cNvSpPr>
          <p:nvPr/>
        </p:nvSpPr>
        <p:spPr bwMode="auto">
          <a:xfrm>
            <a:off x="3159126" y="3336926"/>
            <a:ext cx="544513" cy="473075"/>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4389" name="Rectangle 9">
            <a:extLst>
              <a:ext uri="{FF2B5EF4-FFF2-40B4-BE49-F238E27FC236}">
                <a16:creationId xmlns:a16="http://schemas.microsoft.com/office/drawing/2014/main" id="{808F6C1C-BE71-394D-8DFD-F1F7FDCB43CF}"/>
              </a:ext>
            </a:extLst>
          </p:cNvPr>
          <p:cNvSpPr>
            <a:spLocks noChangeArrowheads="1"/>
          </p:cNvSpPr>
          <p:nvPr/>
        </p:nvSpPr>
        <p:spPr bwMode="auto">
          <a:xfrm>
            <a:off x="7197726" y="3322639"/>
            <a:ext cx="544513" cy="4714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1" descr="Screen shot 2013-10-21 at 1.31.19 PM.png">
            <a:extLst>
              <a:ext uri="{FF2B5EF4-FFF2-40B4-BE49-F238E27FC236}">
                <a16:creationId xmlns:a16="http://schemas.microsoft.com/office/drawing/2014/main" id="{4FE15AE0-7D99-6B47-AF2B-0AB0B0F252B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0" name="Title 1">
            <a:extLst>
              <a:ext uri="{FF2B5EF4-FFF2-40B4-BE49-F238E27FC236}">
                <a16:creationId xmlns:a16="http://schemas.microsoft.com/office/drawing/2014/main" id="{00722EE5-D064-FC40-8E6D-C9677EE9437F}"/>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grpSp>
        <p:nvGrpSpPr>
          <p:cNvPr id="145411" name="Group 2">
            <a:extLst>
              <a:ext uri="{FF2B5EF4-FFF2-40B4-BE49-F238E27FC236}">
                <a16:creationId xmlns:a16="http://schemas.microsoft.com/office/drawing/2014/main" id="{4754B509-8480-694C-AD99-8DF19A2E2B41}"/>
              </a:ext>
            </a:extLst>
          </p:cNvPr>
          <p:cNvGrpSpPr>
            <a:grpSpLocks/>
          </p:cNvGrpSpPr>
          <p:nvPr/>
        </p:nvGrpSpPr>
        <p:grpSpPr bwMode="auto">
          <a:xfrm>
            <a:off x="5486400" y="2438400"/>
            <a:ext cx="4554538" cy="2351088"/>
            <a:chOff x="4572000" y="2438326"/>
            <a:chExt cx="4554538" cy="2350934"/>
          </a:xfrm>
        </p:grpSpPr>
        <p:pic>
          <p:nvPicPr>
            <p:cNvPr id="145414" name="Picture 1" descr="Screen shot 2013-10-21 at 1.31.19 PM.png">
              <a:extLst>
                <a:ext uri="{FF2B5EF4-FFF2-40B4-BE49-F238E27FC236}">
                  <a16:creationId xmlns:a16="http://schemas.microsoft.com/office/drawing/2014/main" id="{2AEAC720-7003-0E4F-8DD0-361ADE66972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5" name="Rectangle 1">
              <a:extLst>
                <a:ext uri="{FF2B5EF4-FFF2-40B4-BE49-F238E27FC236}">
                  <a16:creationId xmlns:a16="http://schemas.microsoft.com/office/drawing/2014/main" id="{494F32FD-9BDE-3D4F-B952-35E7E723FE74}"/>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5416" name="Rectangle 5">
              <a:extLst>
                <a:ext uri="{FF2B5EF4-FFF2-40B4-BE49-F238E27FC236}">
                  <a16:creationId xmlns:a16="http://schemas.microsoft.com/office/drawing/2014/main" id="{51811DC3-D7E2-B341-82C9-1E67B5D2E57E}"/>
                </a:ext>
              </a:extLst>
            </p:cNvPr>
            <p:cNvSpPr>
              <a:spLocks noChangeArrowheads="1"/>
            </p:cNvSpPr>
            <p:nvPr/>
          </p:nvSpPr>
          <p:spPr bwMode="auto">
            <a:xfrm>
              <a:off x="5191225" y="2621148"/>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5417" name="Rectangle 6">
              <a:extLst>
                <a:ext uri="{FF2B5EF4-FFF2-40B4-BE49-F238E27FC236}">
                  <a16:creationId xmlns:a16="http://schemas.microsoft.com/office/drawing/2014/main" id="{99F73E5B-EE8C-554F-A671-9B35C9DE9B71}"/>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145412" name="TextBox 1">
            <a:extLst>
              <a:ext uri="{FF2B5EF4-FFF2-40B4-BE49-F238E27FC236}">
                <a16:creationId xmlns:a16="http://schemas.microsoft.com/office/drawing/2014/main" id="{740D29BC-5312-A844-902B-C588782CF949}"/>
              </a:ext>
            </a:extLst>
          </p:cNvPr>
          <p:cNvSpPr txBox="1">
            <a:spLocks noChangeArrowheads="1"/>
          </p:cNvSpPr>
          <p:nvPr/>
        </p:nvSpPr>
        <p:spPr bwMode="auto">
          <a:xfrm>
            <a:off x="2605088" y="1747838"/>
            <a:ext cx="18145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5413" name="TextBox 5">
            <a:extLst>
              <a:ext uri="{FF2B5EF4-FFF2-40B4-BE49-F238E27FC236}">
                <a16:creationId xmlns:a16="http://schemas.microsoft.com/office/drawing/2014/main" id="{A7940DED-D720-5240-9172-15CFC52B91E5}"/>
              </a:ext>
            </a:extLst>
          </p:cNvPr>
          <p:cNvSpPr txBox="1">
            <a:spLocks noChangeArrowheads="1"/>
          </p:cNvSpPr>
          <p:nvPr/>
        </p:nvSpPr>
        <p:spPr bwMode="auto">
          <a:xfrm>
            <a:off x="7315201" y="1747838"/>
            <a:ext cx="1643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1" descr="Screen shot 2013-10-21 at 1.31.19 PM.png">
            <a:extLst>
              <a:ext uri="{FF2B5EF4-FFF2-40B4-BE49-F238E27FC236}">
                <a16:creationId xmlns:a16="http://schemas.microsoft.com/office/drawing/2014/main" id="{CC74FEE4-AE6F-4F46-A94B-B5D4F01DD95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4" name="Title 1">
            <a:extLst>
              <a:ext uri="{FF2B5EF4-FFF2-40B4-BE49-F238E27FC236}">
                <a16:creationId xmlns:a16="http://schemas.microsoft.com/office/drawing/2014/main" id="{D8879D90-AE84-204B-9D23-EBFE307B3B9C}"/>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grpSp>
        <p:nvGrpSpPr>
          <p:cNvPr id="146435" name="Group 2">
            <a:extLst>
              <a:ext uri="{FF2B5EF4-FFF2-40B4-BE49-F238E27FC236}">
                <a16:creationId xmlns:a16="http://schemas.microsoft.com/office/drawing/2014/main" id="{D0991E5A-6753-3945-8EE6-7897AFB0C050}"/>
              </a:ext>
            </a:extLst>
          </p:cNvPr>
          <p:cNvGrpSpPr>
            <a:grpSpLocks/>
          </p:cNvGrpSpPr>
          <p:nvPr/>
        </p:nvGrpSpPr>
        <p:grpSpPr bwMode="auto">
          <a:xfrm>
            <a:off x="5486400" y="2438400"/>
            <a:ext cx="4554538" cy="2351088"/>
            <a:chOff x="4572000" y="2438326"/>
            <a:chExt cx="4554538" cy="2350934"/>
          </a:xfrm>
        </p:grpSpPr>
        <p:pic>
          <p:nvPicPr>
            <p:cNvPr id="146450" name="Picture 1" descr="Screen shot 2013-10-21 at 1.31.19 PM.png">
              <a:extLst>
                <a:ext uri="{FF2B5EF4-FFF2-40B4-BE49-F238E27FC236}">
                  <a16:creationId xmlns:a16="http://schemas.microsoft.com/office/drawing/2014/main" id="{5A54B66A-DC3E-E445-82E3-0104D3F9633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51" name="Rectangle 1">
              <a:extLst>
                <a:ext uri="{FF2B5EF4-FFF2-40B4-BE49-F238E27FC236}">
                  <a16:creationId xmlns:a16="http://schemas.microsoft.com/office/drawing/2014/main" id="{0C5F2F82-67F9-754A-8D43-195D2927BEB9}"/>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52" name="Rectangle 5">
              <a:extLst>
                <a:ext uri="{FF2B5EF4-FFF2-40B4-BE49-F238E27FC236}">
                  <a16:creationId xmlns:a16="http://schemas.microsoft.com/office/drawing/2014/main" id="{0CEDB2F8-FB48-9843-95C1-86E7A3218754}"/>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53" name="Rectangle 6">
              <a:extLst>
                <a:ext uri="{FF2B5EF4-FFF2-40B4-BE49-F238E27FC236}">
                  <a16:creationId xmlns:a16="http://schemas.microsoft.com/office/drawing/2014/main" id="{D9748E7F-3764-A64F-9230-5A593BB44DB1}"/>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46436" name="Straight Connector 10">
            <a:extLst>
              <a:ext uri="{FF2B5EF4-FFF2-40B4-BE49-F238E27FC236}">
                <a16:creationId xmlns:a16="http://schemas.microsoft.com/office/drawing/2014/main" id="{E0D8465D-8B4F-2643-81BA-BE7888BECA5F}"/>
              </a:ext>
            </a:extLst>
          </p:cNvPr>
          <p:cNvCxnSpPr>
            <a:cxnSpLocks noChangeShapeType="1"/>
          </p:cNvCxnSpPr>
          <p:nvPr/>
        </p:nvCxnSpPr>
        <p:spPr bwMode="auto">
          <a:xfrm>
            <a:off x="5159375" y="2949575"/>
            <a:ext cx="172085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7" name="Straight Connector 11">
            <a:extLst>
              <a:ext uri="{FF2B5EF4-FFF2-40B4-BE49-F238E27FC236}">
                <a16:creationId xmlns:a16="http://schemas.microsoft.com/office/drawing/2014/main" id="{1C1D5777-4AD6-F04F-BEB7-BA936EFD66C2}"/>
              </a:ext>
            </a:extLst>
          </p:cNvPr>
          <p:cNvCxnSpPr>
            <a:cxnSpLocks noChangeShapeType="1"/>
          </p:cNvCxnSpPr>
          <p:nvPr/>
        </p:nvCxnSpPr>
        <p:spPr bwMode="auto">
          <a:xfrm flipV="1">
            <a:off x="1633538" y="5076825"/>
            <a:ext cx="2405062" cy="15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8" name="Straight Connector 12">
            <a:extLst>
              <a:ext uri="{FF2B5EF4-FFF2-40B4-BE49-F238E27FC236}">
                <a16:creationId xmlns:a16="http://schemas.microsoft.com/office/drawing/2014/main" id="{6E0304E5-AEB7-1B42-A181-1B37DB9C7A4C}"/>
              </a:ext>
            </a:extLst>
          </p:cNvPr>
          <p:cNvCxnSpPr>
            <a:cxnSpLocks noChangeShapeType="1"/>
          </p:cNvCxnSpPr>
          <p:nvPr/>
        </p:nvCxnSpPr>
        <p:spPr bwMode="auto">
          <a:xfrm flipV="1">
            <a:off x="1644650" y="3455988"/>
            <a:ext cx="0" cy="16430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9" name="Straight Connector 13">
            <a:extLst>
              <a:ext uri="{FF2B5EF4-FFF2-40B4-BE49-F238E27FC236}">
                <a16:creationId xmlns:a16="http://schemas.microsoft.com/office/drawing/2014/main" id="{8C94705F-80B9-DF44-95CC-0271F09B7EEE}"/>
              </a:ext>
            </a:extLst>
          </p:cNvPr>
          <p:cNvCxnSpPr>
            <a:cxnSpLocks noChangeShapeType="1"/>
          </p:cNvCxnSpPr>
          <p:nvPr/>
        </p:nvCxnSpPr>
        <p:spPr bwMode="auto">
          <a:xfrm flipV="1">
            <a:off x="6169025" y="3706813"/>
            <a:ext cx="6350" cy="13509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46440" name="Isosceles Triangle 12">
            <a:extLst>
              <a:ext uri="{FF2B5EF4-FFF2-40B4-BE49-F238E27FC236}">
                <a16:creationId xmlns:a16="http://schemas.microsoft.com/office/drawing/2014/main" id="{CD128136-3ACF-754B-AF91-5816C53FBA91}"/>
              </a:ext>
            </a:extLst>
          </p:cNvPr>
          <p:cNvSpPr>
            <a:spLocks noChangeArrowheads="1"/>
          </p:cNvSpPr>
          <p:nvPr/>
        </p:nvSpPr>
        <p:spPr bwMode="auto">
          <a:xfrm rot="5400000">
            <a:off x="4026694" y="4891882"/>
            <a:ext cx="366713"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41" name="Oval 13">
            <a:extLst>
              <a:ext uri="{FF2B5EF4-FFF2-40B4-BE49-F238E27FC236}">
                <a16:creationId xmlns:a16="http://schemas.microsoft.com/office/drawing/2014/main" id="{8DC0AB2E-69C9-1F4A-8F90-699921C75394}"/>
              </a:ext>
            </a:extLst>
          </p:cNvPr>
          <p:cNvSpPr>
            <a:spLocks noChangeArrowheads="1"/>
          </p:cNvSpPr>
          <p:nvPr/>
        </p:nvSpPr>
        <p:spPr bwMode="auto">
          <a:xfrm>
            <a:off x="4406901" y="5024439"/>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6442" name="Straight Connector 16">
            <a:extLst>
              <a:ext uri="{FF2B5EF4-FFF2-40B4-BE49-F238E27FC236}">
                <a16:creationId xmlns:a16="http://schemas.microsoft.com/office/drawing/2014/main" id="{8FA414BC-AC33-0C4D-9101-37AB3B0BDC36}"/>
              </a:ext>
            </a:extLst>
          </p:cNvPr>
          <p:cNvCxnSpPr>
            <a:cxnSpLocks noChangeShapeType="1"/>
          </p:cNvCxnSpPr>
          <p:nvPr/>
        </p:nvCxnSpPr>
        <p:spPr bwMode="auto">
          <a:xfrm flipV="1">
            <a:off x="4511676" y="5068888"/>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46443" name="Oval 15">
            <a:extLst>
              <a:ext uri="{FF2B5EF4-FFF2-40B4-BE49-F238E27FC236}">
                <a16:creationId xmlns:a16="http://schemas.microsoft.com/office/drawing/2014/main" id="{C113549F-F8E0-8F40-920B-E3686FEDA612}"/>
              </a:ext>
            </a:extLst>
          </p:cNvPr>
          <p:cNvSpPr>
            <a:spLocks noChangeArrowheads="1"/>
          </p:cNvSpPr>
          <p:nvPr/>
        </p:nvSpPr>
        <p:spPr bwMode="auto">
          <a:xfrm>
            <a:off x="1603376" y="3424238"/>
            <a:ext cx="87313" cy="100012"/>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44" name="Oval 17">
            <a:extLst>
              <a:ext uri="{FF2B5EF4-FFF2-40B4-BE49-F238E27FC236}">
                <a16:creationId xmlns:a16="http://schemas.microsoft.com/office/drawing/2014/main" id="{57F592C8-B286-B14E-806A-B33F06B59A26}"/>
              </a:ext>
            </a:extLst>
          </p:cNvPr>
          <p:cNvSpPr>
            <a:spLocks noChangeArrowheads="1"/>
          </p:cNvSpPr>
          <p:nvPr/>
        </p:nvSpPr>
        <p:spPr bwMode="auto">
          <a:xfrm>
            <a:off x="6138863" y="366077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6445" name="Straight Connector 19">
            <a:extLst>
              <a:ext uri="{FF2B5EF4-FFF2-40B4-BE49-F238E27FC236}">
                <a16:creationId xmlns:a16="http://schemas.microsoft.com/office/drawing/2014/main" id="{8B05D4FA-C332-F64A-810C-F6815DD2A898}"/>
              </a:ext>
            </a:extLst>
          </p:cNvPr>
          <p:cNvCxnSpPr>
            <a:cxnSpLocks noChangeShapeType="1"/>
          </p:cNvCxnSpPr>
          <p:nvPr/>
        </p:nvCxnSpPr>
        <p:spPr bwMode="auto">
          <a:xfrm>
            <a:off x="5075238" y="4465638"/>
            <a:ext cx="2011362"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cxnSp>
        <p:nvCxnSpPr>
          <p:cNvPr id="146446" name="Straight Connector 20">
            <a:extLst>
              <a:ext uri="{FF2B5EF4-FFF2-40B4-BE49-F238E27FC236}">
                <a16:creationId xmlns:a16="http://schemas.microsoft.com/office/drawing/2014/main" id="{204E6117-DBF9-A94A-ABC3-C4E15D47A213}"/>
              </a:ext>
            </a:extLst>
          </p:cNvPr>
          <p:cNvCxnSpPr>
            <a:cxnSpLocks noChangeShapeType="1"/>
          </p:cNvCxnSpPr>
          <p:nvPr/>
        </p:nvCxnSpPr>
        <p:spPr bwMode="auto">
          <a:xfrm flipH="1" flipV="1">
            <a:off x="5091113" y="3968750"/>
            <a:ext cx="0" cy="5080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sp>
        <p:nvSpPr>
          <p:cNvPr id="146447" name="Oval 23">
            <a:extLst>
              <a:ext uri="{FF2B5EF4-FFF2-40B4-BE49-F238E27FC236}">
                <a16:creationId xmlns:a16="http://schemas.microsoft.com/office/drawing/2014/main" id="{FEF3F8D1-6F29-2240-AFB2-89C9F2191CC2}"/>
              </a:ext>
            </a:extLst>
          </p:cNvPr>
          <p:cNvSpPr>
            <a:spLocks noChangeArrowheads="1"/>
          </p:cNvSpPr>
          <p:nvPr/>
        </p:nvSpPr>
        <p:spPr bwMode="auto">
          <a:xfrm>
            <a:off x="5051426" y="3922714"/>
            <a:ext cx="87313" cy="98425"/>
          </a:xfrm>
          <a:prstGeom prst="ellipse">
            <a:avLst/>
          </a:prstGeom>
          <a:solidFill>
            <a:srgbClr val="0000FF"/>
          </a:solidFill>
          <a:ln w="38100">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48" name="TextBox 1">
            <a:extLst>
              <a:ext uri="{FF2B5EF4-FFF2-40B4-BE49-F238E27FC236}">
                <a16:creationId xmlns:a16="http://schemas.microsoft.com/office/drawing/2014/main" id="{2B233417-9FFD-0D43-B610-A2450FC2B966}"/>
              </a:ext>
            </a:extLst>
          </p:cNvPr>
          <p:cNvSpPr txBox="1">
            <a:spLocks noChangeArrowheads="1"/>
          </p:cNvSpPr>
          <p:nvPr/>
        </p:nvSpPr>
        <p:spPr bwMode="auto">
          <a:xfrm>
            <a:off x="2605088" y="1747838"/>
            <a:ext cx="18145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6449" name="TextBox 5">
            <a:extLst>
              <a:ext uri="{FF2B5EF4-FFF2-40B4-BE49-F238E27FC236}">
                <a16:creationId xmlns:a16="http://schemas.microsoft.com/office/drawing/2014/main" id="{1942EA35-7441-E145-8E05-7ED8EF14963E}"/>
              </a:ext>
            </a:extLst>
          </p:cNvPr>
          <p:cNvSpPr txBox="1">
            <a:spLocks noChangeArrowheads="1"/>
          </p:cNvSpPr>
          <p:nvPr/>
        </p:nvSpPr>
        <p:spPr bwMode="auto">
          <a:xfrm>
            <a:off x="7315201" y="1747838"/>
            <a:ext cx="1643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7" name="Picture 1" descr="Screen shot 2013-10-21 at 1.31.19 PM.png">
            <a:extLst>
              <a:ext uri="{FF2B5EF4-FFF2-40B4-BE49-F238E27FC236}">
                <a16:creationId xmlns:a16="http://schemas.microsoft.com/office/drawing/2014/main" id="{F3CE9601-EAD7-C54B-BE6E-8C43204FEB7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58" name="Title 1">
            <a:extLst>
              <a:ext uri="{FF2B5EF4-FFF2-40B4-BE49-F238E27FC236}">
                <a16:creationId xmlns:a16="http://schemas.microsoft.com/office/drawing/2014/main" id="{9546ECAA-2709-8E44-87A1-87F88D5B39D9}"/>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grpSp>
        <p:nvGrpSpPr>
          <p:cNvPr id="147459" name="Group 2">
            <a:extLst>
              <a:ext uri="{FF2B5EF4-FFF2-40B4-BE49-F238E27FC236}">
                <a16:creationId xmlns:a16="http://schemas.microsoft.com/office/drawing/2014/main" id="{DB500815-0EB1-6246-A362-85445CFDCA20}"/>
              </a:ext>
            </a:extLst>
          </p:cNvPr>
          <p:cNvGrpSpPr>
            <a:grpSpLocks/>
          </p:cNvGrpSpPr>
          <p:nvPr/>
        </p:nvGrpSpPr>
        <p:grpSpPr bwMode="auto">
          <a:xfrm>
            <a:off x="5486400" y="2438400"/>
            <a:ext cx="4554538" cy="2351088"/>
            <a:chOff x="4572000" y="2438326"/>
            <a:chExt cx="4554538" cy="2350934"/>
          </a:xfrm>
        </p:grpSpPr>
        <p:pic>
          <p:nvPicPr>
            <p:cNvPr id="147474" name="Picture 1" descr="Screen shot 2013-10-21 at 1.31.19 PM.png">
              <a:extLst>
                <a:ext uri="{FF2B5EF4-FFF2-40B4-BE49-F238E27FC236}">
                  <a16:creationId xmlns:a16="http://schemas.microsoft.com/office/drawing/2014/main" id="{6AA23B9C-C56D-714D-81D1-8B091306C60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75" name="Rectangle 1">
              <a:extLst>
                <a:ext uri="{FF2B5EF4-FFF2-40B4-BE49-F238E27FC236}">
                  <a16:creationId xmlns:a16="http://schemas.microsoft.com/office/drawing/2014/main" id="{4F89FD08-4C29-5E4B-9363-303945F0A99C}"/>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76" name="Rectangle 5">
              <a:extLst>
                <a:ext uri="{FF2B5EF4-FFF2-40B4-BE49-F238E27FC236}">
                  <a16:creationId xmlns:a16="http://schemas.microsoft.com/office/drawing/2014/main" id="{3148AE52-C629-6F41-9367-BF7E1E0D77A6}"/>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77" name="Rectangle 6">
              <a:extLst>
                <a:ext uri="{FF2B5EF4-FFF2-40B4-BE49-F238E27FC236}">
                  <a16:creationId xmlns:a16="http://schemas.microsoft.com/office/drawing/2014/main" id="{659B07CA-3787-8549-90B6-3433EE4D6734}"/>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47460" name="Straight Connector 10">
            <a:extLst>
              <a:ext uri="{FF2B5EF4-FFF2-40B4-BE49-F238E27FC236}">
                <a16:creationId xmlns:a16="http://schemas.microsoft.com/office/drawing/2014/main" id="{09685BC8-223F-DD42-B370-739131A3E3F3}"/>
              </a:ext>
            </a:extLst>
          </p:cNvPr>
          <p:cNvCxnSpPr>
            <a:cxnSpLocks noChangeShapeType="1"/>
          </p:cNvCxnSpPr>
          <p:nvPr/>
        </p:nvCxnSpPr>
        <p:spPr bwMode="auto">
          <a:xfrm>
            <a:off x="5159375" y="2949575"/>
            <a:ext cx="17208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7461" name="Straight Connector 11">
            <a:extLst>
              <a:ext uri="{FF2B5EF4-FFF2-40B4-BE49-F238E27FC236}">
                <a16:creationId xmlns:a16="http://schemas.microsoft.com/office/drawing/2014/main" id="{E460D686-8AF6-A446-970D-83E921277549}"/>
              </a:ext>
            </a:extLst>
          </p:cNvPr>
          <p:cNvCxnSpPr>
            <a:cxnSpLocks noChangeShapeType="1"/>
          </p:cNvCxnSpPr>
          <p:nvPr/>
        </p:nvCxnSpPr>
        <p:spPr bwMode="auto">
          <a:xfrm flipV="1">
            <a:off x="1633538" y="5076825"/>
            <a:ext cx="2405062" cy="15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7462" name="Straight Connector 12">
            <a:extLst>
              <a:ext uri="{FF2B5EF4-FFF2-40B4-BE49-F238E27FC236}">
                <a16:creationId xmlns:a16="http://schemas.microsoft.com/office/drawing/2014/main" id="{0F28A6D1-613E-B042-8D24-06D729531FAD}"/>
              </a:ext>
            </a:extLst>
          </p:cNvPr>
          <p:cNvCxnSpPr>
            <a:cxnSpLocks noChangeShapeType="1"/>
          </p:cNvCxnSpPr>
          <p:nvPr/>
        </p:nvCxnSpPr>
        <p:spPr bwMode="auto">
          <a:xfrm flipV="1">
            <a:off x="1644650" y="3455988"/>
            <a:ext cx="0" cy="16430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7463" name="Straight Connector 13">
            <a:extLst>
              <a:ext uri="{FF2B5EF4-FFF2-40B4-BE49-F238E27FC236}">
                <a16:creationId xmlns:a16="http://schemas.microsoft.com/office/drawing/2014/main" id="{CF49AB85-DC31-3C45-B6E6-2D3D10600086}"/>
              </a:ext>
            </a:extLst>
          </p:cNvPr>
          <p:cNvCxnSpPr>
            <a:cxnSpLocks noChangeShapeType="1"/>
          </p:cNvCxnSpPr>
          <p:nvPr/>
        </p:nvCxnSpPr>
        <p:spPr bwMode="auto">
          <a:xfrm flipV="1">
            <a:off x="6169025" y="3706813"/>
            <a:ext cx="6350" cy="13509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7464" name="Isosceles Triangle 12">
            <a:extLst>
              <a:ext uri="{FF2B5EF4-FFF2-40B4-BE49-F238E27FC236}">
                <a16:creationId xmlns:a16="http://schemas.microsoft.com/office/drawing/2014/main" id="{0C0EC6D5-0FCB-B44D-9508-543D359C1974}"/>
              </a:ext>
            </a:extLst>
          </p:cNvPr>
          <p:cNvSpPr>
            <a:spLocks noChangeArrowheads="1"/>
          </p:cNvSpPr>
          <p:nvPr/>
        </p:nvSpPr>
        <p:spPr bwMode="auto">
          <a:xfrm rot="5400000">
            <a:off x="4026694" y="4891882"/>
            <a:ext cx="366713"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65" name="Oval 13">
            <a:extLst>
              <a:ext uri="{FF2B5EF4-FFF2-40B4-BE49-F238E27FC236}">
                <a16:creationId xmlns:a16="http://schemas.microsoft.com/office/drawing/2014/main" id="{B9DA1367-CBCA-F94A-B73A-2CC3641681E5}"/>
              </a:ext>
            </a:extLst>
          </p:cNvPr>
          <p:cNvSpPr>
            <a:spLocks noChangeArrowheads="1"/>
          </p:cNvSpPr>
          <p:nvPr/>
        </p:nvSpPr>
        <p:spPr bwMode="auto">
          <a:xfrm>
            <a:off x="4406901" y="5024439"/>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7466" name="Straight Connector 16">
            <a:extLst>
              <a:ext uri="{FF2B5EF4-FFF2-40B4-BE49-F238E27FC236}">
                <a16:creationId xmlns:a16="http://schemas.microsoft.com/office/drawing/2014/main" id="{781CDCCC-EFDD-8D45-866A-672E9AA2BE46}"/>
              </a:ext>
            </a:extLst>
          </p:cNvPr>
          <p:cNvCxnSpPr>
            <a:cxnSpLocks noChangeShapeType="1"/>
          </p:cNvCxnSpPr>
          <p:nvPr/>
        </p:nvCxnSpPr>
        <p:spPr bwMode="auto">
          <a:xfrm flipV="1">
            <a:off x="4511676" y="5068888"/>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7467" name="Oval 15">
            <a:extLst>
              <a:ext uri="{FF2B5EF4-FFF2-40B4-BE49-F238E27FC236}">
                <a16:creationId xmlns:a16="http://schemas.microsoft.com/office/drawing/2014/main" id="{EBF2A225-1D51-6745-8897-F3FC4330DAC6}"/>
              </a:ext>
            </a:extLst>
          </p:cNvPr>
          <p:cNvSpPr>
            <a:spLocks noChangeArrowheads="1"/>
          </p:cNvSpPr>
          <p:nvPr/>
        </p:nvSpPr>
        <p:spPr bwMode="auto">
          <a:xfrm>
            <a:off x="1603376" y="3424238"/>
            <a:ext cx="87313" cy="100012"/>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68" name="Oval 17">
            <a:extLst>
              <a:ext uri="{FF2B5EF4-FFF2-40B4-BE49-F238E27FC236}">
                <a16:creationId xmlns:a16="http://schemas.microsoft.com/office/drawing/2014/main" id="{BCF7C2BB-7913-5E48-9D94-3B8AAD299545}"/>
              </a:ext>
            </a:extLst>
          </p:cNvPr>
          <p:cNvSpPr>
            <a:spLocks noChangeArrowheads="1"/>
          </p:cNvSpPr>
          <p:nvPr/>
        </p:nvSpPr>
        <p:spPr bwMode="auto">
          <a:xfrm>
            <a:off x="6138863" y="366077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7469" name="Straight Connector 19">
            <a:extLst>
              <a:ext uri="{FF2B5EF4-FFF2-40B4-BE49-F238E27FC236}">
                <a16:creationId xmlns:a16="http://schemas.microsoft.com/office/drawing/2014/main" id="{90F49B8F-99BF-0B42-8546-D34BA094CEAE}"/>
              </a:ext>
            </a:extLst>
          </p:cNvPr>
          <p:cNvCxnSpPr>
            <a:cxnSpLocks noChangeShapeType="1"/>
          </p:cNvCxnSpPr>
          <p:nvPr/>
        </p:nvCxnSpPr>
        <p:spPr bwMode="auto">
          <a:xfrm>
            <a:off x="5075238" y="4465638"/>
            <a:ext cx="201136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7470" name="Straight Connector 20">
            <a:extLst>
              <a:ext uri="{FF2B5EF4-FFF2-40B4-BE49-F238E27FC236}">
                <a16:creationId xmlns:a16="http://schemas.microsoft.com/office/drawing/2014/main" id="{BD17AB97-7E15-024B-A50E-B94A3575FCEE}"/>
              </a:ext>
            </a:extLst>
          </p:cNvPr>
          <p:cNvCxnSpPr>
            <a:cxnSpLocks noChangeShapeType="1"/>
          </p:cNvCxnSpPr>
          <p:nvPr/>
        </p:nvCxnSpPr>
        <p:spPr bwMode="auto">
          <a:xfrm flipH="1" flipV="1">
            <a:off x="5091113" y="3968750"/>
            <a:ext cx="0" cy="508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7471" name="Oval 23">
            <a:extLst>
              <a:ext uri="{FF2B5EF4-FFF2-40B4-BE49-F238E27FC236}">
                <a16:creationId xmlns:a16="http://schemas.microsoft.com/office/drawing/2014/main" id="{785457C7-5811-E549-A698-6F245F15A1D9}"/>
              </a:ext>
            </a:extLst>
          </p:cNvPr>
          <p:cNvSpPr>
            <a:spLocks noChangeArrowheads="1"/>
          </p:cNvSpPr>
          <p:nvPr/>
        </p:nvSpPr>
        <p:spPr bwMode="auto">
          <a:xfrm>
            <a:off x="5051426" y="3922714"/>
            <a:ext cx="87313"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72" name="TextBox 1">
            <a:extLst>
              <a:ext uri="{FF2B5EF4-FFF2-40B4-BE49-F238E27FC236}">
                <a16:creationId xmlns:a16="http://schemas.microsoft.com/office/drawing/2014/main" id="{F9207B43-C878-104D-A488-273ADF379AEE}"/>
              </a:ext>
            </a:extLst>
          </p:cNvPr>
          <p:cNvSpPr txBox="1">
            <a:spLocks noChangeArrowheads="1"/>
          </p:cNvSpPr>
          <p:nvPr/>
        </p:nvSpPr>
        <p:spPr bwMode="auto">
          <a:xfrm>
            <a:off x="2605088" y="1747838"/>
            <a:ext cx="18145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7473" name="TextBox 5">
            <a:extLst>
              <a:ext uri="{FF2B5EF4-FFF2-40B4-BE49-F238E27FC236}">
                <a16:creationId xmlns:a16="http://schemas.microsoft.com/office/drawing/2014/main" id="{29B56335-EA63-4948-8324-0FC755F0FAFF}"/>
              </a:ext>
            </a:extLst>
          </p:cNvPr>
          <p:cNvSpPr txBox="1">
            <a:spLocks noChangeArrowheads="1"/>
          </p:cNvSpPr>
          <p:nvPr/>
        </p:nvSpPr>
        <p:spPr bwMode="auto">
          <a:xfrm>
            <a:off x="7315201" y="1747838"/>
            <a:ext cx="1643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Line 4">
            <a:extLst>
              <a:ext uri="{FF2B5EF4-FFF2-40B4-BE49-F238E27FC236}">
                <a16:creationId xmlns:a16="http://schemas.microsoft.com/office/drawing/2014/main" id="{7CB3F98E-EB39-3F45-9F3B-654191C09964}"/>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38" name="Freeform 5">
            <a:extLst>
              <a:ext uri="{FF2B5EF4-FFF2-40B4-BE49-F238E27FC236}">
                <a16:creationId xmlns:a16="http://schemas.microsoft.com/office/drawing/2014/main" id="{E896C8D4-6419-E643-B439-40E09F2388D4}"/>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9" name="Freeform 7">
            <a:extLst>
              <a:ext uri="{FF2B5EF4-FFF2-40B4-BE49-F238E27FC236}">
                <a16:creationId xmlns:a16="http://schemas.microsoft.com/office/drawing/2014/main" id="{883B7D2A-F033-E44A-9617-0C5F76D390E5}"/>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4340" name="Freeform 9">
            <a:extLst>
              <a:ext uri="{FF2B5EF4-FFF2-40B4-BE49-F238E27FC236}">
                <a16:creationId xmlns:a16="http://schemas.microsoft.com/office/drawing/2014/main" id="{55647E74-9425-0D40-B3FB-917B05D5758F}"/>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1" name="Freeform 11">
            <a:extLst>
              <a:ext uri="{FF2B5EF4-FFF2-40B4-BE49-F238E27FC236}">
                <a16:creationId xmlns:a16="http://schemas.microsoft.com/office/drawing/2014/main" id="{7CDB1596-CAC5-E34B-B1B1-01B4506F36AC}"/>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4342" name="Freeform 13">
            <a:extLst>
              <a:ext uri="{FF2B5EF4-FFF2-40B4-BE49-F238E27FC236}">
                <a16:creationId xmlns:a16="http://schemas.microsoft.com/office/drawing/2014/main" id="{A4B28000-C492-1A4A-8A7E-E525124AA4AE}"/>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3" name="Title 1">
            <a:extLst>
              <a:ext uri="{FF2B5EF4-FFF2-40B4-BE49-F238E27FC236}">
                <a16:creationId xmlns:a16="http://schemas.microsoft.com/office/drawing/2014/main" id="{5A1261A3-FF10-9B4D-8EA4-A78EB1EBC36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4344" name="Rectangle 96">
            <a:extLst>
              <a:ext uri="{FF2B5EF4-FFF2-40B4-BE49-F238E27FC236}">
                <a16:creationId xmlns:a16="http://schemas.microsoft.com/office/drawing/2014/main" id="{B945868D-3B96-FD4C-A379-AAE3BD0EA438}"/>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4345" name="Rectangle 96">
            <a:extLst>
              <a:ext uri="{FF2B5EF4-FFF2-40B4-BE49-F238E27FC236}">
                <a16:creationId xmlns:a16="http://schemas.microsoft.com/office/drawing/2014/main" id="{FBE60566-50EA-554F-91F9-6FF0112024BA}"/>
              </a:ext>
            </a:extLst>
          </p:cNvPr>
          <p:cNvSpPr>
            <a:spLocks noChangeArrowheads="1"/>
          </p:cNvSpPr>
          <p:nvPr/>
        </p:nvSpPr>
        <p:spPr bwMode="auto">
          <a:xfrm>
            <a:off x="5457825"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4346" name="Rectangle 96">
            <a:extLst>
              <a:ext uri="{FF2B5EF4-FFF2-40B4-BE49-F238E27FC236}">
                <a16:creationId xmlns:a16="http://schemas.microsoft.com/office/drawing/2014/main" id="{5BF29613-7452-2548-9F42-1CEF043FFE2F}"/>
              </a:ext>
            </a:extLst>
          </p:cNvPr>
          <p:cNvSpPr>
            <a:spLocks noChangeArrowheads="1"/>
          </p:cNvSpPr>
          <p:nvPr/>
        </p:nvSpPr>
        <p:spPr bwMode="auto">
          <a:xfrm>
            <a:off x="6662738"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4347" name="TextBox 14">
            <a:extLst>
              <a:ext uri="{FF2B5EF4-FFF2-40B4-BE49-F238E27FC236}">
                <a16:creationId xmlns:a16="http://schemas.microsoft.com/office/drawing/2014/main" id="{69F87BB4-51A8-BC44-8570-97608057A3BA}"/>
              </a:ext>
            </a:extLst>
          </p:cNvPr>
          <p:cNvSpPr txBox="1">
            <a:spLocks noChangeArrowheads="1"/>
          </p:cNvSpPr>
          <p:nvPr/>
        </p:nvSpPr>
        <p:spPr bwMode="auto">
          <a:xfrm>
            <a:off x="3016250" y="5943601"/>
            <a:ext cx="567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The circuit will stay in this state indefinitely.</a:t>
            </a:r>
          </a:p>
        </p:txBody>
      </p:sp>
    </p:spTree>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1" descr="Screen shot 2013-10-21 at 1.31.19 PM.png">
            <a:extLst>
              <a:ext uri="{FF2B5EF4-FFF2-40B4-BE49-F238E27FC236}">
                <a16:creationId xmlns:a16="http://schemas.microsoft.com/office/drawing/2014/main" id="{5EAC5B6D-D9A7-064B-ABC3-DAE518557C0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2" name="Title 1">
            <a:extLst>
              <a:ext uri="{FF2B5EF4-FFF2-40B4-BE49-F238E27FC236}">
                <a16:creationId xmlns:a16="http://schemas.microsoft.com/office/drawing/2014/main" id="{9CAA7D7A-5AB9-904A-96E4-0361F4D949E0}"/>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grpSp>
        <p:nvGrpSpPr>
          <p:cNvPr id="148483" name="Group 2">
            <a:extLst>
              <a:ext uri="{FF2B5EF4-FFF2-40B4-BE49-F238E27FC236}">
                <a16:creationId xmlns:a16="http://schemas.microsoft.com/office/drawing/2014/main" id="{06EDE047-9A8E-B14D-979D-2552BAE5A21C}"/>
              </a:ext>
            </a:extLst>
          </p:cNvPr>
          <p:cNvGrpSpPr>
            <a:grpSpLocks/>
          </p:cNvGrpSpPr>
          <p:nvPr/>
        </p:nvGrpSpPr>
        <p:grpSpPr bwMode="auto">
          <a:xfrm>
            <a:off x="5486400" y="2438400"/>
            <a:ext cx="4554538" cy="2351088"/>
            <a:chOff x="4572000" y="2438326"/>
            <a:chExt cx="4554538" cy="2350934"/>
          </a:xfrm>
        </p:grpSpPr>
        <p:pic>
          <p:nvPicPr>
            <p:cNvPr id="148501" name="Picture 1" descr="Screen shot 2013-10-21 at 1.31.19 PM.png">
              <a:extLst>
                <a:ext uri="{FF2B5EF4-FFF2-40B4-BE49-F238E27FC236}">
                  <a16:creationId xmlns:a16="http://schemas.microsoft.com/office/drawing/2014/main" id="{03C8D0B0-2479-9C4C-91D2-68E1294B34B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502" name="Rectangle 1">
              <a:extLst>
                <a:ext uri="{FF2B5EF4-FFF2-40B4-BE49-F238E27FC236}">
                  <a16:creationId xmlns:a16="http://schemas.microsoft.com/office/drawing/2014/main" id="{247AEEFD-E656-DF46-92E8-12AAD84CBD1F}"/>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503" name="Rectangle 5">
              <a:extLst>
                <a:ext uri="{FF2B5EF4-FFF2-40B4-BE49-F238E27FC236}">
                  <a16:creationId xmlns:a16="http://schemas.microsoft.com/office/drawing/2014/main" id="{82516846-0CCB-3E4D-91E5-FF0314369FEA}"/>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504" name="Rectangle 6">
              <a:extLst>
                <a:ext uri="{FF2B5EF4-FFF2-40B4-BE49-F238E27FC236}">
                  <a16:creationId xmlns:a16="http://schemas.microsoft.com/office/drawing/2014/main" id="{89916C28-BA5D-C249-B9A9-25A9C70ABD1D}"/>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48484" name="Straight Connector 10">
            <a:extLst>
              <a:ext uri="{FF2B5EF4-FFF2-40B4-BE49-F238E27FC236}">
                <a16:creationId xmlns:a16="http://schemas.microsoft.com/office/drawing/2014/main" id="{7EF6EEF6-5686-EA4C-8B45-74BA3989AE92}"/>
              </a:ext>
            </a:extLst>
          </p:cNvPr>
          <p:cNvCxnSpPr>
            <a:cxnSpLocks noChangeShapeType="1"/>
          </p:cNvCxnSpPr>
          <p:nvPr/>
        </p:nvCxnSpPr>
        <p:spPr bwMode="auto">
          <a:xfrm>
            <a:off x="5159375" y="2949575"/>
            <a:ext cx="17208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8485" name="Straight Connector 11">
            <a:extLst>
              <a:ext uri="{FF2B5EF4-FFF2-40B4-BE49-F238E27FC236}">
                <a16:creationId xmlns:a16="http://schemas.microsoft.com/office/drawing/2014/main" id="{BDCF9BCE-9473-CA43-AFBA-A08C81DEF96B}"/>
              </a:ext>
            </a:extLst>
          </p:cNvPr>
          <p:cNvCxnSpPr>
            <a:cxnSpLocks noChangeShapeType="1"/>
          </p:cNvCxnSpPr>
          <p:nvPr/>
        </p:nvCxnSpPr>
        <p:spPr bwMode="auto">
          <a:xfrm flipV="1">
            <a:off x="1633538" y="5076825"/>
            <a:ext cx="2405062" cy="15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8486" name="Straight Connector 12">
            <a:extLst>
              <a:ext uri="{FF2B5EF4-FFF2-40B4-BE49-F238E27FC236}">
                <a16:creationId xmlns:a16="http://schemas.microsoft.com/office/drawing/2014/main" id="{4832000E-D91D-CB41-A519-1DCBDA67F236}"/>
              </a:ext>
            </a:extLst>
          </p:cNvPr>
          <p:cNvCxnSpPr>
            <a:cxnSpLocks noChangeShapeType="1"/>
          </p:cNvCxnSpPr>
          <p:nvPr/>
        </p:nvCxnSpPr>
        <p:spPr bwMode="auto">
          <a:xfrm flipV="1">
            <a:off x="1644650" y="3455988"/>
            <a:ext cx="0" cy="16430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8487" name="Straight Connector 13">
            <a:extLst>
              <a:ext uri="{FF2B5EF4-FFF2-40B4-BE49-F238E27FC236}">
                <a16:creationId xmlns:a16="http://schemas.microsoft.com/office/drawing/2014/main" id="{C17F27FB-18AB-344D-BA4D-661951114E55}"/>
              </a:ext>
            </a:extLst>
          </p:cNvPr>
          <p:cNvCxnSpPr>
            <a:cxnSpLocks noChangeShapeType="1"/>
          </p:cNvCxnSpPr>
          <p:nvPr/>
        </p:nvCxnSpPr>
        <p:spPr bwMode="auto">
          <a:xfrm flipV="1">
            <a:off x="6169025" y="3706813"/>
            <a:ext cx="6350" cy="13509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8488" name="Isosceles Triangle 12">
            <a:extLst>
              <a:ext uri="{FF2B5EF4-FFF2-40B4-BE49-F238E27FC236}">
                <a16:creationId xmlns:a16="http://schemas.microsoft.com/office/drawing/2014/main" id="{4C360839-AD42-A944-B3D7-70763DD264C8}"/>
              </a:ext>
            </a:extLst>
          </p:cNvPr>
          <p:cNvSpPr>
            <a:spLocks noChangeArrowheads="1"/>
          </p:cNvSpPr>
          <p:nvPr/>
        </p:nvSpPr>
        <p:spPr bwMode="auto">
          <a:xfrm rot="5400000">
            <a:off x="4026694" y="4891882"/>
            <a:ext cx="366713"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489" name="Oval 13">
            <a:extLst>
              <a:ext uri="{FF2B5EF4-FFF2-40B4-BE49-F238E27FC236}">
                <a16:creationId xmlns:a16="http://schemas.microsoft.com/office/drawing/2014/main" id="{0C5B7C3A-EA9B-C447-9120-6B78924D5EF3}"/>
              </a:ext>
            </a:extLst>
          </p:cNvPr>
          <p:cNvSpPr>
            <a:spLocks noChangeArrowheads="1"/>
          </p:cNvSpPr>
          <p:nvPr/>
        </p:nvSpPr>
        <p:spPr bwMode="auto">
          <a:xfrm>
            <a:off x="4406901" y="5024439"/>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8490" name="Straight Connector 16">
            <a:extLst>
              <a:ext uri="{FF2B5EF4-FFF2-40B4-BE49-F238E27FC236}">
                <a16:creationId xmlns:a16="http://schemas.microsoft.com/office/drawing/2014/main" id="{3BC386AC-30B5-0D47-85E9-C77BC34EC3FD}"/>
              </a:ext>
            </a:extLst>
          </p:cNvPr>
          <p:cNvCxnSpPr>
            <a:cxnSpLocks noChangeShapeType="1"/>
          </p:cNvCxnSpPr>
          <p:nvPr/>
        </p:nvCxnSpPr>
        <p:spPr bwMode="auto">
          <a:xfrm flipV="1">
            <a:off x="4511676" y="5068888"/>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8491" name="Oval 15">
            <a:extLst>
              <a:ext uri="{FF2B5EF4-FFF2-40B4-BE49-F238E27FC236}">
                <a16:creationId xmlns:a16="http://schemas.microsoft.com/office/drawing/2014/main" id="{772AA0A7-9BFC-1D47-8D3E-BC285F33D30A}"/>
              </a:ext>
            </a:extLst>
          </p:cNvPr>
          <p:cNvSpPr>
            <a:spLocks noChangeArrowheads="1"/>
          </p:cNvSpPr>
          <p:nvPr/>
        </p:nvSpPr>
        <p:spPr bwMode="auto">
          <a:xfrm>
            <a:off x="1603376" y="3424238"/>
            <a:ext cx="87313" cy="100012"/>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492" name="Oval 17">
            <a:extLst>
              <a:ext uri="{FF2B5EF4-FFF2-40B4-BE49-F238E27FC236}">
                <a16:creationId xmlns:a16="http://schemas.microsoft.com/office/drawing/2014/main" id="{D1C2315F-580B-0F45-9264-A0A20A5EA70D}"/>
              </a:ext>
            </a:extLst>
          </p:cNvPr>
          <p:cNvSpPr>
            <a:spLocks noChangeArrowheads="1"/>
          </p:cNvSpPr>
          <p:nvPr/>
        </p:nvSpPr>
        <p:spPr bwMode="auto">
          <a:xfrm>
            <a:off x="6138863" y="366077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8493" name="Straight Connector 19">
            <a:extLst>
              <a:ext uri="{FF2B5EF4-FFF2-40B4-BE49-F238E27FC236}">
                <a16:creationId xmlns:a16="http://schemas.microsoft.com/office/drawing/2014/main" id="{F56A0B3E-9AAC-4346-BE06-BAED60DE2B2F}"/>
              </a:ext>
            </a:extLst>
          </p:cNvPr>
          <p:cNvCxnSpPr>
            <a:cxnSpLocks noChangeShapeType="1"/>
          </p:cNvCxnSpPr>
          <p:nvPr/>
        </p:nvCxnSpPr>
        <p:spPr bwMode="auto">
          <a:xfrm>
            <a:off x="5075238" y="4465638"/>
            <a:ext cx="201136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8494" name="Straight Connector 20">
            <a:extLst>
              <a:ext uri="{FF2B5EF4-FFF2-40B4-BE49-F238E27FC236}">
                <a16:creationId xmlns:a16="http://schemas.microsoft.com/office/drawing/2014/main" id="{87597134-A771-464A-88B5-FA5EB406AC1D}"/>
              </a:ext>
            </a:extLst>
          </p:cNvPr>
          <p:cNvCxnSpPr>
            <a:cxnSpLocks noChangeShapeType="1"/>
          </p:cNvCxnSpPr>
          <p:nvPr/>
        </p:nvCxnSpPr>
        <p:spPr bwMode="auto">
          <a:xfrm flipH="1" flipV="1">
            <a:off x="5091113" y="3968750"/>
            <a:ext cx="0" cy="508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8495" name="Oval 23">
            <a:extLst>
              <a:ext uri="{FF2B5EF4-FFF2-40B4-BE49-F238E27FC236}">
                <a16:creationId xmlns:a16="http://schemas.microsoft.com/office/drawing/2014/main" id="{794A4725-C26F-A245-BE28-8CFCFF4F2325}"/>
              </a:ext>
            </a:extLst>
          </p:cNvPr>
          <p:cNvSpPr>
            <a:spLocks noChangeArrowheads="1"/>
          </p:cNvSpPr>
          <p:nvPr/>
        </p:nvSpPr>
        <p:spPr bwMode="auto">
          <a:xfrm>
            <a:off x="5051426" y="3922714"/>
            <a:ext cx="87313"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496" name="TextBox 1">
            <a:extLst>
              <a:ext uri="{FF2B5EF4-FFF2-40B4-BE49-F238E27FC236}">
                <a16:creationId xmlns:a16="http://schemas.microsoft.com/office/drawing/2014/main" id="{9BAA0938-28D1-4344-96AB-ED6CC30382E2}"/>
              </a:ext>
            </a:extLst>
          </p:cNvPr>
          <p:cNvSpPr txBox="1">
            <a:spLocks noChangeArrowheads="1"/>
          </p:cNvSpPr>
          <p:nvPr/>
        </p:nvSpPr>
        <p:spPr bwMode="auto">
          <a:xfrm>
            <a:off x="2605088" y="1747838"/>
            <a:ext cx="18145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8497" name="TextBox 5">
            <a:extLst>
              <a:ext uri="{FF2B5EF4-FFF2-40B4-BE49-F238E27FC236}">
                <a16:creationId xmlns:a16="http://schemas.microsoft.com/office/drawing/2014/main" id="{E8EDBB7D-3F31-9B42-8907-52515C763707}"/>
              </a:ext>
            </a:extLst>
          </p:cNvPr>
          <p:cNvSpPr txBox="1">
            <a:spLocks noChangeArrowheads="1"/>
          </p:cNvSpPr>
          <p:nvPr/>
        </p:nvSpPr>
        <p:spPr bwMode="auto">
          <a:xfrm>
            <a:off x="7315201" y="1747838"/>
            <a:ext cx="1643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148498" name="Rectangle 1">
            <a:extLst>
              <a:ext uri="{FF2B5EF4-FFF2-40B4-BE49-F238E27FC236}">
                <a16:creationId xmlns:a16="http://schemas.microsoft.com/office/drawing/2014/main" id="{F2E23E4B-3426-1A41-941B-010B3F5B25DF}"/>
              </a:ext>
            </a:extLst>
          </p:cNvPr>
          <p:cNvSpPr>
            <a:spLocks noChangeArrowheads="1"/>
          </p:cNvSpPr>
          <p:nvPr/>
        </p:nvSpPr>
        <p:spPr bwMode="auto">
          <a:xfrm>
            <a:off x="4992688" y="2622551"/>
            <a:ext cx="679450" cy="2132013"/>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499" name="TextBox 2">
            <a:extLst>
              <a:ext uri="{FF2B5EF4-FFF2-40B4-BE49-F238E27FC236}">
                <a16:creationId xmlns:a16="http://schemas.microsoft.com/office/drawing/2014/main" id="{6A3A528B-72FC-644F-98F3-B8A78B9E6CFB}"/>
              </a:ext>
            </a:extLst>
          </p:cNvPr>
          <p:cNvSpPr txBox="1">
            <a:spLocks noChangeArrowheads="1"/>
          </p:cNvSpPr>
          <p:nvPr/>
        </p:nvSpPr>
        <p:spPr bwMode="auto">
          <a:xfrm>
            <a:off x="3644901" y="5614988"/>
            <a:ext cx="39846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This uses the fact that Q and Q</a:t>
            </a:r>
          </a:p>
          <a:p>
            <a:pPr>
              <a:spcBef>
                <a:spcPct val="0"/>
              </a:spcBef>
              <a:buFontTx/>
              <a:buNone/>
            </a:pPr>
            <a:r>
              <a:rPr lang="en-US" altLang="en-US" b="0">
                <a:solidFill>
                  <a:srgbClr val="FF0000"/>
                </a:solidFill>
                <a:latin typeface="Times" pitchFamily="2" charset="0"/>
              </a:rPr>
              <a:t>are inverses of each other. </a:t>
            </a:r>
          </a:p>
        </p:txBody>
      </p:sp>
      <p:cxnSp>
        <p:nvCxnSpPr>
          <p:cNvPr id="148500" name="Straight Connector 2">
            <a:extLst>
              <a:ext uri="{FF2B5EF4-FFF2-40B4-BE49-F238E27FC236}">
                <a16:creationId xmlns:a16="http://schemas.microsoft.com/office/drawing/2014/main" id="{7EA775F6-B92F-9E49-BF82-AA22987064DF}"/>
              </a:ext>
            </a:extLst>
          </p:cNvPr>
          <p:cNvCxnSpPr>
            <a:cxnSpLocks noChangeShapeType="1"/>
          </p:cNvCxnSpPr>
          <p:nvPr/>
        </p:nvCxnSpPr>
        <p:spPr bwMode="auto">
          <a:xfrm>
            <a:off x="7248525" y="5659438"/>
            <a:ext cx="260350" cy="0"/>
          </a:xfrm>
          <a:prstGeom prst="line">
            <a:avLst/>
          </a:prstGeom>
          <a:noFill/>
          <a:ln w="28575"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Flip-Flop</a:t>
            </a:r>
          </a:p>
        </p:txBody>
      </p:sp>
      <p:pic>
        <p:nvPicPr>
          <p:cNvPr id="149506" name="Picture 2">
            <a:extLst>
              <a:ext uri="{FF2B5EF4-FFF2-40B4-BE49-F238E27FC236}">
                <a16:creationId xmlns:a16="http://schemas.microsoft.com/office/drawing/2014/main" id="{6CFD7D45-AE86-6341-A385-C1AB8E48DCD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59138" y="1460500"/>
            <a:ext cx="4438650" cy="467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7" name="TextBox 3">
            <a:extLst>
              <a:ext uri="{FF2B5EF4-FFF2-40B4-BE49-F238E27FC236}">
                <a16:creationId xmlns:a16="http://schemas.microsoft.com/office/drawing/2014/main" id="{16E9E68E-EAAD-8B40-98E3-6E140E525CFD}"/>
              </a:ext>
            </a:extLst>
          </p:cNvPr>
          <p:cNvSpPr txBox="1">
            <a:spLocks noChangeArrowheads="1"/>
          </p:cNvSpPr>
          <p:nvPr/>
        </p:nvSpPr>
        <p:spPr bwMode="auto">
          <a:xfrm>
            <a:off x="5938838" y="6602413"/>
            <a:ext cx="4157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800" b="0">
                <a:latin typeface="Times" pitchFamily="2" charset="0"/>
              </a:rPr>
              <a:t>[https://www.ebay.com/itm/223956811053?chn=ps&amp;mkevt=1&amp;mkcid=28&amp;var=522710005842]</a:t>
            </a:r>
          </a:p>
        </p:txBody>
      </p:sp>
    </p:spTree>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Latch</a:t>
            </a:r>
          </a:p>
        </p:txBody>
      </p:sp>
      <p:sp>
        <p:nvSpPr>
          <p:cNvPr id="150530" name="TextBox 3">
            <a:extLst>
              <a:ext uri="{FF2B5EF4-FFF2-40B4-BE49-F238E27FC236}">
                <a16:creationId xmlns:a16="http://schemas.microsoft.com/office/drawing/2014/main" id="{6375A1EA-B6CD-D64E-9057-82B9362FB25E}"/>
              </a:ext>
            </a:extLst>
          </p:cNvPr>
          <p:cNvSpPr txBox="1">
            <a:spLocks noChangeArrowheads="1"/>
          </p:cNvSpPr>
          <p:nvPr/>
        </p:nvSpPr>
        <p:spPr bwMode="auto">
          <a:xfrm>
            <a:off x="6834189" y="6594475"/>
            <a:ext cx="32480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800" b="0">
                <a:latin typeface="Times" pitchFamily="2" charset="0"/>
              </a:rPr>
              <a:t>[https://m.media-amazon.com/images/I/61AE1r+aEOL._AC_SY355_.jpg]</a:t>
            </a:r>
          </a:p>
        </p:txBody>
      </p:sp>
      <p:pic>
        <p:nvPicPr>
          <p:cNvPr id="150531" name="Picture 4">
            <a:extLst>
              <a:ext uri="{FF2B5EF4-FFF2-40B4-BE49-F238E27FC236}">
                <a16:creationId xmlns:a16="http://schemas.microsoft.com/office/drawing/2014/main" id="{E56373DA-E27E-BC4E-AF5D-E22F77931E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226937">
            <a:off x="4739481" y="1737519"/>
            <a:ext cx="1614488"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pic>
        <p:nvPicPr>
          <p:cNvPr id="151554" name="Picture 3">
            <a:extLst>
              <a:ext uri="{FF2B5EF4-FFF2-40B4-BE49-F238E27FC236}">
                <a16:creationId xmlns:a16="http://schemas.microsoft.com/office/drawing/2014/main" id="{04F426CA-2FB4-B540-811A-457A77691D7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27126" y="2189164"/>
            <a:ext cx="4113213" cy="320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555" name="Picture 5">
            <a:extLst>
              <a:ext uri="{FF2B5EF4-FFF2-40B4-BE49-F238E27FC236}">
                <a16:creationId xmlns:a16="http://schemas.microsoft.com/office/drawing/2014/main" id="{EA6BD1E1-8CEB-EB47-BCB8-105A9511D8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92851" y="1857376"/>
            <a:ext cx="3592513"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56" name="TextBox 6">
            <a:extLst>
              <a:ext uri="{FF2B5EF4-FFF2-40B4-BE49-F238E27FC236}">
                <a16:creationId xmlns:a16="http://schemas.microsoft.com/office/drawing/2014/main" id="{DDE280C2-9110-694C-96C4-1F3726CD973D}"/>
              </a:ext>
            </a:extLst>
          </p:cNvPr>
          <p:cNvSpPr txBox="1">
            <a:spLocks noChangeArrowheads="1"/>
          </p:cNvSpPr>
          <p:nvPr/>
        </p:nvSpPr>
        <p:spPr bwMode="auto">
          <a:xfrm>
            <a:off x="5497514" y="3116263"/>
            <a:ext cx="623887"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6000">
                <a:latin typeface="Times" pitchFamily="2" charset="0"/>
              </a:rPr>
              <a:t>=</a:t>
            </a:r>
            <a:endParaRPr lang="en-US" altLang="en-US">
              <a:latin typeface="Times" pitchFamily="2" charset="0"/>
            </a:endParaRPr>
          </a:p>
        </p:txBody>
      </p:sp>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1" descr="Screen shot 2013-10-21 at 1.31.19 PM.png">
            <a:extLst>
              <a:ext uri="{FF2B5EF4-FFF2-40B4-BE49-F238E27FC236}">
                <a16:creationId xmlns:a16="http://schemas.microsoft.com/office/drawing/2014/main" id="{19CFE2A3-77B2-444D-8364-870D5400464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78" name="Picture 1" descr="Screen shot 2013-10-21 at 1.31.19 PM.png">
            <a:extLst>
              <a:ext uri="{FF2B5EF4-FFF2-40B4-BE49-F238E27FC236}">
                <a16:creationId xmlns:a16="http://schemas.microsoft.com/office/drawing/2014/main" id="{8124A5C6-64C2-C442-A046-C4FF62B642C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79" name="TextBox 1">
            <a:extLst>
              <a:ext uri="{FF2B5EF4-FFF2-40B4-BE49-F238E27FC236}">
                <a16:creationId xmlns:a16="http://schemas.microsoft.com/office/drawing/2014/main" id="{16B08462-9532-7348-A8EE-AB4B37AF6933}"/>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52580" name="TextBox 5">
            <a:extLst>
              <a:ext uri="{FF2B5EF4-FFF2-40B4-BE49-F238E27FC236}">
                <a16:creationId xmlns:a16="http://schemas.microsoft.com/office/drawing/2014/main" id="{1EE510C0-31E3-2B43-8A9F-729A62BBF4AD}"/>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cxnSp>
        <p:nvCxnSpPr>
          <p:cNvPr id="152581" name="Straight Connector 6">
            <a:extLst>
              <a:ext uri="{FF2B5EF4-FFF2-40B4-BE49-F238E27FC236}">
                <a16:creationId xmlns:a16="http://schemas.microsoft.com/office/drawing/2014/main" id="{2ED2D20F-6E50-1548-B5B9-3C0602ECA0FF}"/>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2" name="Straight Connector 8">
            <a:extLst>
              <a:ext uri="{FF2B5EF4-FFF2-40B4-BE49-F238E27FC236}">
                <a16:creationId xmlns:a16="http://schemas.microsoft.com/office/drawing/2014/main" id="{73062D8A-9D9F-CC43-A753-67ADF9D206D3}"/>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3" name="Straight Connector 9">
            <a:extLst>
              <a:ext uri="{FF2B5EF4-FFF2-40B4-BE49-F238E27FC236}">
                <a16:creationId xmlns:a16="http://schemas.microsoft.com/office/drawing/2014/main" id="{5B437EBB-7210-3E42-AD11-8ADB6AC5D800}"/>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4" name="Straight Connector 10">
            <a:extLst>
              <a:ext uri="{FF2B5EF4-FFF2-40B4-BE49-F238E27FC236}">
                <a16:creationId xmlns:a16="http://schemas.microsoft.com/office/drawing/2014/main" id="{6C428B5F-0D2B-4A44-A1CA-B1F071937221}"/>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2585" name="Isosceles Triangle 11">
            <a:extLst>
              <a:ext uri="{FF2B5EF4-FFF2-40B4-BE49-F238E27FC236}">
                <a16:creationId xmlns:a16="http://schemas.microsoft.com/office/drawing/2014/main" id="{85BF69BD-C6F7-4F4E-AFF4-A310398A96EF}"/>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2586" name="Oval 12">
            <a:extLst>
              <a:ext uri="{FF2B5EF4-FFF2-40B4-BE49-F238E27FC236}">
                <a16:creationId xmlns:a16="http://schemas.microsoft.com/office/drawing/2014/main" id="{F402BEC2-5F9C-DF4F-BF24-F380843EEBF1}"/>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52587" name="Straight Connector 13">
            <a:extLst>
              <a:ext uri="{FF2B5EF4-FFF2-40B4-BE49-F238E27FC236}">
                <a16:creationId xmlns:a16="http://schemas.microsoft.com/office/drawing/2014/main" id="{DE8504BC-1D18-EF4F-91B9-E54810DF034A}"/>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2588" name="Oval 19">
            <a:extLst>
              <a:ext uri="{FF2B5EF4-FFF2-40B4-BE49-F238E27FC236}">
                <a16:creationId xmlns:a16="http://schemas.microsoft.com/office/drawing/2014/main" id="{C1479299-3FFC-5649-8759-24BF56A3A1D1}"/>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2589" name="Oval 20">
            <a:extLst>
              <a:ext uri="{FF2B5EF4-FFF2-40B4-BE49-F238E27FC236}">
                <a16:creationId xmlns:a16="http://schemas.microsoft.com/office/drawing/2014/main" id="{427B2902-BB0E-4B4A-98BB-3E4D7E92729C}"/>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2590" name="Rectangle 1">
            <a:extLst>
              <a:ext uri="{FF2B5EF4-FFF2-40B4-BE49-F238E27FC236}">
                <a16:creationId xmlns:a16="http://schemas.microsoft.com/office/drawing/2014/main" id="{1A79726E-4A6A-BD4E-8378-F9210F562BC3}"/>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52591" name="Rectangle 1">
            <a:extLst>
              <a:ext uri="{FF2B5EF4-FFF2-40B4-BE49-F238E27FC236}">
                <a16:creationId xmlns:a16="http://schemas.microsoft.com/office/drawing/2014/main" id="{CED96F1B-CEBA-EE43-B54B-7392C7B5DA9E}"/>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23" name="Rectangle 2">
            <a:extLst>
              <a:ext uri="{FF2B5EF4-FFF2-40B4-BE49-F238E27FC236}">
                <a16:creationId xmlns:a16="http://schemas.microsoft.com/office/drawing/2014/main" id="{BAB9F83D-DC3B-3A43-9256-1500373BAA52}"/>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1" name="Picture 1" descr="Screen shot 2013-10-21 at 1.31.19 PM.png">
            <a:extLst>
              <a:ext uri="{FF2B5EF4-FFF2-40B4-BE49-F238E27FC236}">
                <a16:creationId xmlns:a16="http://schemas.microsoft.com/office/drawing/2014/main" id="{28E40A9B-7C9E-8C43-BA92-125455E36B2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02" name="Picture 1" descr="Screen shot 2013-10-21 at 1.31.19 PM.png">
            <a:extLst>
              <a:ext uri="{FF2B5EF4-FFF2-40B4-BE49-F238E27FC236}">
                <a16:creationId xmlns:a16="http://schemas.microsoft.com/office/drawing/2014/main" id="{1728A8FB-90A9-F746-AA02-C62D7093B68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03" name="TextBox 1">
            <a:extLst>
              <a:ext uri="{FF2B5EF4-FFF2-40B4-BE49-F238E27FC236}">
                <a16:creationId xmlns:a16="http://schemas.microsoft.com/office/drawing/2014/main" id="{EABBB56D-C539-3548-AB13-AD81B4330B77}"/>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53604" name="TextBox 5">
            <a:extLst>
              <a:ext uri="{FF2B5EF4-FFF2-40B4-BE49-F238E27FC236}">
                <a16:creationId xmlns:a16="http://schemas.microsoft.com/office/drawing/2014/main" id="{B64E43FF-E0AE-9943-8C5F-ACE6E5532F4B}"/>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cxnSp>
        <p:nvCxnSpPr>
          <p:cNvPr id="153605" name="Straight Connector 6">
            <a:extLst>
              <a:ext uri="{FF2B5EF4-FFF2-40B4-BE49-F238E27FC236}">
                <a16:creationId xmlns:a16="http://schemas.microsoft.com/office/drawing/2014/main" id="{DEDD3E04-8E64-F04A-A8CF-70B03FF3668D}"/>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3606" name="Straight Connector 8">
            <a:extLst>
              <a:ext uri="{FF2B5EF4-FFF2-40B4-BE49-F238E27FC236}">
                <a16:creationId xmlns:a16="http://schemas.microsoft.com/office/drawing/2014/main" id="{B0D218F2-75F3-5847-8327-B92323838CA1}"/>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3607" name="Straight Connector 9">
            <a:extLst>
              <a:ext uri="{FF2B5EF4-FFF2-40B4-BE49-F238E27FC236}">
                <a16:creationId xmlns:a16="http://schemas.microsoft.com/office/drawing/2014/main" id="{A2DE1F65-4663-E942-B6DE-8CA44B82E98A}"/>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3608" name="Straight Connector 10">
            <a:extLst>
              <a:ext uri="{FF2B5EF4-FFF2-40B4-BE49-F238E27FC236}">
                <a16:creationId xmlns:a16="http://schemas.microsoft.com/office/drawing/2014/main" id="{E59A2CA3-51F8-A547-A5FE-328E2E14EBD6}"/>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3609" name="Isosceles Triangle 11">
            <a:extLst>
              <a:ext uri="{FF2B5EF4-FFF2-40B4-BE49-F238E27FC236}">
                <a16:creationId xmlns:a16="http://schemas.microsoft.com/office/drawing/2014/main" id="{ECE238AD-CFE6-5A42-9BB1-A2FD4E701DD9}"/>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3610" name="Oval 12">
            <a:extLst>
              <a:ext uri="{FF2B5EF4-FFF2-40B4-BE49-F238E27FC236}">
                <a16:creationId xmlns:a16="http://schemas.microsoft.com/office/drawing/2014/main" id="{8F2B45D3-B4DE-7249-B92F-5225CB4D361C}"/>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53611" name="Straight Connector 13">
            <a:extLst>
              <a:ext uri="{FF2B5EF4-FFF2-40B4-BE49-F238E27FC236}">
                <a16:creationId xmlns:a16="http://schemas.microsoft.com/office/drawing/2014/main" id="{9EFB4DB6-B98F-2449-931A-EEED73AFC7BA}"/>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3612" name="Oval 19">
            <a:extLst>
              <a:ext uri="{FF2B5EF4-FFF2-40B4-BE49-F238E27FC236}">
                <a16:creationId xmlns:a16="http://schemas.microsoft.com/office/drawing/2014/main" id="{CDDC61DD-509F-A04D-94E8-BA838667D1BA}"/>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3613" name="Oval 20">
            <a:extLst>
              <a:ext uri="{FF2B5EF4-FFF2-40B4-BE49-F238E27FC236}">
                <a16:creationId xmlns:a16="http://schemas.microsoft.com/office/drawing/2014/main" id="{4A322853-458E-B34F-BA3D-15A048778BAE}"/>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3614" name="Rectangle 1">
            <a:extLst>
              <a:ext uri="{FF2B5EF4-FFF2-40B4-BE49-F238E27FC236}">
                <a16:creationId xmlns:a16="http://schemas.microsoft.com/office/drawing/2014/main" id="{A81B3454-DED7-9A47-B1D5-D73D5C021D68}"/>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53615" name="Rectangle 1">
            <a:extLst>
              <a:ext uri="{FF2B5EF4-FFF2-40B4-BE49-F238E27FC236}">
                <a16:creationId xmlns:a16="http://schemas.microsoft.com/office/drawing/2014/main" id="{8DCCF484-CE22-6E44-A0C1-C38D14B38B77}"/>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pic>
        <p:nvPicPr>
          <p:cNvPr id="153616" name="Picture 17">
            <a:extLst>
              <a:ext uri="{FF2B5EF4-FFF2-40B4-BE49-F238E27FC236}">
                <a16:creationId xmlns:a16="http://schemas.microsoft.com/office/drawing/2014/main" id="{50AAEC01-C678-2847-811C-1CE3ADD607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226937">
            <a:off x="2525714" y="1714501"/>
            <a:ext cx="1793875" cy="334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17" name="Picture 18">
            <a:extLst>
              <a:ext uri="{FF2B5EF4-FFF2-40B4-BE49-F238E27FC236}">
                <a16:creationId xmlns:a16="http://schemas.microsoft.com/office/drawing/2014/main" id="{C25585FB-E7E3-2C44-9432-1D3D547A22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226937">
            <a:off x="7057232" y="1980407"/>
            <a:ext cx="1793875" cy="335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2">
            <a:extLst>
              <a:ext uri="{FF2B5EF4-FFF2-40B4-BE49-F238E27FC236}">
                <a16:creationId xmlns:a16="http://schemas.microsoft.com/office/drawing/2014/main" id="{8B792FF5-102F-3440-AF01-B8981D61AB44}"/>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spTree>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5" name="Picture 1" descr="Screen shot 2013-10-21 at 1.31.19 PM.png">
            <a:extLst>
              <a:ext uri="{FF2B5EF4-FFF2-40B4-BE49-F238E27FC236}">
                <a16:creationId xmlns:a16="http://schemas.microsoft.com/office/drawing/2014/main" id="{484765C7-DD57-9542-A55A-4B13D72E7CA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26" name="Picture 1" descr="Screen shot 2013-10-21 at 1.31.19 PM.png">
            <a:extLst>
              <a:ext uri="{FF2B5EF4-FFF2-40B4-BE49-F238E27FC236}">
                <a16:creationId xmlns:a16="http://schemas.microsoft.com/office/drawing/2014/main" id="{BF255CB1-11E9-B64C-9472-FDB27FF467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27" name="TextBox 1">
            <a:extLst>
              <a:ext uri="{FF2B5EF4-FFF2-40B4-BE49-F238E27FC236}">
                <a16:creationId xmlns:a16="http://schemas.microsoft.com/office/drawing/2014/main" id="{60B4E3F3-ED82-C444-8280-31052A27D8E7}"/>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54628" name="TextBox 5">
            <a:extLst>
              <a:ext uri="{FF2B5EF4-FFF2-40B4-BE49-F238E27FC236}">
                <a16:creationId xmlns:a16="http://schemas.microsoft.com/office/drawing/2014/main" id="{F8F4B7E1-C506-264B-8CB2-38E1970CFCC3}"/>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cxnSp>
        <p:nvCxnSpPr>
          <p:cNvPr id="154629" name="Straight Connector 6">
            <a:extLst>
              <a:ext uri="{FF2B5EF4-FFF2-40B4-BE49-F238E27FC236}">
                <a16:creationId xmlns:a16="http://schemas.microsoft.com/office/drawing/2014/main" id="{CE9F74C4-A1DA-D148-BECC-9F07D4243AF1}"/>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4630" name="Straight Connector 8">
            <a:extLst>
              <a:ext uri="{FF2B5EF4-FFF2-40B4-BE49-F238E27FC236}">
                <a16:creationId xmlns:a16="http://schemas.microsoft.com/office/drawing/2014/main" id="{F6B68F90-19C4-6744-BFDA-7DD0FDFC69B2}"/>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4631" name="Straight Connector 9">
            <a:extLst>
              <a:ext uri="{FF2B5EF4-FFF2-40B4-BE49-F238E27FC236}">
                <a16:creationId xmlns:a16="http://schemas.microsoft.com/office/drawing/2014/main" id="{0FC8D182-A7EA-8642-8C97-5BCD57D499C8}"/>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4632" name="Straight Connector 10">
            <a:extLst>
              <a:ext uri="{FF2B5EF4-FFF2-40B4-BE49-F238E27FC236}">
                <a16:creationId xmlns:a16="http://schemas.microsoft.com/office/drawing/2014/main" id="{E0F3059C-04C1-3946-9550-5CB3EB988CA7}"/>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4633" name="Isosceles Triangle 11">
            <a:extLst>
              <a:ext uri="{FF2B5EF4-FFF2-40B4-BE49-F238E27FC236}">
                <a16:creationId xmlns:a16="http://schemas.microsoft.com/office/drawing/2014/main" id="{DF490EC0-9EDA-2446-83D4-260F3D1AD363}"/>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4634" name="Oval 12">
            <a:extLst>
              <a:ext uri="{FF2B5EF4-FFF2-40B4-BE49-F238E27FC236}">
                <a16:creationId xmlns:a16="http://schemas.microsoft.com/office/drawing/2014/main" id="{54330E3C-0A30-9F4D-9CBA-7CB7D2E52F91}"/>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54635" name="Straight Connector 13">
            <a:extLst>
              <a:ext uri="{FF2B5EF4-FFF2-40B4-BE49-F238E27FC236}">
                <a16:creationId xmlns:a16="http://schemas.microsoft.com/office/drawing/2014/main" id="{B22B287B-E5CE-8943-B2A5-A4CFB550397D}"/>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4636" name="Oval 19">
            <a:extLst>
              <a:ext uri="{FF2B5EF4-FFF2-40B4-BE49-F238E27FC236}">
                <a16:creationId xmlns:a16="http://schemas.microsoft.com/office/drawing/2014/main" id="{212E6F30-DEB6-534E-A413-FFFE4000FDBF}"/>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4637" name="Oval 20">
            <a:extLst>
              <a:ext uri="{FF2B5EF4-FFF2-40B4-BE49-F238E27FC236}">
                <a16:creationId xmlns:a16="http://schemas.microsoft.com/office/drawing/2014/main" id="{5BF0A875-64ED-1D4F-A8DD-F7ADD2AA75E1}"/>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4638" name="Rectangle 1">
            <a:extLst>
              <a:ext uri="{FF2B5EF4-FFF2-40B4-BE49-F238E27FC236}">
                <a16:creationId xmlns:a16="http://schemas.microsoft.com/office/drawing/2014/main" id="{F850BB4A-9EB0-7C47-B863-FE822AAB0086}"/>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54639" name="Rectangle 1">
            <a:extLst>
              <a:ext uri="{FF2B5EF4-FFF2-40B4-BE49-F238E27FC236}">
                <a16:creationId xmlns:a16="http://schemas.microsoft.com/office/drawing/2014/main" id="{87D5B347-7E8B-7946-8C1B-96A0AA58DCF5}"/>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pic>
        <p:nvPicPr>
          <p:cNvPr id="154640" name="Picture 2">
            <a:extLst>
              <a:ext uri="{FF2B5EF4-FFF2-40B4-BE49-F238E27FC236}">
                <a16:creationId xmlns:a16="http://schemas.microsoft.com/office/drawing/2014/main" id="{C78E0A4F-35C5-374E-8711-8B91B53CBB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0350" y="1704976"/>
            <a:ext cx="8167688" cy="3579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Rectangle 2">
            <a:extLst>
              <a:ext uri="{FF2B5EF4-FFF2-40B4-BE49-F238E27FC236}">
                <a16:creationId xmlns:a16="http://schemas.microsoft.com/office/drawing/2014/main" id="{8AD32963-26F7-5743-854C-2E9753C88B4B}"/>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spTree>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3">
            <a:extLst>
              <a:ext uri="{FF2B5EF4-FFF2-40B4-BE49-F238E27FC236}">
                <a16:creationId xmlns:a16="http://schemas.microsoft.com/office/drawing/2014/main" id="{C9DD5092-0DE7-C34D-9A1F-CE514293C9A1}"/>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Edge-Triggered D Flip-Flops</a:t>
            </a:r>
          </a:p>
        </p:txBody>
      </p:sp>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5D1A47CA-38E9-774A-865D-FC8F1ED7962F}"/>
              </a:ext>
            </a:extLst>
          </p:cNvPr>
          <p:cNvSpPr>
            <a:spLocks noGrp="1" noChangeArrowheads="1"/>
          </p:cNvSpPr>
          <p:nvPr>
            <p:ph type="title"/>
          </p:nvPr>
        </p:nvSpPr>
        <p:spPr/>
        <p:txBody>
          <a:bodyPr/>
          <a:lstStyle/>
          <a:p>
            <a:pPr eaLnBrk="1" hangingPunct="1">
              <a:defRPr/>
            </a:pPr>
            <a:r>
              <a:rPr lang="en-US" dirty="0">
                <a:ea typeface="+mj-ea"/>
                <a:cs typeface="+mj-cs"/>
              </a:rPr>
              <a:t>Motivation</a:t>
            </a:r>
          </a:p>
        </p:txBody>
      </p:sp>
      <p:sp>
        <p:nvSpPr>
          <p:cNvPr id="156674" name="Rectangle 3">
            <a:extLst>
              <a:ext uri="{FF2B5EF4-FFF2-40B4-BE49-F238E27FC236}">
                <a16:creationId xmlns:a16="http://schemas.microsoft.com/office/drawing/2014/main" id="{4E8B11E2-7BF0-764E-A43D-A5B4BF026F41}"/>
              </a:ext>
            </a:extLst>
          </p:cNvPr>
          <p:cNvSpPr>
            <a:spLocks noGrp="1" noChangeArrowheads="1"/>
          </p:cNvSpPr>
          <p:nvPr>
            <p:ph type="body" idx="1"/>
          </p:nvPr>
        </p:nvSpPr>
        <p:spPr>
          <a:xfrm>
            <a:off x="1524000" y="1219200"/>
            <a:ext cx="8382000" cy="4953000"/>
          </a:xfrm>
        </p:spPr>
        <p:txBody>
          <a:bodyPr/>
          <a:lstStyle/>
          <a:p>
            <a:pPr eaLnBrk="1" hangingPunct="1"/>
            <a:endParaRPr lang="en-US" altLang="en-US" dirty="0"/>
          </a:p>
          <a:p>
            <a:pPr eaLnBrk="1" hangingPunct="1"/>
            <a:endParaRPr lang="en-US" altLang="en-US" dirty="0"/>
          </a:p>
          <a:p>
            <a:pPr eaLnBrk="1" hangingPunct="1"/>
            <a:endParaRPr lang="en-US" altLang="en-US" dirty="0"/>
          </a:p>
          <a:p>
            <a:pPr eaLnBrk="1" hangingPunct="1">
              <a:buFontTx/>
              <a:buNone/>
            </a:pPr>
            <a:r>
              <a:rPr lang="en-US" altLang="en-US" dirty="0"/>
              <a:t>In some cases, we need to use a memory storage device</a:t>
            </a:r>
          </a:p>
          <a:p>
            <a:pPr eaLnBrk="1" hangingPunct="1">
              <a:buFontTx/>
              <a:buNone/>
            </a:pPr>
            <a:r>
              <a:rPr lang="en-US" altLang="en-US" dirty="0"/>
              <a:t>that can change its state no more than once during</a:t>
            </a:r>
          </a:p>
          <a:p>
            <a:pPr eaLnBrk="1" hangingPunct="1">
              <a:buFontTx/>
              <a:buNone/>
            </a:pPr>
            <a:r>
              <a:rPr lang="en-US" altLang="en-US" dirty="0"/>
              <a:t>each clock cycle.</a:t>
            </a:r>
          </a:p>
          <a:p>
            <a:pPr eaLnBrk="1" hangingPunct="1"/>
            <a:endParaRPr lang="en-US" altLang="en-US" dirty="0"/>
          </a:p>
          <a:p>
            <a:pPr eaLnBrk="1" hangingPunct="1"/>
            <a:endParaRPr lang="en-US" altLang="en-US" dirty="0"/>
          </a:p>
          <a:p>
            <a:pPr eaLnBrk="1" hangingPunct="1"/>
            <a:endParaRPr lang="en-US" altLang="en-US" dirty="0"/>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63">
            <a:extLst>
              <a:ext uri="{FF2B5EF4-FFF2-40B4-BE49-F238E27FC236}">
                <a16:creationId xmlns:a16="http://schemas.microsoft.com/office/drawing/2014/main" id="{463254FA-D189-F844-81D2-D7913F35F263}"/>
              </a:ext>
            </a:extLst>
          </p:cNvPr>
          <p:cNvSpPr>
            <a:spLocks noChangeArrowheads="1"/>
          </p:cNvSpPr>
          <p:nvPr/>
        </p:nvSpPr>
        <p:spPr bwMode="auto">
          <a:xfrm>
            <a:off x="5226051" y="4648200"/>
            <a:ext cx="8794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(a) Circuit </a:t>
            </a:r>
            <a:endParaRPr lang="en-US" altLang="en-US" b="0">
              <a:latin typeface="Times" pitchFamily="2" charset="0"/>
            </a:endParaRPr>
          </a:p>
        </p:txBody>
      </p:sp>
      <p:grpSp>
        <p:nvGrpSpPr>
          <p:cNvPr id="157698" name="Group 37">
            <a:extLst>
              <a:ext uri="{FF2B5EF4-FFF2-40B4-BE49-F238E27FC236}">
                <a16:creationId xmlns:a16="http://schemas.microsoft.com/office/drawing/2014/main" id="{9B200A80-484A-8F4C-958E-2B0AE2125ABF}"/>
              </a:ext>
            </a:extLst>
          </p:cNvPr>
          <p:cNvGrpSpPr>
            <a:grpSpLocks/>
          </p:cNvGrpSpPr>
          <p:nvPr/>
        </p:nvGrpSpPr>
        <p:grpSpPr bwMode="auto">
          <a:xfrm>
            <a:off x="2895601" y="2311401"/>
            <a:ext cx="5518253" cy="2003425"/>
            <a:chOff x="1981200" y="2311400"/>
            <a:chExt cx="5518253" cy="2003426"/>
          </a:xfrm>
        </p:grpSpPr>
        <p:sp>
          <p:nvSpPr>
            <p:cNvPr id="157701" name="Rectangle 5">
              <a:extLst>
                <a:ext uri="{FF2B5EF4-FFF2-40B4-BE49-F238E27FC236}">
                  <a16:creationId xmlns:a16="http://schemas.microsoft.com/office/drawing/2014/main" id="{540BEC4E-830D-264D-9037-D1F97591B512}"/>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7702" name="Rectangle 6">
              <a:extLst>
                <a:ext uri="{FF2B5EF4-FFF2-40B4-BE49-F238E27FC236}">
                  <a16:creationId xmlns:a16="http://schemas.microsoft.com/office/drawing/2014/main" id="{7E62D9F0-5544-4749-A40F-9C105607F66C}"/>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7703" name="Rectangle 7">
              <a:extLst>
                <a:ext uri="{FF2B5EF4-FFF2-40B4-BE49-F238E27FC236}">
                  <a16:creationId xmlns:a16="http://schemas.microsoft.com/office/drawing/2014/main" id="{7FCBCE5E-B953-1541-98B8-E61EE1DC13A6}"/>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04" name="Line 8">
              <a:extLst>
                <a:ext uri="{FF2B5EF4-FFF2-40B4-BE49-F238E27FC236}">
                  <a16:creationId xmlns:a16="http://schemas.microsoft.com/office/drawing/2014/main" id="{21DEA69B-EF9E-3546-B354-90C10C1C9CE2}"/>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05" name="Freeform 9">
              <a:extLst>
                <a:ext uri="{FF2B5EF4-FFF2-40B4-BE49-F238E27FC236}">
                  <a16:creationId xmlns:a16="http://schemas.microsoft.com/office/drawing/2014/main" id="{7CE1F8C4-AC51-584D-9D75-4129155793BA}"/>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06" name="Freeform 10">
              <a:extLst>
                <a:ext uri="{FF2B5EF4-FFF2-40B4-BE49-F238E27FC236}">
                  <a16:creationId xmlns:a16="http://schemas.microsoft.com/office/drawing/2014/main" id="{351754A0-3B25-BE4A-A989-09470D121141}"/>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07" name="Line 11">
              <a:extLst>
                <a:ext uri="{FF2B5EF4-FFF2-40B4-BE49-F238E27FC236}">
                  <a16:creationId xmlns:a16="http://schemas.microsoft.com/office/drawing/2014/main" id="{0E514B4D-0ADC-AA4F-9A11-C38D4A5E885E}"/>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08" name="Line 12">
              <a:extLst>
                <a:ext uri="{FF2B5EF4-FFF2-40B4-BE49-F238E27FC236}">
                  <a16:creationId xmlns:a16="http://schemas.microsoft.com/office/drawing/2014/main" id="{854229E2-4FA1-4F4C-8C1F-6BFB789C2BF3}"/>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09" name="Line 13">
              <a:extLst>
                <a:ext uri="{FF2B5EF4-FFF2-40B4-BE49-F238E27FC236}">
                  <a16:creationId xmlns:a16="http://schemas.microsoft.com/office/drawing/2014/main" id="{FAF77468-58AF-1C47-8B91-2AC5D532EA3A}"/>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10" name="Line 14">
              <a:extLst>
                <a:ext uri="{FF2B5EF4-FFF2-40B4-BE49-F238E27FC236}">
                  <a16:creationId xmlns:a16="http://schemas.microsoft.com/office/drawing/2014/main" id="{7E81FA67-27CC-3F4E-A0C6-8190090142F5}"/>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11" name="Line 15">
              <a:extLst>
                <a:ext uri="{FF2B5EF4-FFF2-40B4-BE49-F238E27FC236}">
                  <a16:creationId xmlns:a16="http://schemas.microsoft.com/office/drawing/2014/main" id="{03E37548-D3F7-2F46-8337-7E44390CB0A0}"/>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12" name="Rectangle 17">
              <a:extLst>
                <a:ext uri="{FF2B5EF4-FFF2-40B4-BE49-F238E27FC236}">
                  <a16:creationId xmlns:a16="http://schemas.microsoft.com/office/drawing/2014/main" id="{6915202A-7847-AA4B-A8AF-0E4481DD4F3C}"/>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13" name="Rectangle 18">
              <a:extLst>
                <a:ext uri="{FF2B5EF4-FFF2-40B4-BE49-F238E27FC236}">
                  <a16:creationId xmlns:a16="http://schemas.microsoft.com/office/drawing/2014/main" id="{EBB1CCED-515F-2747-9AFF-ED6D1B9F8E5A}"/>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57714" name="Rectangle 19">
              <a:extLst>
                <a:ext uri="{FF2B5EF4-FFF2-40B4-BE49-F238E27FC236}">
                  <a16:creationId xmlns:a16="http://schemas.microsoft.com/office/drawing/2014/main" id="{6E553C81-4B80-9A41-9EBF-C41260F69E0B}"/>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57715" name="Rectangle 20">
              <a:extLst>
                <a:ext uri="{FF2B5EF4-FFF2-40B4-BE49-F238E27FC236}">
                  <a16:creationId xmlns:a16="http://schemas.microsoft.com/office/drawing/2014/main" id="{72E2D1E4-1D05-014E-90A1-AF4840221AAC}"/>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7716" name="Rectangle 21">
              <a:extLst>
                <a:ext uri="{FF2B5EF4-FFF2-40B4-BE49-F238E27FC236}">
                  <a16:creationId xmlns:a16="http://schemas.microsoft.com/office/drawing/2014/main" id="{38B12FA5-5056-0946-9BF9-C4CEDC39F73A}"/>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57717" name="Rectangle 22">
              <a:extLst>
                <a:ext uri="{FF2B5EF4-FFF2-40B4-BE49-F238E27FC236}">
                  <a16:creationId xmlns:a16="http://schemas.microsoft.com/office/drawing/2014/main" id="{14C50E0B-246A-2343-A26C-ADFC6E96E3F2}"/>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18" name="Line 23">
              <a:extLst>
                <a:ext uri="{FF2B5EF4-FFF2-40B4-BE49-F238E27FC236}">
                  <a16:creationId xmlns:a16="http://schemas.microsoft.com/office/drawing/2014/main" id="{EF04B8E8-D6E2-DA45-9EA0-9AE49012A9E6}"/>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19" name="Line 24">
              <a:extLst>
                <a:ext uri="{FF2B5EF4-FFF2-40B4-BE49-F238E27FC236}">
                  <a16:creationId xmlns:a16="http://schemas.microsoft.com/office/drawing/2014/main" id="{FC0DA339-38B5-2048-ABAB-59EF3CE2E4BE}"/>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20" name="Line 25">
              <a:extLst>
                <a:ext uri="{FF2B5EF4-FFF2-40B4-BE49-F238E27FC236}">
                  <a16:creationId xmlns:a16="http://schemas.microsoft.com/office/drawing/2014/main" id="{1F29A9B0-DDDB-264F-9E7F-EC97826CF150}"/>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21" name="Freeform 26">
              <a:extLst>
                <a:ext uri="{FF2B5EF4-FFF2-40B4-BE49-F238E27FC236}">
                  <a16:creationId xmlns:a16="http://schemas.microsoft.com/office/drawing/2014/main" id="{A3544042-63BA-2449-800B-FEF1B375A6C3}"/>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57722" name="Freeform 28">
              <a:extLst>
                <a:ext uri="{FF2B5EF4-FFF2-40B4-BE49-F238E27FC236}">
                  <a16:creationId xmlns:a16="http://schemas.microsoft.com/office/drawing/2014/main" id="{BE865DB6-F98C-9D47-B290-2E353B6A48FE}"/>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57723" name="Rectangle 29">
              <a:extLst>
                <a:ext uri="{FF2B5EF4-FFF2-40B4-BE49-F238E27FC236}">
                  <a16:creationId xmlns:a16="http://schemas.microsoft.com/office/drawing/2014/main" id="{9BCC03BB-FEDF-C440-A5CC-7BEE7024B32F}"/>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7724" name="Rectangle 30">
              <a:extLst>
                <a:ext uri="{FF2B5EF4-FFF2-40B4-BE49-F238E27FC236}">
                  <a16:creationId xmlns:a16="http://schemas.microsoft.com/office/drawing/2014/main" id="{F88D541F-2495-BD4D-B4F1-A94B32B9E626}"/>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25" name="Rectangle 31">
              <a:extLst>
                <a:ext uri="{FF2B5EF4-FFF2-40B4-BE49-F238E27FC236}">
                  <a16:creationId xmlns:a16="http://schemas.microsoft.com/office/drawing/2014/main" id="{A83F80BA-D44E-EB43-AAB4-CBC7D41628E5}"/>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7726" name="Rectangle 32">
              <a:extLst>
                <a:ext uri="{FF2B5EF4-FFF2-40B4-BE49-F238E27FC236}">
                  <a16:creationId xmlns:a16="http://schemas.microsoft.com/office/drawing/2014/main" id="{570575E0-4EC2-EF43-AB22-AEFDDD77A58A}"/>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27" name="Line 33">
              <a:extLst>
                <a:ext uri="{FF2B5EF4-FFF2-40B4-BE49-F238E27FC236}">
                  <a16:creationId xmlns:a16="http://schemas.microsoft.com/office/drawing/2014/main" id="{34F50EC2-E261-3A40-8343-2E3F03918B72}"/>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28" name="Rectangle 38">
              <a:extLst>
                <a:ext uri="{FF2B5EF4-FFF2-40B4-BE49-F238E27FC236}">
                  <a16:creationId xmlns:a16="http://schemas.microsoft.com/office/drawing/2014/main" id="{CD7A4C55-D220-BB42-8FF1-1B93E263D535}"/>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29" name="Rectangle 39">
              <a:extLst>
                <a:ext uri="{FF2B5EF4-FFF2-40B4-BE49-F238E27FC236}">
                  <a16:creationId xmlns:a16="http://schemas.microsoft.com/office/drawing/2014/main" id="{D3467E15-CFF4-8E47-B731-3B909B4439D2}"/>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30" name="Rectangle 40">
              <a:extLst>
                <a:ext uri="{FF2B5EF4-FFF2-40B4-BE49-F238E27FC236}">
                  <a16:creationId xmlns:a16="http://schemas.microsoft.com/office/drawing/2014/main" id="{7BDFDCE0-3DA9-4140-AB9B-9F73A9585696}"/>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57731" name="Rectangle 41">
              <a:extLst>
                <a:ext uri="{FF2B5EF4-FFF2-40B4-BE49-F238E27FC236}">
                  <a16:creationId xmlns:a16="http://schemas.microsoft.com/office/drawing/2014/main" id="{4909A6D3-D441-1541-91C0-1CDC4C18EB2F}"/>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32" name="Rectangle 42">
              <a:extLst>
                <a:ext uri="{FF2B5EF4-FFF2-40B4-BE49-F238E27FC236}">
                  <a16:creationId xmlns:a16="http://schemas.microsoft.com/office/drawing/2014/main" id="{D4FD7E72-65FA-0F4B-AA45-E5D98339D809}"/>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57733" name="Rectangle 66">
              <a:extLst>
                <a:ext uri="{FF2B5EF4-FFF2-40B4-BE49-F238E27FC236}">
                  <a16:creationId xmlns:a16="http://schemas.microsoft.com/office/drawing/2014/main" id="{78EAF497-9206-0143-BB09-07AE13F7538E}"/>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57734" name="Rectangle 67">
              <a:extLst>
                <a:ext uri="{FF2B5EF4-FFF2-40B4-BE49-F238E27FC236}">
                  <a16:creationId xmlns:a16="http://schemas.microsoft.com/office/drawing/2014/main" id="{D15E249E-57A8-AB46-8B4D-25D3DCB08502}"/>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57735" name="Oval 68">
              <a:extLst>
                <a:ext uri="{FF2B5EF4-FFF2-40B4-BE49-F238E27FC236}">
                  <a16:creationId xmlns:a16="http://schemas.microsoft.com/office/drawing/2014/main" id="{D670B353-C789-CA4D-A6CC-07C968FF1E7C}"/>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157699" name="TextBox 125">
            <a:extLst>
              <a:ext uri="{FF2B5EF4-FFF2-40B4-BE49-F238E27FC236}">
                <a16:creationId xmlns:a16="http://schemas.microsoft.com/office/drawing/2014/main" id="{D17B622A-EBAC-9D4A-9D1B-078116A500DE}"/>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
        <p:nvSpPr>
          <p:cNvPr id="157700" name="Title 1">
            <a:extLst>
              <a:ext uri="{FF2B5EF4-FFF2-40B4-BE49-F238E27FC236}">
                <a16:creationId xmlns:a16="http://schemas.microsoft.com/office/drawing/2014/main" id="{73DCBCF7-39B8-C74A-B391-1AA89BF45B78}"/>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200"/>
              <a:t>Master-Slave D Flip-Flop</a:t>
            </a:r>
          </a:p>
        </p:txBody>
      </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Line 4">
            <a:extLst>
              <a:ext uri="{FF2B5EF4-FFF2-40B4-BE49-F238E27FC236}">
                <a16:creationId xmlns:a16="http://schemas.microsoft.com/office/drawing/2014/main" id="{A218CC8A-EE96-AF4E-BF29-0AEA2AD96D12}"/>
              </a:ext>
            </a:extLst>
          </p:cNvPr>
          <p:cNvSpPr>
            <a:spLocks noChangeShapeType="1"/>
          </p:cNvSpPr>
          <p:nvPr/>
        </p:nvSpPr>
        <p:spPr bwMode="auto">
          <a:xfrm flipH="1">
            <a:off x="7223125" y="3376614"/>
            <a:ext cx="890588"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0" name="Freeform 5">
            <a:extLst>
              <a:ext uri="{FF2B5EF4-FFF2-40B4-BE49-F238E27FC236}">
                <a16:creationId xmlns:a16="http://schemas.microsoft.com/office/drawing/2014/main" id="{0D9DB9CD-15B9-5849-B49D-B3B6D942E56E}"/>
              </a:ext>
            </a:extLst>
          </p:cNvPr>
          <p:cNvSpPr>
            <a:spLocks/>
          </p:cNvSpPr>
          <p:nvPr/>
        </p:nvSpPr>
        <p:spPr bwMode="auto">
          <a:xfrm>
            <a:off x="681196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1" name="Freeform 7">
            <a:extLst>
              <a:ext uri="{FF2B5EF4-FFF2-40B4-BE49-F238E27FC236}">
                <a16:creationId xmlns:a16="http://schemas.microsoft.com/office/drawing/2014/main" id="{D59314F6-E5A4-4F4E-ABF5-84088461E526}"/>
              </a:ext>
            </a:extLst>
          </p:cNvPr>
          <p:cNvSpPr>
            <a:spLocks/>
          </p:cNvSpPr>
          <p:nvPr/>
        </p:nvSpPr>
        <p:spPr bwMode="auto">
          <a:xfrm>
            <a:off x="7151689"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7412" name="Freeform 9">
            <a:extLst>
              <a:ext uri="{FF2B5EF4-FFF2-40B4-BE49-F238E27FC236}">
                <a16:creationId xmlns:a16="http://schemas.microsoft.com/office/drawing/2014/main" id="{50F50C55-024F-3745-9C44-178BE40502D0}"/>
              </a:ext>
            </a:extLst>
          </p:cNvPr>
          <p:cNvSpPr>
            <a:spLocks/>
          </p:cNvSpPr>
          <p:nvPr/>
        </p:nvSpPr>
        <p:spPr bwMode="auto">
          <a:xfrm>
            <a:off x="811371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3" name="Freeform 11">
            <a:extLst>
              <a:ext uri="{FF2B5EF4-FFF2-40B4-BE49-F238E27FC236}">
                <a16:creationId xmlns:a16="http://schemas.microsoft.com/office/drawing/2014/main" id="{AC092D14-B99E-9E44-921B-655673E86FB3}"/>
              </a:ext>
            </a:extLst>
          </p:cNvPr>
          <p:cNvSpPr>
            <a:spLocks/>
          </p:cNvSpPr>
          <p:nvPr/>
        </p:nvSpPr>
        <p:spPr bwMode="auto">
          <a:xfrm>
            <a:off x="8453439" y="3325814"/>
            <a:ext cx="103187"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7414" name="Freeform 13">
            <a:extLst>
              <a:ext uri="{FF2B5EF4-FFF2-40B4-BE49-F238E27FC236}">
                <a16:creationId xmlns:a16="http://schemas.microsoft.com/office/drawing/2014/main" id="{856D1E3F-614F-1040-88B8-7FFEAEEF47C3}"/>
              </a:ext>
            </a:extLst>
          </p:cNvPr>
          <p:cNvSpPr>
            <a:spLocks/>
          </p:cNvSpPr>
          <p:nvPr/>
        </p:nvSpPr>
        <p:spPr bwMode="auto">
          <a:xfrm>
            <a:off x="6172200" y="3376614"/>
            <a:ext cx="2922588"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5" name="Title 1">
            <a:extLst>
              <a:ext uri="{FF2B5EF4-FFF2-40B4-BE49-F238E27FC236}">
                <a16:creationId xmlns:a16="http://schemas.microsoft.com/office/drawing/2014/main" id="{AD6336BD-6627-C746-B4F1-ED0DE3853964}"/>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This circuit can be in two possible states</a:t>
            </a:r>
          </a:p>
        </p:txBody>
      </p:sp>
      <p:sp>
        <p:nvSpPr>
          <p:cNvPr id="17416" name="Rectangle 96">
            <a:extLst>
              <a:ext uri="{FF2B5EF4-FFF2-40B4-BE49-F238E27FC236}">
                <a16:creationId xmlns:a16="http://schemas.microsoft.com/office/drawing/2014/main" id="{E1ED9AB9-597F-8440-BCC8-6695945382AD}"/>
              </a:ext>
            </a:extLst>
          </p:cNvPr>
          <p:cNvSpPr>
            <a:spLocks noChangeArrowheads="1"/>
          </p:cNvSpPr>
          <p:nvPr/>
        </p:nvSpPr>
        <p:spPr bwMode="auto">
          <a:xfrm>
            <a:off x="6240463"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17" name="Rectangle 96">
            <a:extLst>
              <a:ext uri="{FF2B5EF4-FFF2-40B4-BE49-F238E27FC236}">
                <a16:creationId xmlns:a16="http://schemas.microsoft.com/office/drawing/2014/main" id="{987A0EBD-3FAB-C14C-A962-7BD26AE01AAD}"/>
              </a:ext>
            </a:extLst>
          </p:cNvPr>
          <p:cNvSpPr>
            <a:spLocks noChangeArrowheads="1"/>
          </p:cNvSpPr>
          <p:nvPr/>
        </p:nvSpPr>
        <p:spPr bwMode="auto">
          <a:xfrm>
            <a:off x="7618413"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18" name="Rectangle 96">
            <a:extLst>
              <a:ext uri="{FF2B5EF4-FFF2-40B4-BE49-F238E27FC236}">
                <a16:creationId xmlns:a16="http://schemas.microsoft.com/office/drawing/2014/main" id="{D64B5706-973C-6849-A6DC-19C2BA7A5D7A}"/>
              </a:ext>
            </a:extLst>
          </p:cNvPr>
          <p:cNvSpPr>
            <a:spLocks noChangeArrowheads="1"/>
          </p:cNvSpPr>
          <p:nvPr/>
        </p:nvSpPr>
        <p:spPr bwMode="auto">
          <a:xfrm>
            <a:off x="8823325"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19" name="Line 4">
            <a:extLst>
              <a:ext uri="{FF2B5EF4-FFF2-40B4-BE49-F238E27FC236}">
                <a16:creationId xmlns:a16="http://schemas.microsoft.com/office/drawing/2014/main" id="{3D3BE2C3-5FF9-2F48-BD8B-57339D034BA1}"/>
              </a:ext>
            </a:extLst>
          </p:cNvPr>
          <p:cNvSpPr>
            <a:spLocks noChangeShapeType="1"/>
          </p:cNvSpPr>
          <p:nvPr/>
        </p:nvSpPr>
        <p:spPr bwMode="auto">
          <a:xfrm flipH="1">
            <a:off x="2651125" y="3376614"/>
            <a:ext cx="890588"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20" name="Freeform 5">
            <a:extLst>
              <a:ext uri="{FF2B5EF4-FFF2-40B4-BE49-F238E27FC236}">
                <a16:creationId xmlns:a16="http://schemas.microsoft.com/office/drawing/2014/main" id="{3D240D48-1461-874A-BD75-FB52032157AA}"/>
              </a:ext>
            </a:extLst>
          </p:cNvPr>
          <p:cNvSpPr>
            <a:spLocks/>
          </p:cNvSpPr>
          <p:nvPr/>
        </p:nvSpPr>
        <p:spPr bwMode="auto">
          <a:xfrm>
            <a:off x="223996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1" name="Freeform 7">
            <a:extLst>
              <a:ext uri="{FF2B5EF4-FFF2-40B4-BE49-F238E27FC236}">
                <a16:creationId xmlns:a16="http://schemas.microsoft.com/office/drawing/2014/main" id="{700F6FA7-D959-A54A-B053-C73CEDB3CE87}"/>
              </a:ext>
            </a:extLst>
          </p:cNvPr>
          <p:cNvSpPr>
            <a:spLocks/>
          </p:cNvSpPr>
          <p:nvPr/>
        </p:nvSpPr>
        <p:spPr bwMode="auto">
          <a:xfrm>
            <a:off x="2579689"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7422" name="Freeform 9">
            <a:extLst>
              <a:ext uri="{FF2B5EF4-FFF2-40B4-BE49-F238E27FC236}">
                <a16:creationId xmlns:a16="http://schemas.microsoft.com/office/drawing/2014/main" id="{8F368404-1635-A647-BF6D-7AFB3B146835}"/>
              </a:ext>
            </a:extLst>
          </p:cNvPr>
          <p:cNvSpPr>
            <a:spLocks/>
          </p:cNvSpPr>
          <p:nvPr/>
        </p:nvSpPr>
        <p:spPr bwMode="auto">
          <a:xfrm>
            <a:off x="354171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3" name="Freeform 11">
            <a:extLst>
              <a:ext uri="{FF2B5EF4-FFF2-40B4-BE49-F238E27FC236}">
                <a16:creationId xmlns:a16="http://schemas.microsoft.com/office/drawing/2014/main" id="{268BED85-A955-694F-8088-092C0144FFFA}"/>
              </a:ext>
            </a:extLst>
          </p:cNvPr>
          <p:cNvSpPr>
            <a:spLocks/>
          </p:cNvSpPr>
          <p:nvPr/>
        </p:nvSpPr>
        <p:spPr bwMode="auto">
          <a:xfrm>
            <a:off x="3881439" y="3325814"/>
            <a:ext cx="103187"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7424" name="Freeform 13">
            <a:extLst>
              <a:ext uri="{FF2B5EF4-FFF2-40B4-BE49-F238E27FC236}">
                <a16:creationId xmlns:a16="http://schemas.microsoft.com/office/drawing/2014/main" id="{E1631B83-DA07-C344-AC75-E01251FC8F98}"/>
              </a:ext>
            </a:extLst>
          </p:cNvPr>
          <p:cNvSpPr>
            <a:spLocks/>
          </p:cNvSpPr>
          <p:nvPr/>
        </p:nvSpPr>
        <p:spPr bwMode="auto">
          <a:xfrm>
            <a:off x="1600200" y="3376614"/>
            <a:ext cx="2922588"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5" name="Rectangle 96">
            <a:extLst>
              <a:ext uri="{FF2B5EF4-FFF2-40B4-BE49-F238E27FC236}">
                <a16:creationId xmlns:a16="http://schemas.microsoft.com/office/drawing/2014/main" id="{43466D36-0C6F-B047-A1B8-0D5BF8AC67EE}"/>
              </a:ext>
            </a:extLst>
          </p:cNvPr>
          <p:cNvSpPr>
            <a:spLocks noChangeArrowheads="1"/>
          </p:cNvSpPr>
          <p:nvPr/>
        </p:nvSpPr>
        <p:spPr bwMode="auto">
          <a:xfrm>
            <a:off x="1668463"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26" name="Rectangle 96">
            <a:extLst>
              <a:ext uri="{FF2B5EF4-FFF2-40B4-BE49-F238E27FC236}">
                <a16:creationId xmlns:a16="http://schemas.microsoft.com/office/drawing/2014/main" id="{86634A22-30B7-B44E-9E6C-3C21B4AC08DB}"/>
              </a:ext>
            </a:extLst>
          </p:cNvPr>
          <p:cNvSpPr>
            <a:spLocks noChangeArrowheads="1"/>
          </p:cNvSpPr>
          <p:nvPr/>
        </p:nvSpPr>
        <p:spPr bwMode="auto">
          <a:xfrm>
            <a:off x="4251325"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27" name="Rectangle 96">
            <a:extLst>
              <a:ext uri="{FF2B5EF4-FFF2-40B4-BE49-F238E27FC236}">
                <a16:creationId xmlns:a16="http://schemas.microsoft.com/office/drawing/2014/main" id="{A4695BA1-1EB9-4846-9E85-AA1FA3A9301D}"/>
              </a:ext>
            </a:extLst>
          </p:cNvPr>
          <p:cNvSpPr>
            <a:spLocks noChangeArrowheads="1"/>
          </p:cNvSpPr>
          <p:nvPr/>
        </p:nvSpPr>
        <p:spPr bwMode="auto">
          <a:xfrm>
            <a:off x="3046413"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28" name="TextBox 1">
            <a:extLst>
              <a:ext uri="{FF2B5EF4-FFF2-40B4-BE49-F238E27FC236}">
                <a16:creationId xmlns:a16="http://schemas.microsoft.com/office/drawing/2014/main" id="{DE7E2A50-ADD3-7646-8FE8-AF31C811D8CA}"/>
              </a:ext>
            </a:extLst>
          </p:cNvPr>
          <p:cNvSpPr txBox="1">
            <a:spLocks noChangeArrowheads="1"/>
          </p:cNvSpPr>
          <p:nvPr/>
        </p:nvSpPr>
        <p:spPr bwMode="auto">
          <a:xfrm>
            <a:off x="2085975" y="5692776"/>
            <a:ext cx="218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used to store a 1</a:t>
            </a:r>
          </a:p>
        </p:txBody>
      </p:sp>
      <p:sp>
        <p:nvSpPr>
          <p:cNvPr id="17429" name="TextBox 21">
            <a:extLst>
              <a:ext uri="{FF2B5EF4-FFF2-40B4-BE49-F238E27FC236}">
                <a16:creationId xmlns:a16="http://schemas.microsoft.com/office/drawing/2014/main" id="{E503E48E-2805-E440-AAB0-86D1EFBFD7DB}"/>
              </a:ext>
            </a:extLst>
          </p:cNvPr>
          <p:cNvSpPr txBox="1">
            <a:spLocks noChangeArrowheads="1"/>
          </p:cNvSpPr>
          <p:nvPr/>
        </p:nvSpPr>
        <p:spPr bwMode="auto">
          <a:xfrm>
            <a:off x="6846888" y="5692776"/>
            <a:ext cx="21828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1700FF"/>
                </a:solidFill>
                <a:latin typeface="Times" pitchFamily="2" charset="0"/>
              </a:rPr>
              <a:t>used to store a 0</a:t>
            </a:r>
          </a:p>
        </p:txBody>
      </p:sp>
      <p:sp>
        <p:nvSpPr>
          <p:cNvPr id="17430" name="Line 4">
            <a:extLst>
              <a:ext uri="{FF2B5EF4-FFF2-40B4-BE49-F238E27FC236}">
                <a16:creationId xmlns:a16="http://schemas.microsoft.com/office/drawing/2014/main" id="{A8307CDE-CB68-5149-8C18-94DA0C0969CE}"/>
              </a:ext>
            </a:extLst>
          </p:cNvPr>
          <p:cNvSpPr>
            <a:spLocks noChangeShapeType="1"/>
          </p:cNvSpPr>
          <p:nvPr/>
        </p:nvSpPr>
        <p:spPr bwMode="auto">
          <a:xfrm flipH="1">
            <a:off x="4522789" y="3373438"/>
            <a:ext cx="4413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31" name="Line 4">
            <a:extLst>
              <a:ext uri="{FF2B5EF4-FFF2-40B4-BE49-F238E27FC236}">
                <a16:creationId xmlns:a16="http://schemas.microsoft.com/office/drawing/2014/main" id="{E1A8F6EF-FB90-9B44-A401-1B6549B72111}"/>
              </a:ext>
            </a:extLst>
          </p:cNvPr>
          <p:cNvSpPr>
            <a:spLocks noChangeShapeType="1"/>
          </p:cNvSpPr>
          <p:nvPr/>
        </p:nvSpPr>
        <p:spPr bwMode="auto">
          <a:xfrm flipH="1">
            <a:off x="9107489" y="3373438"/>
            <a:ext cx="3825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32" name="TextBox 2">
            <a:extLst>
              <a:ext uri="{FF2B5EF4-FFF2-40B4-BE49-F238E27FC236}">
                <a16:creationId xmlns:a16="http://schemas.microsoft.com/office/drawing/2014/main" id="{4E00F3F1-70A4-B24C-9877-FA7A08B6EE04}"/>
              </a:ext>
            </a:extLst>
          </p:cNvPr>
          <p:cNvSpPr txBox="1">
            <a:spLocks noChangeArrowheads="1"/>
          </p:cNvSpPr>
          <p:nvPr/>
        </p:nvSpPr>
        <p:spPr bwMode="auto">
          <a:xfrm>
            <a:off x="4624388" y="3435350"/>
            <a:ext cx="711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output</a:t>
            </a:r>
          </a:p>
        </p:txBody>
      </p:sp>
      <p:sp>
        <p:nvSpPr>
          <p:cNvPr id="17433" name="TextBox 25">
            <a:extLst>
              <a:ext uri="{FF2B5EF4-FFF2-40B4-BE49-F238E27FC236}">
                <a16:creationId xmlns:a16="http://schemas.microsoft.com/office/drawing/2014/main" id="{4D87412D-2A5C-9848-8EA7-57AC3D50C6DD}"/>
              </a:ext>
            </a:extLst>
          </p:cNvPr>
          <p:cNvSpPr txBox="1">
            <a:spLocks noChangeArrowheads="1"/>
          </p:cNvSpPr>
          <p:nvPr/>
        </p:nvSpPr>
        <p:spPr bwMode="auto">
          <a:xfrm>
            <a:off x="9169400" y="3422650"/>
            <a:ext cx="711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output</a:t>
            </a:r>
          </a:p>
        </p:txBody>
      </p:sp>
      <p:sp>
        <p:nvSpPr>
          <p:cNvPr id="17434" name="Oval 3">
            <a:extLst>
              <a:ext uri="{FF2B5EF4-FFF2-40B4-BE49-F238E27FC236}">
                <a16:creationId xmlns:a16="http://schemas.microsoft.com/office/drawing/2014/main" id="{3D4C8FD3-7D16-F648-9824-4E3A027AE018}"/>
              </a:ext>
            </a:extLst>
          </p:cNvPr>
          <p:cNvSpPr>
            <a:spLocks/>
          </p:cNvSpPr>
          <p:nvPr/>
        </p:nvSpPr>
        <p:spPr bwMode="auto">
          <a:xfrm>
            <a:off x="4470401" y="3336926"/>
            <a:ext cx="92075" cy="92075"/>
          </a:xfrm>
          <a:prstGeom prst="ellipse">
            <a:avLst/>
          </a:prstGeom>
          <a:solidFill>
            <a:schemeClr val="tx1"/>
          </a:solidFill>
          <a:ln w="9525" algn="ctr">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435" name="Oval 27">
            <a:extLst>
              <a:ext uri="{FF2B5EF4-FFF2-40B4-BE49-F238E27FC236}">
                <a16:creationId xmlns:a16="http://schemas.microsoft.com/office/drawing/2014/main" id="{AFBA8725-A322-884C-9EEA-19BA6675AD60}"/>
              </a:ext>
            </a:extLst>
          </p:cNvPr>
          <p:cNvSpPr>
            <a:spLocks/>
          </p:cNvSpPr>
          <p:nvPr/>
        </p:nvSpPr>
        <p:spPr bwMode="auto">
          <a:xfrm>
            <a:off x="9051926" y="3336926"/>
            <a:ext cx="92075" cy="92075"/>
          </a:xfrm>
          <a:prstGeom prst="ellipse">
            <a:avLst/>
          </a:prstGeom>
          <a:solidFill>
            <a:schemeClr val="tx1"/>
          </a:solidFill>
          <a:ln w="9525" algn="ctr">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721" name="Group 37">
            <a:extLst>
              <a:ext uri="{FF2B5EF4-FFF2-40B4-BE49-F238E27FC236}">
                <a16:creationId xmlns:a16="http://schemas.microsoft.com/office/drawing/2014/main" id="{69D7875B-D7A4-7740-834C-7DE1369416B5}"/>
              </a:ext>
            </a:extLst>
          </p:cNvPr>
          <p:cNvGrpSpPr>
            <a:grpSpLocks/>
          </p:cNvGrpSpPr>
          <p:nvPr/>
        </p:nvGrpSpPr>
        <p:grpSpPr bwMode="auto">
          <a:xfrm>
            <a:off x="2895601" y="1219201"/>
            <a:ext cx="5518253" cy="2003425"/>
            <a:chOff x="1981200" y="2311400"/>
            <a:chExt cx="5518253" cy="2003426"/>
          </a:xfrm>
        </p:grpSpPr>
        <p:sp>
          <p:nvSpPr>
            <p:cNvPr id="158736" name="Rectangle 5">
              <a:extLst>
                <a:ext uri="{FF2B5EF4-FFF2-40B4-BE49-F238E27FC236}">
                  <a16:creationId xmlns:a16="http://schemas.microsoft.com/office/drawing/2014/main" id="{7AC978CB-FCAD-4B4B-A657-B096CB64A7F3}"/>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8737" name="Rectangle 6">
              <a:extLst>
                <a:ext uri="{FF2B5EF4-FFF2-40B4-BE49-F238E27FC236}">
                  <a16:creationId xmlns:a16="http://schemas.microsoft.com/office/drawing/2014/main" id="{AD7BFA26-64FC-E145-832B-2DDBAD6A617B}"/>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8738" name="Rectangle 7">
              <a:extLst>
                <a:ext uri="{FF2B5EF4-FFF2-40B4-BE49-F238E27FC236}">
                  <a16:creationId xmlns:a16="http://schemas.microsoft.com/office/drawing/2014/main" id="{6FDAECC7-2332-3F40-BA97-AB778CADEDF0}"/>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39" name="Line 8">
              <a:extLst>
                <a:ext uri="{FF2B5EF4-FFF2-40B4-BE49-F238E27FC236}">
                  <a16:creationId xmlns:a16="http://schemas.microsoft.com/office/drawing/2014/main" id="{69191071-D573-FC46-8B7B-B757F4574E77}"/>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0" name="Freeform 9">
              <a:extLst>
                <a:ext uri="{FF2B5EF4-FFF2-40B4-BE49-F238E27FC236}">
                  <a16:creationId xmlns:a16="http://schemas.microsoft.com/office/drawing/2014/main" id="{30F322E3-07D5-A149-868C-C1BFBFB6BF09}"/>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41" name="Freeform 10">
              <a:extLst>
                <a:ext uri="{FF2B5EF4-FFF2-40B4-BE49-F238E27FC236}">
                  <a16:creationId xmlns:a16="http://schemas.microsoft.com/office/drawing/2014/main" id="{6F52F7B1-B72B-254E-B0E6-FBC23B272644}"/>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42" name="Line 11">
              <a:extLst>
                <a:ext uri="{FF2B5EF4-FFF2-40B4-BE49-F238E27FC236}">
                  <a16:creationId xmlns:a16="http://schemas.microsoft.com/office/drawing/2014/main" id="{721141AF-AB24-2B47-AA22-168CBBEBAE3C}"/>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3" name="Line 12">
              <a:extLst>
                <a:ext uri="{FF2B5EF4-FFF2-40B4-BE49-F238E27FC236}">
                  <a16:creationId xmlns:a16="http://schemas.microsoft.com/office/drawing/2014/main" id="{2D09B8A6-016E-CA42-B2A2-97FC71073CD6}"/>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4" name="Line 13">
              <a:extLst>
                <a:ext uri="{FF2B5EF4-FFF2-40B4-BE49-F238E27FC236}">
                  <a16:creationId xmlns:a16="http://schemas.microsoft.com/office/drawing/2014/main" id="{A6E09E38-7F53-7C41-8FC5-B50611B57C5C}"/>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5" name="Line 14">
              <a:extLst>
                <a:ext uri="{FF2B5EF4-FFF2-40B4-BE49-F238E27FC236}">
                  <a16:creationId xmlns:a16="http://schemas.microsoft.com/office/drawing/2014/main" id="{CBAF2EAD-735C-1941-88E4-349C49B8906D}"/>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6" name="Line 15">
              <a:extLst>
                <a:ext uri="{FF2B5EF4-FFF2-40B4-BE49-F238E27FC236}">
                  <a16:creationId xmlns:a16="http://schemas.microsoft.com/office/drawing/2014/main" id="{E03141C4-76CC-B044-8161-1F3BCEA6EA41}"/>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7" name="Rectangle 17">
              <a:extLst>
                <a:ext uri="{FF2B5EF4-FFF2-40B4-BE49-F238E27FC236}">
                  <a16:creationId xmlns:a16="http://schemas.microsoft.com/office/drawing/2014/main" id="{23B086CB-0344-0D41-BBB3-D1E78281E3EA}"/>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48" name="Rectangle 18">
              <a:extLst>
                <a:ext uri="{FF2B5EF4-FFF2-40B4-BE49-F238E27FC236}">
                  <a16:creationId xmlns:a16="http://schemas.microsoft.com/office/drawing/2014/main" id="{8DF2D945-BA00-3345-AA1F-FE2DE57A1AC3}"/>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58749" name="Rectangle 19">
              <a:extLst>
                <a:ext uri="{FF2B5EF4-FFF2-40B4-BE49-F238E27FC236}">
                  <a16:creationId xmlns:a16="http://schemas.microsoft.com/office/drawing/2014/main" id="{5E2E10BC-EF98-3147-8A11-C1C26B57F2E5}"/>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58750" name="Rectangle 20">
              <a:extLst>
                <a:ext uri="{FF2B5EF4-FFF2-40B4-BE49-F238E27FC236}">
                  <a16:creationId xmlns:a16="http://schemas.microsoft.com/office/drawing/2014/main" id="{6693274A-A085-4E40-A6FB-896D667FED79}"/>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8751" name="Rectangle 21">
              <a:extLst>
                <a:ext uri="{FF2B5EF4-FFF2-40B4-BE49-F238E27FC236}">
                  <a16:creationId xmlns:a16="http://schemas.microsoft.com/office/drawing/2014/main" id="{E20F3F82-E413-4246-ADD8-DA82C7921275}"/>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58752" name="Rectangle 22">
              <a:extLst>
                <a:ext uri="{FF2B5EF4-FFF2-40B4-BE49-F238E27FC236}">
                  <a16:creationId xmlns:a16="http://schemas.microsoft.com/office/drawing/2014/main" id="{D26563A6-FEDA-2B49-AF5C-CB2A34CCAF1B}"/>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53" name="Line 23">
              <a:extLst>
                <a:ext uri="{FF2B5EF4-FFF2-40B4-BE49-F238E27FC236}">
                  <a16:creationId xmlns:a16="http://schemas.microsoft.com/office/drawing/2014/main" id="{3625B1A5-C24A-F544-AF17-5523CC09C00E}"/>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4" name="Line 24">
              <a:extLst>
                <a:ext uri="{FF2B5EF4-FFF2-40B4-BE49-F238E27FC236}">
                  <a16:creationId xmlns:a16="http://schemas.microsoft.com/office/drawing/2014/main" id="{3D1A7C3A-B38E-5543-8B15-6CD31DC75A72}"/>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5" name="Line 25">
              <a:extLst>
                <a:ext uri="{FF2B5EF4-FFF2-40B4-BE49-F238E27FC236}">
                  <a16:creationId xmlns:a16="http://schemas.microsoft.com/office/drawing/2014/main" id="{CC6C9541-3A4C-214F-993A-588BCC6ABC1B}"/>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6" name="Freeform 26">
              <a:extLst>
                <a:ext uri="{FF2B5EF4-FFF2-40B4-BE49-F238E27FC236}">
                  <a16:creationId xmlns:a16="http://schemas.microsoft.com/office/drawing/2014/main" id="{F0AD66F6-EB8E-7047-9610-1413692D668A}"/>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58757" name="Freeform 28">
              <a:extLst>
                <a:ext uri="{FF2B5EF4-FFF2-40B4-BE49-F238E27FC236}">
                  <a16:creationId xmlns:a16="http://schemas.microsoft.com/office/drawing/2014/main" id="{32B9498D-5432-4745-AD86-2CF4E47DA73A}"/>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58758" name="Rectangle 29">
              <a:extLst>
                <a:ext uri="{FF2B5EF4-FFF2-40B4-BE49-F238E27FC236}">
                  <a16:creationId xmlns:a16="http://schemas.microsoft.com/office/drawing/2014/main" id="{5CAF85C7-D089-424A-9FE1-0A89064A9575}"/>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8759" name="Rectangle 30">
              <a:extLst>
                <a:ext uri="{FF2B5EF4-FFF2-40B4-BE49-F238E27FC236}">
                  <a16:creationId xmlns:a16="http://schemas.microsoft.com/office/drawing/2014/main" id="{AA7C30E8-9494-854C-935E-39B5DA25E498}"/>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0" name="Rectangle 31">
              <a:extLst>
                <a:ext uri="{FF2B5EF4-FFF2-40B4-BE49-F238E27FC236}">
                  <a16:creationId xmlns:a16="http://schemas.microsoft.com/office/drawing/2014/main" id="{EEA19745-15E1-1E4E-B07C-22D68B85DB5F}"/>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8761" name="Rectangle 32">
              <a:extLst>
                <a:ext uri="{FF2B5EF4-FFF2-40B4-BE49-F238E27FC236}">
                  <a16:creationId xmlns:a16="http://schemas.microsoft.com/office/drawing/2014/main" id="{B1FAD7DD-7078-C54C-8BD2-50B264899278}"/>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2" name="Line 33">
              <a:extLst>
                <a:ext uri="{FF2B5EF4-FFF2-40B4-BE49-F238E27FC236}">
                  <a16:creationId xmlns:a16="http://schemas.microsoft.com/office/drawing/2014/main" id="{FDB78093-6969-044D-97F5-7A73D532C2F7}"/>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63" name="Rectangle 38">
              <a:extLst>
                <a:ext uri="{FF2B5EF4-FFF2-40B4-BE49-F238E27FC236}">
                  <a16:creationId xmlns:a16="http://schemas.microsoft.com/office/drawing/2014/main" id="{1412DB3C-15A9-D444-8E0D-120F1899BCE9}"/>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4" name="Rectangle 39">
              <a:extLst>
                <a:ext uri="{FF2B5EF4-FFF2-40B4-BE49-F238E27FC236}">
                  <a16:creationId xmlns:a16="http://schemas.microsoft.com/office/drawing/2014/main" id="{372EE189-5318-5046-9E79-0B29F5ABEF0A}"/>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5" name="Rectangle 40">
              <a:extLst>
                <a:ext uri="{FF2B5EF4-FFF2-40B4-BE49-F238E27FC236}">
                  <a16:creationId xmlns:a16="http://schemas.microsoft.com/office/drawing/2014/main" id="{C5282352-2DE4-914E-B593-82F5827C8538}"/>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58766" name="Rectangle 41">
              <a:extLst>
                <a:ext uri="{FF2B5EF4-FFF2-40B4-BE49-F238E27FC236}">
                  <a16:creationId xmlns:a16="http://schemas.microsoft.com/office/drawing/2014/main" id="{7D109647-9D89-294E-A4F3-6CE26C821993}"/>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7" name="Rectangle 42">
              <a:extLst>
                <a:ext uri="{FF2B5EF4-FFF2-40B4-BE49-F238E27FC236}">
                  <a16:creationId xmlns:a16="http://schemas.microsoft.com/office/drawing/2014/main" id="{93B3D3C8-21B1-6B42-9789-6F52C7FFC025}"/>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58768" name="Rectangle 66">
              <a:extLst>
                <a:ext uri="{FF2B5EF4-FFF2-40B4-BE49-F238E27FC236}">
                  <a16:creationId xmlns:a16="http://schemas.microsoft.com/office/drawing/2014/main" id="{9EDCAC78-F579-1740-9A94-18BADC4A082F}"/>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58769" name="Rectangle 67">
              <a:extLst>
                <a:ext uri="{FF2B5EF4-FFF2-40B4-BE49-F238E27FC236}">
                  <a16:creationId xmlns:a16="http://schemas.microsoft.com/office/drawing/2014/main" id="{A988BBC3-32C9-1547-9C5A-EBEB5E29F9E4}"/>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58770" name="Oval 68">
              <a:extLst>
                <a:ext uri="{FF2B5EF4-FFF2-40B4-BE49-F238E27FC236}">
                  <a16:creationId xmlns:a16="http://schemas.microsoft.com/office/drawing/2014/main" id="{D30A5F79-2953-0646-8625-D97B6A67DCBC}"/>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158722" name="TextBox 125">
            <a:extLst>
              <a:ext uri="{FF2B5EF4-FFF2-40B4-BE49-F238E27FC236}">
                <a16:creationId xmlns:a16="http://schemas.microsoft.com/office/drawing/2014/main" id="{05B33377-96EC-F446-8428-43A6A7DE3B92}"/>
              </a:ext>
            </a:extLst>
          </p:cNvPr>
          <p:cNvSpPr txBox="1">
            <a:spLocks noChangeArrowheads="1"/>
          </p:cNvSpPr>
          <p:nvPr/>
        </p:nvSpPr>
        <p:spPr bwMode="auto">
          <a:xfrm>
            <a:off x="7366001"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5.9a,b from the textbook ]</a:t>
            </a:r>
          </a:p>
        </p:txBody>
      </p:sp>
      <p:sp>
        <p:nvSpPr>
          <p:cNvPr id="158723" name="Title 1">
            <a:extLst>
              <a:ext uri="{FF2B5EF4-FFF2-40B4-BE49-F238E27FC236}">
                <a16:creationId xmlns:a16="http://schemas.microsoft.com/office/drawing/2014/main" id="{5AF040C4-A6D3-DA40-9AD9-46F88E9F5904}"/>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Timing Diagram for the Master-Slave D Flip-Flop</a:t>
            </a:r>
          </a:p>
        </p:txBody>
      </p:sp>
      <p:sp>
        <p:nvSpPr>
          <p:cNvPr id="158724" name="Freeform 34">
            <a:extLst>
              <a:ext uri="{FF2B5EF4-FFF2-40B4-BE49-F238E27FC236}">
                <a16:creationId xmlns:a16="http://schemas.microsoft.com/office/drawing/2014/main" id="{EA38A0F5-1C17-A744-BD56-BC5E2201048E}"/>
              </a:ext>
            </a:extLst>
          </p:cNvPr>
          <p:cNvSpPr>
            <a:spLocks/>
          </p:cNvSpPr>
          <p:nvPr/>
        </p:nvSpPr>
        <p:spPr bwMode="auto">
          <a:xfrm>
            <a:off x="3240088" y="4102100"/>
            <a:ext cx="5675312" cy="266700"/>
          </a:xfrm>
          <a:custGeom>
            <a:avLst/>
            <a:gdLst>
              <a:gd name="T0" fmla="*/ 2147483646 w 7150"/>
              <a:gd name="T1" fmla="*/ 2147483646 h 336"/>
              <a:gd name="T2" fmla="*/ 2147483646 w 7150"/>
              <a:gd name="T3" fmla="*/ 2147483646 h 336"/>
              <a:gd name="T4" fmla="*/ 2147483646 w 7150"/>
              <a:gd name="T5" fmla="*/ 0 h 336"/>
              <a:gd name="T6" fmla="*/ 2147483646 w 7150"/>
              <a:gd name="T7" fmla="*/ 0 h 336"/>
              <a:gd name="T8" fmla="*/ 2147483646 w 7150"/>
              <a:gd name="T9" fmla="*/ 2147483646 h 336"/>
              <a:gd name="T10" fmla="*/ 2147483646 w 7150"/>
              <a:gd name="T11" fmla="*/ 2147483646 h 336"/>
              <a:gd name="T12" fmla="*/ 2147483646 w 7150"/>
              <a:gd name="T13" fmla="*/ 0 h 336"/>
              <a:gd name="T14" fmla="*/ 2147483646 w 7150"/>
              <a:gd name="T15" fmla="*/ 0 h 336"/>
              <a:gd name="T16" fmla="*/ 2147483646 w 7150"/>
              <a:gd name="T17" fmla="*/ 2147483646 h 336"/>
              <a:gd name="T18" fmla="*/ 2147483646 w 7150"/>
              <a:gd name="T19" fmla="*/ 2147483646 h 336"/>
              <a:gd name="T20" fmla="*/ 2147483646 w 7150"/>
              <a:gd name="T21" fmla="*/ 0 h 336"/>
              <a:gd name="T22" fmla="*/ 2147483646 w 7150"/>
              <a:gd name="T23" fmla="*/ 0 h 336"/>
              <a:gd name="T24" fmla="*/ 2147483646 w 7150"/>
              <a:gd name="T25" fmla="*/ 2147483646 h 336"/>
              <a:gd name="T26" fmla="*/ 0 w 7150"/>
              <a:gd name="T27" fmla="*/ 2147483646 h 3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150"/>
              <a:gd name="T43" fmla="*/ 0 h 336"/>
              <a:gd name="T44" fmla="*/ 7150 w 7150"/>
              <a:gd name="T45" fmla="*/ 336 h 3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150" h="336">
                <a:moveTo>
                  <a:pt x="7150" y="336"/>
                </a:moveTo>
                <a:lnTo>
                  <a:pt x="6118" y="336"/>
                </a:lnTo>
                <a:lnTo>
                  <a:pt x="6118" y="0"/>
                </a:lnTo>
                <a:lnTo>
                  <a:pt x="5111" y="0"/>
                </a:lnTo>
                <a:lnTo>
                  <a:pt x="5111" y="336"/>
                </a:lnTo>
                <a:lnTo>
                  <a:pt x="4079" y="336"/>
                </a:lnTo>
                <a:lnTo>
                  <a:pt x="4079" y="0"/>
                </a:lnTo>
                <a:lnTo>
                  <a:pt x="3071" y="0"/>
                </a:lnTo>
                <a:lnTo>
                  <a:pt x="3071" y="336"/>
                </a:lnTo>
                <a:lnTo>
                  <a:pt x="2040" y="336"/>
                </a:lnTo>
                <a:lnTo>
                  <a:pt x="2040" y="0"/>
                </a:lnTo>
                <a:lnTo>
                  <a:pt x="1032" y="0"/>
                </a:lnTo>
                <a:lnTo>
                  <a:pt x="1032"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5" name="Freeform 35">
            <a:extLst>
              <a:ext uri="{FF2B5EF4-FFF2-40B4-BE49-F238E27FC236}">
                <a16:creationId xmlns:a16="http://schemas.microsoft.com/office/drawing/2014/main" id="{7E3F9459-436E-604C-A13D-610C859CEE2D}"/>
              </a:ext>
            </a:extLst>
          </p:cNvPr>
          <p:cNvSpPr>
            <a:spLocks/>
          </p:cNvSpPr>
          <p:nvPr/>
        </p:nvSpPr>
        <p:spPr bwMode="auto">
          <a:xfrm>
            <a:off x="3240088" y="4635500"/>
            <a:ext cx="5675312" cy="266700"/>
          </a:xfrm>
          <a:custGeom>
            <a:avLst/>
            <a:gdLst>
              <a:gd name="T0" fmla="*/ 2147483646 w 7150"/>
              <a:gd name="T1" fmla="*/ 0 h 336"/>
              <a:gd name="T2" fmla="*/ 2147483646 w 7150"/>
              <a:gd name="T3" fmla="*/ 0 h 336"/>
              <a:gd name="T4" fmla="*/ 2147483646 w 7150"/>
              <a:gd name="T5" fmla="*/ 2147483646 h 336"/>
              <a:gd name="T6" fmla="*/ 2147483646 w 7150"/>
              <a:gd name="T7" fmla="*/ 2147483646 h 336"/>
              <a:gd name="T8" fmla="*/ 2147483646 w 7150"/>
              <a:gd name="T9" fmla="*/ 0 h 336"/>
              <a:gd name="T10" fmla="*/ 2147483646 w 7150"/>
              <a:gd name="T11" fmla="*/ 0 h 336"/>
              <a:gd name="T12" fmla="*/ 2147483646 w 7150"/>
              <a:gd name="T13" fmla="*/ 2147483646 h 336"/>
              <a:gd name="T14" fmla="*/ 0 w 7150"/>
              <a:gd name="T15" fmla="*/ 2147483646 h 336"/>
              <a:gd name="T16" fmla="*/ 0 60000 65536"/>
              <a:gd name="T17" fmla="*/ 0 60000 65536"/>
              <a:gd name="T18" fmla="*/ 0 60000 65536"/>
              <a:gd name="T19" fmla="*/ 0 60000 65536"/>
              <a:gd name="T20" fmla="*/ 0 60000 65536"/>
              <a:gd name="T21" fmla="*/ 0 60000 65536"/>
              <a:gd name="T22" fmla="*/ 0 60000 65536"/>
              <a:gd name="T23" fmla="*/ 0 60000 65536"/>
              <a:gd name="T24" fmla="*/ 0 w 7150"/>
              <a:gd name="T25" fmla="*/ 0 h 336"/>
              <a:gd name="T26" fmla="*/ 7150 w 7150"/>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50" h="336">
                <a:moveTo>
                  <a:pt x="7150" y="0"/>
                </a:moveTo>
                <a:lnTo>
                  <a:pt x="4583" y="0"/>
                </a:lnTo>
                <a:lnTo>
                  <a:pt x="4583" y="336"/>
                </a:lnTo>
                <a:lnTo>
                  <a:pt x="2376" y="336"/>
                </a:lnTo>
                <a:lnTo>
                  <a:pt x="2376" y="0"/>
                </a:lnTo>
                <a:lnTo>
                  <a:pt x="1368" y="0"/>
                </a:lnTo>
                <a:lnTo>
                  <a:pt x="1368"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6" name="Freeform 36">
            <a:extLst>
              <a:ext uri="{FF2B5EF4-FFF2-40B4-BE49-F238E27FC236}">
                <a16:creationId xmlns:a16="http://schemas.microsoft.com/office/drawing/2014/main" id="{97C42577-A145-2C4B-A37A-66B7DF52E64C}"/>
              </a:ext>
            </a:extLst>
          </p:cNvPr>
          <p:cNvSpPr>
            <a:spLocks/>
          </p:cNvSpPr>
          <p:nvPr/>
        </p:nvSpPr>
        <p:spPr bwMode="auto">
          <a:xfrm>
            <a:off x="3240088" y="5168900"/>
            <a:ext cx="5675312" cy="266700"/>
          </a:xfrm>
          <a:custGeom>
            <a:avLst/>
            <a:gdLst>
              <a:gd name="T0" fmla="*/ 2147483646 w 7150"/>
              <a:gd name="T1" fmla="*/ 0 h 336"/>
              <a:gd name="T2" fmla="*/ 2147483646 w 7150"/>
              <a:gd name="T3" fmla="*/ 0 h 336"/>
              <a:gd name="T4" fmla="*/ 2147483646 w 7150"/>
              <a:gd name="T5" fmla="*/ 2147483646 h 336"/>
              <a:gd name="T6" fmla="*/ 2147483646 w 7150"/>
              <a:gd name="T7" fmla="*/ 2147483646 h 336"/>
              <a:gd name="T8" fmla="*/ 2147483646 w 7150"/>
              <a:gd name="T9" fmla="*/ 0 h 336"/>
              <a:gd name="T10" fmla="*/ 2147483646 w 7150"/>
              <a:gd name="T11" fmla="*/ 0 h 336"/>
              <a:gd name="T12" fmla="*/ 2147483646 w 7150"/>
              <a:gd name="T13" fmla="*/ 2147483646 h 336"/>
              <a:gd name="T14" fmla="*/ 0 w 7150"/>
              <a:gd name="T15" fmla="*/ 2147483646 h 336"/>
              <a:gd name="T16" fmla="*/ 0 60000 65536"/>
              <a:gd name="T17" fmla="*/ 0 60000 65536"/>
              <a:gd name="T18" fmla="*/ 0 60000 65536"/>
              <a:gd name="T19" fmla="*/ 0 60000 65536"/>
              <a:gd name="T20" fmla="*/ 0 60000 65536"/>
              <a:gd name="T21" fmla="*/ 0 60000 65536"/>
              <a:gd name="T22" fmla="*/ 0 60000 65536"/>
              <a:gd name="T23" fmla="*/ 0 60000 65536"/>
              <a:gd name="T24" fmla="*/ 0 w 7150"/>
              <a:gd name="T25" fmla="*/ 0 h 336"/>
              <a:gd name="T26" fmla="*/ 7150 w 7150"/>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50" h="336">
                <a:moveTo>
                  <a:pt x="7150" y="0"/>
                </a:moveTo>
                <a:lnTo>
                  <a:pt x="5111" y="0"/>
                </a:lnTo>
                <a:lnTo>
                  <a:pt x="5111" y="336"/>
                </a:lnTo>
                <a:lnTo>
                  <a:pt x="3071" y="336"/>
                </a:lnTo>
                <a:lnTo>
                  <a:pt x="3071" y="0"/>
                </a:lnTo>
                <a:lnTo>
                  <a:pt x="1368" y="0"/>
                </a:lnTo>
                <a:lnTo>
                  <a:pt x="1368"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7" name="Freeform 37">
            <a:extLst>
              <a:ext uri="{FF2B5EF4-FFF2-40B4-BE49-F238E27FC236}">
                <a16:creationId xmlns:a16="http://schemas.microsoft.com/office/drawing/2014/main" id="{C65D0123-4A42-1C42-9C65-CA0EA72401E0}"/>
              </a:ext>
            </a:extLst>
          </p:cNvPr>
          <p:cNvSpPr>
            <a:spLocks/>
          </p:cNvSpPr>
          <p:nvPr/>
        </p:nvSpPr>
        <p:spPr bwMode="auto">
          <a:xfrm>
            <a:off x="3240088" y="5721350"/>
            <a:ext cx="5675312" cy="266700"/>
          </a:xfrm>
          <a:custGeom>
            <a:avLst/>
            <a:gdLst>
              <a:gd name="T0" fmla="*/ 2147483646 w 7150"/>
              <a:gd name="T1" fmla="*/ 0 h 335"/>
              <a:gd name="T2" fmla="*/ 2147483646 w 7150"/>
              <a:gd name="T3" fmla="*/ 0 h 335"/>
              <a:gd name="T4" fmla="*/ 2147483646 w 7150"/>
              <a:gd name="T5" fmla="*/ 2147483646 h 335"/>
              <a:gd name="T6" fmla="*/ 2147483646 w 7150"/>
              <a:gd name="T7" fmla="*/ 2147483646 h 335"/>
              <a:gd name="T8" fmla="*/ 2147483646 w 7150"/>
              <a:gd name="T9" fmla="*/ 0 h 335"/>
              <a:gd name="T10" fmla="*/ 2147483646 w 7150"/>
              <a:gd name="T11" fmla="*/ 0 h 335"/>
              <a:gd name="T12" fmla="*/ 2147483646 w 7150"/>
              <a:gd name="T13" fmla="*/ 2147483646 h 335"/>
              <a:gd name="T14" fmla="*/ 0 w 7150"/>
              <a:gd name="T15" fmla="*/ 2147483646 h 335"/>
              <a:gd name="T16" fmla="*/ 0 60000 65536"/>
              <a:gd name="T17" fmla="*/ 0 60000 65536"/>
              <a:gd name="T18" fmla="*/ 0 60000 65536"/>
              <a:gd name="T19" fmla="*/ 0 60000 65536"/>
              <a:gd name="T20" fmla="*/ 0 60000 65536"/>
              <a:gd name="T21" fmla="*/ 0 60000 65536"/>
              <a:gd name="T22" fmla="*/ 0 60000 65536"/>
              <a:gd name="T23" fmla="*/ 0 60000 65536"/>
              <a:gd name="T24" fmla="*/ 0 w 7150"/>
              <a:gd name="T25" fmla="*/ 0 h 335"/>
              <a:gd name="T26" fmla="*/ 7150 w 7150"/>
              <a:gd name="T27" fmla="*/ 335 h 3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50" h="335">
                <a:moveTo>
                  <a:pt x="7150" y="0"/>
                </a:moveTo>
                <a:lnTo>
                  <a:pt x="6118" y="0"/>
                </a:lnTo>
                <a:lnTo>
                  <a:pt x="6118" y="335"/>
                </a:lnTo>
                <a:lnTo>
                  <a:pt x="4079" y="335"/>
                </a:lnTo>
                <a:lnTo>
                  <a:pt x="4079" y="0"/>
                </a:lnTo>
                <a:lnTo>
                  <a:pt x="2040" y="0"/>
                </a:lnTo>
                <a:lnTo>
                  <a:pt x="2040" y="335"/>
                </a:lnTo>
                <a:lnTo>
                  <a:pt x="0" y="335"/>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8" name="Rectangle 43">
            <a:extLst>
              <a:ext uri="{FF2B5EF4-FFF2-40B4-BE49-F238E27FC236}">
                <a16:creationId xmlns:a16="http://schemas.microsoft.com/office/drawing/2014/main" id="{33C3EFC3-E78D-6A41-A98A-6413BDA184F7}"/>
              </a:ext>
            </a:extLst>
          </p:cNvPr>
          <p:cNvSpPr>
            <a:spLocks noChangeArrowheads="1"/>
          </p:cNvSpPr>
          <p:nvPr/>
        </p:nvSpPr>
        <p:spPr bwMode="auto">
          <a:xfrm>
            <a:off x="2905125" y="472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8729" name="Rectangle 44">
            <a:extLst>
              <a:ext uri="{FF2B5EF4-FFF2-40B4-BE49-F238E27FC236}">
                <a16:creationId xmlns:a16="http://schemas.microsoft.com/office/drawing/2014/main" id="{B3703CC5-328F-A944-94C0-EE06B6E0F7EE}"/>
              </a:ext>
            </a:extLst>
          </p:cNvPr>
          <p:cNvSpPr>
            <a:spLocks noChangeArrowheads="1"/>
          </p:cNvSpPr>
          <p:nvPr/>
        </p:nvSpPr>
        <p:spPr bwMode="auto">
          <a:xfrm>
            <a:off x="2628901" y="4133850"/>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58730" name="Rectangle 45">
            <a:extLst>
              <a:ext uri="{FF2B5EF4-FFF2-40B4-BE49-F238E27FC236}">
                <a16:creationId xmlns:a16="http://schemas.microsoft.com/office/drawing/2014/main" id="{7117D7EE-AB6B-1D4B-8BE8-4FFED33A6EBA}"/>
              </a:ext>
            </a:extLst>
          </p:cNvPr>
          <p:cNvSpPr>
            <a:spLocks noChangeArrowheads="1"/>
          </p:cNvSpPr>
          <p:nvPr/>
        </p:nvSpPr>
        <p:spPr bwMode="auto">
          <a:xfrm>
            <a:off x="2852738" y="51895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31" name="Rectangle 46">
            <a:extLst>
              <a:ext uri="{FF2B5EF4-FFF2-40B4-BE49-F238E27FC236}">
                <a16:creationId xmlns:a16="http://schemas.microsoft.com/office/drawing/2014/main" id="{DAEA9EE4-7143-4C48-8C6A-05E0E8A313ED}"/>
              </a:ext>
            </a:extLst>
          </p:cNvPr>
          <p:cNvSpPr>
            <a:spLocks noChangeArrowheads="1"/>
          </p:cNvSpPr>
          <p:nvPr/>
        </p:nvSpPr>
        <p:spPr bwMode="auto">
          <a:xfrm>
            <a:off x="2982913" y="5276851"/>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58732" name="Rectangle 47">
            <a:extLst>
              <a:ext uri="{FF2B5EF4-FFF2-40B4-BE49-F238E27FC236}">
                <a16:creationId xmlns:a16="http://schemas.microsoft.com/office/drawing/2014/main" id="{698B5212-F225-7043-90C2-24803326E65E}"/>
              </a:ext>
            </a:extLst>
          </p:cNvPr>
          <p:cNvSpPr>
            <a:spLocks noChangeArrowheads="1"/>
          </p:cNvSpPr>
          <p:nvPr/>
        </p:nvSpPr>
        <p:spPr bwMode="auto">
          <a:xfrm>
            <a:off x="2513013" y="5740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33" name="Rectangle 48">
            <a:extLst>
              <a:ext uri="{FF2B5EF4-FFF2-40B4-BE49-F238E27FC236}">
                <a16:creationId xmlns:a16="http://schemas.microsoft.com/office/drawing/2014/main" id="{80C5E02A-7A6D-074D-A147-055B9738122B}"/>
              </a:ext>
            </a:extLst>
          </p:cNvPr>
          <p:cNvSpPr>
            <a:spLocks noChangeArrowheads="1"/>
          </p:cNvSpPr>
          <p:nvPr/>
        </p:nvSpPr>
        <p:spPr bwMode="auto">
          <a:xfrm>
            <a:off x="2905125" y="5740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34" name="Rectangle 49">
            <a:extLst>
              <a:ext uri="{FF2B5EF4-FFF2-40B4-BE49-F238E27FC236}">
                <a16:creationId xmlns:a16="http://schemas.microsoft.com/office/drawing/2014/main" id="{966981CF-1BFD-1140-A774-1F580BF990DE}"/>
              </a:ext>
            </a:extLst>
          </p:cNvPr>
          <p:cNvSpPr>
            <a:spLocks noChangeArrowheads="1"/>
          </p:cNvSpPr>
          <p:nvPr/>
        </p:nvSpPr>
        <p:spPr bwMode="auto">
          <a:xfrm>
            <a:off x="3035300" y="5829301"/>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58735" name="Rectangle 51">
            <a:extLst>
              <a:ext uri="{FF2B5EF4-FFF2-40B4-BE49-F238E27FC236}">
                <a16:creationId xmlns:a16="http://schemas.microsoft.com/office/drawing/2014/main" id="{B53B1CD5-8AA7-C442-A9CB-7DC63559B0E1}"/>
              </a:ext>
            </a:extLst>
          </p:cNvPr>
          <p:cNvSpPr>
            <a:spLocks noChangeArrowheads="1"/>
          </p:cNvSpPr>
          <p:nvPr/>
        </p:nvSpPr>
        <p:spPr bwMode="auto">
          <a:xfrm>
            <a:off x="2722563" y="5740400"/>
            <a:ext cx="1458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 </a:t>
            </a:r>
            <a:endParaRPr lang="en-US" altLang="en-US" b="0">
              <a:latin typeface="Times" pitchFamily="2" charset="0"/>
            </a:endParaRPr>
          </a:p>
        </p:txBody>
      </p:sp>
    </p:spTree>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5" name="Group 12">
            <a:extLst>
              <a:ext uri="{FF2B5EF4-FFF2-40B4-BE49-F238E27FC236}">
                <a16:creationId xmlns:a16="http://schemas.microsoft.com/office/drawing/2014/main" id="{89260968-CF6A-8F47-B1AA-E6C1AB1CA148}"/>
              </a:ext>
            </a:extLst>
          </p:cNvPr>
          <p:cNvGrpSpPr>
            <a:grpSpLocks/>
          </p:cNvGrpSpPr>
          <p:nvPr/>
        </p:nvGrpSpPr>
        <p:grpSpPr bwMode="auto">
          <a:xfrm>
            <a:off x="4762500" y="3200401"/>
            <a:ext cx="1485900" cy="1063625"/>
            <a:chOff x="3848100" y="3200400"/>
            <a:chExt cx="1485900" cy="1063625"/>
          </a:xfrm>
        </p:grpSpPr>
        <p:sp>
          <p:nvSpPr>
            <p:cNvPr id="159748" name="Rectangle 50">
              <a:extLst>
                <a:ext uri="{FF2B5EF4-FFF2-40B4-BE49-F238E27FC236}">
                  <a16:creationId xmlns:a16="http://schemas.microsoft.com/office/drawing/2014/main" id="{8B316D0E-EC48-F642-A29E-D6B4A586DB41}"/>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9749" name="Rectangle 52">
              <a:extLst>
                <a:ext uri="{FF2B5EF4-FFF2-40B4-BE49-F238E27FC236}">
                  <a16:creationId xmlns:a16="http://schemas.microsoft.com/office/drawing/2014/main" id="{3C6E565B-21FD-4648-9034-2F0B24392EEC}"/>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9750" name="Rectangle 53">
              <a:extLst>
                <a:ext uri="{FF2B5EF4-FFF2-40B4-BE49-F238E27FC236}">
                  <a16:creationId xmlns:a16="http://schemas.microsoft.com/office/drawing/2014/main" id="{75BF6F3F-E540-1B46-8F23-E8EB4F1FF133}"/>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9751" name="Line 54">
              <a:extLst>
                <a:ext uri="{FF2B5EF4-FFF2-40B4-BE49-F238E27FC236}">
                  <a16:creationId xmlns:a16="http://schemas.microsoft.com/office/drawing/2014/main" id="{450D31EE-0789-7745-8493-3673B49AC98B}"/>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2" name="Freeform 55">
              <a:extLst>
                <a:ext uri="{FF2B5EF4-FFF2-40B4-BE49-F238E27FC236}">
                  <a16:creationId xmlns:a16="http://schemas.microsoft.com/office/drawing/2014/main" id="{821E4F2D-4260-134A-8802-BC2BC55D760D}"/>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3" name="Freeform 57">
              <a:extLst>
                <a:ext uri="{FF2B5EF4-FFF2-40B4-BE49-F238E27FC236}">
                  <a16:creationId xmlns:a16="http://schemas.microsoft.com/office/drawing/2014/main" id="{06F75759-1EE9-CA41-A8A6-43EC8EC89756}"/>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4" name="Line 58">
              <a:extLst>
                <a:ext uri="{FF2B5EF4-FFF2-40B4-BE49-F238E27FC236}">
                  <a16:creationId xmlns:a16="http://schemas.microsoft.com/office/drawing/2014/main" id="{EC74CCBB-B13A-604B-958F-F65717376781}"/>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5" name="Line 59">
              <a:extLst>
                <a:ext uri="{FF2B5EF4-FFF2-40B4-BE49-F238E27FC236}">
                  <a16:creationId xmlns:a16="http://schemas.microsoft.com/office/drawing/2014/main" id="{64ADCB6A-6A5C-294F-935E-0DAFAE7BCE47}"/>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6" name="Line 60">
              <a:extLst>
                <a:ext uri="{FF2B5EF4-FFF2-40B4-BE49-F238E27FC236}">
                  <a16:creationId xmlns:a16="http://schemas.microsoft.com/office/drawing/2014/main" id="{61256FCE-9B1B-974D-B94C-FC55866E53DA}"/>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7" name="Line 61">
              <a:extLst>
                <a:ext uri="{FF2B5EF4-FFF2-40B4-BE49-F238E27FC236}">
                  <a16:creationId xmlns:a16="http://schemas.microsoft.com/office/drawing/2014/main" id="{BC0584F5-7AA2-3D49-8653-CAFAD8D80156}"/>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8" name="Rectangle 62">
              <a:extLst>
                <a:ext uri="{FF2B5EF4-FFF2-40B4-BE49-F238E27FC236}">
                  <a16:creationId xmlns:a16="http://schemas.microsoft.com/office/drawing/2014/main" id="{DBE28396-8BA9-9C41-8253-F988BC705622}"/>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159746" name="TextBox 125">
            <a:extLst>
              <a:ext uri="{FF2B5EF4-FFF2-40B4-BE49-F238E27FC236}">
                <a16:creationId xmlns:a16="http://schemas.microsoft.com/office/drawing/2014/main" id="{211695E7-C12C-6E4D-8EEE-5F0A876EAB9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5.9c from the textbook ]</a:t>
            </a:r>
          </a:p>
        </p:txBody>
      </p:sp>
      <p:sp>
        <p:nvSpPr>
          <p:cNvPr id="159747" name="Title 1">
            <a:extLst>
              <a:ext uri="{FF2B5EF4-FFF2-40B4-BE49-F238E27FC236}">
                <a16:creationId xmlns:a16="http://schemas.microsoft.com/office/drawing/2014/main" id="{603FBE2E-8A2E-C044-9D41-6B59AC75EBF3}"/>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Graphical Symbol for the Master-Slave D Flip-Flop</a:t>
            </a:r>
          </a:p>
        </p:txBody>
      </p:sp>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69" name="Group 12">
            <a:extLst>
              <a:ext uri="{FF2B5EF4-FFF2-40B4-BE49-F238E27FC236}">
                <a16:creationId xmlns:a16="http://schemas.microsoft.com/office/drawing/2014/main" id="{D1D962CA-C4A9-DD48-BF51-CDDAE49648EB}"/>
              </a:ext>
            </a:extLst>
          </p:cNvPr>
          <p:cNvGrpSpPr>
            <a:grpSpLocks/>
          </p:cNvGrpSpPr>
          <p:nvPr/>
        </p:nvGrpSpPr>
        <p:grpSpPr bwMode="auto">
          <a:xfrm>
            <a:off x="4762500" y="3200401"/>
            <a:ext cx="1485900" cy="1063625"/>
            <a:chOff x="3848100" y="3200400"/>
            <a:chExt cx="1485900" cy="1063625"/>
          </a:xfrm>
        </p:grpSpPr>
        <p:sp>
          <p:nvSpPr>
            <p:cNvPr id="160774" name="Rectangle 50">
              <a:extLst>
                <a:ext uri="{FF2B5EF4-FFF2-40B4-BE49-F238E27FC236}">
                  <a16:creationId xmlns:a16="http://schemas.microsoft.com/office/drawing/2014/main" id="{D971375C-B17E-6344-BCC0-D9E757610A02}"/>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0775" name="Rectangle 52">
              <a:extLst>
                <a:ext uri="{FF2B5EF4-FFF2-40B4-BE49-F238E27FC236}">
                  <a16:creationId xmlns:a16="http://schemas.microsoft.com/office/drawing/2014/main" id="{37063D11-DA17-9B4B-B5C1-E241139D9490}"/>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0776" name="Rectangle 53">
              <a:extLst>
                <a:ext uri="{FF2B5EF4-FFF2-40B4-BE49-F238E27FC236}">
                  <a16:creationId xmlns:a16="http://schemas.microsoft.com/office/drawing/2014/main" id="{B7B9A574-7243-0642-8B88-F33B3425C348}"/>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0777" name="Line 54">
              <a:extLst>
                <a:ext uri="{FF2B5EF4-FFF2-40B4-BE49-F238E27FC236}">
                  <a16:creationId xmlns:a16="http://schemas.microsoft.com/office/drawing/2014/main" id="{B96BA809-04B8-CA40-8090-E39A3100D03D}"/>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78" name="Freeform 55">
              <a:extLst>
                <a:ext uri="{FF2B5EF4-FFF2-40B4-BE49-F238E27FC236}">
                  <a16:creationId xmlns:a16="http://schemas.microsoft.com/office/drawing/2014/main" id="{9FB187D6-B99F-8947-B9D0-F6A20EB0CC6E}"/>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79" name="Freeform 57">
              <a:extLst>
                <a:ext uri="{FF2B5EF4-FFF2-40B4-BE49-F238E27FC236}">
                  <a16:creationId xmlns:a16="http://schemas.microsoft.com/office/drawing/2014/main" id="{D1ACEE12-E31D-114E-9F71-6FB44EF97F56}"/>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80" name="Line 58">
              <a:extLst>
                <a:ext uri="{FF2B5EF4-FFF2-40B4-BE49-F238E27FC236}">
                  <a16:creationId xmlns:a16="http://schemas.microsoft.com/office/drawing/2014/main" id="{09023D66-E8EE-1046-A588-E06E6A0B5023}"/>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1" name="Line 59">
              <a:extLst>
                <a:ext uri="{FF2B5EF4-FFF2-40B4-BE49-F238E27FC236}">
                  <a16:creationId xmlns:a16="http://schemas.microsoft.com/office/drawing/2014/main" id="{0B799191-94D5-0446-9E1B-483FDDF628C3}"/>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2" name="Line 60">
              <a:extLst>
                <a:ext uri="{FF2B5EF4-FFF2-40B4-BE49-F238E27FC236}">
                  <a16:creationId xmlns:a16="http://schemas.microsoft.com/office/drawing/2014/main" id="{FA4BED19-C870-B448-AF13-13A79D18DFEE}"/>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3" name="Line 61">
              <a:extLst>
                <a:ext uri="{FF2B5EF4-FFF2-40B4-BE49-F238E27FC236}">
                  <a16:creationId xmlns:a16="http://schemas.microsoft.com/office/drawing/2014/main" id="{2B6E5AFD-66BF-2C49-A84C-41011F6A172B}"/>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4" name="Rectangle 62">
              <a:extLst>
                <a:ext uri="{FF2B5EF4-FFF2-40B4-BE49-F238E27FC236}">
                  <a16:creationId xmlns:a16="http://schemas.microsoft.com/office/drawing/2014/main" id="{72FFED6D-905C-DA43-9872-F716321782B6}"/>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160770" name="TextBox 125">
            <a:extLst>
              <a:ext uri="{FF2B5EF4-FFF2-40B4-BE49-F238E27FC236}">
                <a16:creationId xmlns:a16="http://schemas.microsoft.com/office/drawing/2014/main" id="{02F80858-6C17-224D-85ED-1EDB09C69B45}"/>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5.9c from the textbook ]</a:t>
            </a:r>
          </a:p>
        </p:txBody>
      </p:sp>
      <p:sp>
        <p:nvSpPr>
          <p:cNvPr id="160771" name="Title 1">
            <a:extLst>
              <a:ext uri="{FF2B5EF4-FFF2-40B4-BE49-F238E27FC236}">
                <a16:creationId xmlns:a16="http://schemas.microsoft.com/office/drawing/2014/main" id="{AF3B42F2-0B65-9A4D-B815-6AB4B5BF08A3}"/>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Graphical Symbol for the Master-Slave D Flip-Flop</a:t>
            </a:r>
          </a:p>
        </p:txBody>
      </p:sp>
      <p:sp>
        <p:nvSpPr>
          <p:cNvPr id="160772" name="Oval 1">
            <a:extLst>
              <a:ext uri="{FF2B5EF4-FFF2-40B4-BE49-F238E27FC236}">
                <a16:creationId xmlns:a16="http://schemas.microsoft.com/office/drawing/2014/main" id="{707A09B5-13B4-1742-B676-A7BAE7E34295}"/>
              </a:ext>
            </a:extLst>
          </p:cNvPr>
          <p:cNvSpPr>
            <a:spLocks noChangeArrowheads="1"/>
          </p:cNvSpPr>
          <p:nvPr/>
        </p:nvSpPr>
        <p:spPr bwMode="auto">
          <a:xfrm>
            <a:off x="4876800" y="3733800"/>
            <a:ext cx="533400" cy="4572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0773" name="TextBox 1">
            <a:extLst>
              <a:ext uri="{FF2B5EF4-FFF2-40B4-BE49-F238E27FC236}">
                <a16:creationId xmlns:a16="http://schemas.microsoft.com/office/drawing/2014/main" id="{7ACDF658-2BDF-0F4A-842C-BF418D33B054}"/>
              </a:ext>
            </a:extLst>
          </p:cNvPr>
          <p:cNvSpPr txBox="1">
            <a:spLocks noChangeArrowheads="1"/>
          </p:cNvSpPr>
          <p:nvPr/>
        </p:nvSpPr>
        <p:spPr bwMode="auto">
          <a:xfrm>
            <a:off x="2743200" y="5029201"/>
            <a:ext cx="6364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&gt; means that this is edge-triggered</a:t>
            </a:r>
          </a:p>
          <a:p>
            <a:pPr>
              <a:spcBef>
                <a:spcPct val="0"/>
              </a:spcBef>
              <a:buFontTx/>
              <a:buNone/>
            </a:pPr>
            <a:r>
              <a:rPr lang="en-US" altLang="en-US" b="0">
                <a:solidFill>
                  <a:srgbClr val="FF0000"/>
                </a:solidFill>
                <a:latin typeface="Times" pitchFamily="2" charset="0"/>
              </a:rPr>
              <a:t>The small circle means that it is the negative edge</a:t>
            </a:r>
          </a:p>
        </p:txBody>
      </p:sp>
    </p:spTree>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7E9B9D-7B37-56ED-A197-44863A928FB7}"/>
            </a:ext>
          </a:extLst>
        </p:cNvPr>
        <p:cNvGrpSpPr/>
        <p:nvPr/>
      </p:nvGrpSpPr>
      <p:grpSpPr>
        <a:xfrm>
          <a:off x="0" y="0"/>
          <a:ext cx="0" cy="0"/>
          <a:chOff x="0" y="0"/>
          <a:chExt cx="0" cy="0"/>
        </a:xfrm>
      </p:grpSpPr>
      <p:sp>
        <p:nvSpPr>
          <p:cNvPr id="159747" name="Title 1">
            <a:extLst>
              <a:ext uri="{FF2B5EF4-FFF2-40B4-BE49-F238E27FC236}">
                <a16:creationId xmlns:a16="http://schemas.microsoft.com/office/drawing/2014/main" id="{3E396914-6D53-DC4A-F3BD-5E5DD23B9572}"/>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dirty="0"/>
              <a:t>D Latch	versus	D Flip-Flop</a:t>
            </a:r>
          </a:p>
        </p:txBody>
      </p:sp>
      <p:grpSp>
        <p:nvGrpSpPr>
          <p:cNvPr id="45" name="Group 44">
            <a:extLst>
              <a:ext uri="{FF2B5EF4-FFF2-40B4-BE49-F238E27FC236}">
                <a16:creationId xmlns:a16="http://schemas.microsoft.com/office/drawing/2014/main" id="{D341AD97-7385-0F9A-86E8-E49A9B606006}"/>
              </a:ext>
            </a:extLst>
          </p:cNvPr>
          <p:cNvGrpSpPr/>
          <p:nvPr/>
        </p:nvGrpSpPr>
        <p:grpSpPr>
          <a:xfrm>
            <a:off x="1657007" y="2590800"/>
            <a:ext cx="2374085" cy="1066501"/>
            <a:chOff x="4636315" y="5031989"/>
            <a:chExt cx="2374085" cy="1066501"/>
          </a:xfrm>
        </p:grpSpPr>
        <p:sp>
          <p:nvSpPr>
            <p:cNvPr id="10" name="Line 12">
              <a:extLst>
                <a:ext uri="{FF2B5EF4-FFF2-40B4-BE49-F238E27FC236}">
                  <a16:creationId xmlns:a16="http://schemas.microsoft.com/office/drawing/2014/main" id="{123C236F-9976-6214-DC80-340CDFAA182A}"/>
                </a:ext>
              </a:extLst>
            </p:cNvPr>
            <p:cNvSpPr>
              <a:spLocks noChangeShapeType="1"/>
            </p:cNvSpPr>
            <p:nvPr/>
          </p:nvSpPr>
          <p:spPr bwMode="auto">
            <a:xfrm>
              <a:off x="5003150" y="5298615"/>
              <a:ext cx="5594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4">
              <a:extLst>
                <a:ext uri="{FF2B5EF4-FFF2-40B4-BE49-F238E27FC236}">
                  <a16:creationId xmlns:a16="http://schemas.microsoft.com/office/drawing/2014/main" id="{F4175849-E215-14E0-AD15-22CC0DC70162}"/>
                </a:ext>
              </a:extLst>
            </p:cNvPr>
            <p:cNvSpPr>
              <a:spLocks noChangeShapeType="1"/>
            </p:cNvSpPr>
            <p:nvPr/>
          </p:nvSpPr>
          <p:spPr bwMode="auto">
            <a:xfrm flipH="1">
              <a:off x="6248400" y="5298615"/>
              <a:ext cx="49676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Line 15">
              <a:extLst>
                <a:ext uri="{FF2B5EF4-FFF2-40B4-BE49-F238E27FC236}">
                  <a16:creationId xmlns:a16="http://schemas.microsoft.com/office/drawing/2014/main" id="{94D8D661-5EAC-CDA9-DA60-4DA29E80D918}"/>
                </a:ext>
              </a:extLst>
            </p:cNvPr>
            <p:cNvSpPr>
              <a:spLocks noChangeShapeType="1"/>
            </p:cNvSpPr>
            <p:nvPr/>
          </p:nvSpPr>
          <p:spPr bwMode="auto">
            <a:xfrm flipH="1">
              <a:off x="6248400" y="5833451"/>
              <a:ext cx="5464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 name="Rectangle 20">
              <a:extLst>
                <a:ext uri="{FF2B5EF4-FFF2-40B4-BE49-F238E27FC236}">
                  <a16:creationId xmlns:a16="http://schemas.microsoft.com/office/drawing/2014/main" id="{D61B4016-5EAC-9740-0076-8B044E66DF66}"/>
                </a:ext>
              </a:extLst>
            </p:cNvPr>
            <p:cNvSpPr>
              <a:spLocks noChangeArrowheads="1"/>
            </p:cNvSpPr>
            <p:nvPr/>
          </p:nvSpPr>
          <p:spPr bwMode="auto">
            <a:xfrm>
              <a:off x="4778272" y="518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dirty="0">
                  <a:solidFill>
                    <a:srgbClr val="000000"/>
                  </a:solidFill>
                  <a:latin typeface="Times-Roman" pitchFamily="2" charset="0"/>
                </a:rPr>
                <a:t>D </a:t>
              </a:r>
              <a:endParaRPr lang="en-US" altLang="en-US" b="0" dirty="0">
                <a:latin typeface="Times" pitchFamily="2" charset="0"/>
              </a:endParaRPr>
            </a:p>
          </p:txBody>
        </p:sp>
        <p:sp>
          <p:nvSpPr>
            <p:cNvPr id="19" name="Rectangle 22">
              <a:extLst>
                <a:ext uri="{FF2B5EF4-FFF2-40B4-BE49-F238E27FC236}">
                  <a16:creationId xmlns:a16="http://schemas.microsoft.com/office/drawing/2014/main" id="{D842ABF6-28D4-BEF1-1824-9DD19BE5A125}"/>
                </a:ext>
              </a:extLst>
            </p:cNvPr>
            <p:cNvSpPr>
              <a:spLocks noChangeArrowheads="1"/>
            </p:cNvSpPr>
            <p:nvPr/>
          </p:nvSpPr>
          <p:spPr bwMode="auto">
            <a:xfrm>
              <a:off x="6835672" y="52145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20" name="Line 23">
              <a:extLst>
                <a:ext uri="{FF2B5EF4-FFF2-40B4-BE49-F238E27FC236}">
                  <a16:creationId xmlns:a16="http://schemas.microsoft.com/office/drawing/2014/main" id="{5813F5FB-EEE7-7C7A-CDD4-81AC0754BFBF}"/>
                </a:ext>
              </a:extLst>
            </p:cNvPr>
            <p:cNvSpPr>
              <a:spLocks noChangeShapeType="1"/>
            </p:cNvSpPr>
            <p:nvPr/>
          </p:nvSpPr>
          <p:spPr bwMode="auto">
            <a:xfrm flipH="1">
              <a:off x="6848371" y="5755687"/>
              <a:ext cx="95243"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Rectangle 29">
              <a:extLst>
                <a:ext uri="{FF2B5EF4-FFF2-40B4-BE49-F238E27FC236}">
                  <a16:creationId xmlns:a16="http://schemas.microsoft.com/office/drawing/2014/main" id="{04E14BB6-6D82-24F1-FD16-77F5430DBFEF}"/>
                </a:ext>
              </a:extLst>
            </p:cNvPr>
            <p:cNvSpPr>
              <a:spLocks noChangeArrowheads="1"/>
            </p:cNvSpPr>
            <p:nvPr/>
          </p:nvSpPr>
          <p:spPr bwMode="auto">
            <a:xfrm>
              <a:off x="5565792" y="5031989"/>
              <a:ext cx="685750" cy="1066501"/>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 name="Rectangle 30">
              <a:extLst>
                <a:ext uri="{FF2B5EF4-FFF2-40B4-BE49-F238E27FC236}">
                  <a16:creationId xmlns:a16="http://schemas.microsoft.com/office/drawing/2014/main" id="{3ABFB432-E01D-E5A8-130F-9016ED50ED93}"/>
                </a:ext>
              </a:extLst>
            </p:cNvPr>
            <p:cNvSpPr>
              <a:spLocks noChangeArrowheads="1"/>
            </p:cNvSpPr>
            <p:nvPr/>
          </p:nvSpPr>
          <p:spPr bwMode="auto">
            <a:xfrm>
              <a:off x="6835672" y="575727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25" name="Rectangle 31">
              <a:extLst>
                <a:ext uri="{FF2B5EF4-FFF2-40B4-BE49-F238E27FC236}">
                  <a16:creationId xmlns:a16="http://schemas.microsoft.com/office/drawing/2014/main" id="{3813A7A2-9510-59E4-44B9-5B5BEA24AE13}"/>
                </a:ext>
              </a:extLst>
            </p:cNvPr>
            <p:cNvSpPr>
              <a:spLocks noChangeArrowheads="1"/>
            </p:cNvSpPr>
            <p:nvPr/>
          </p:nvSpPr>
          <p:spPr bwMode="auto">
            <a:xfrm>
              <a:off x="5641987" y="5211326"/>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26" name="Rectangle 32">
              <a:extLst>
                <a:ext uri="{FF2B5EF4-FFF2-40B4-BE49-F238E27FC236}">
                  <a16:creationId xmlns:a16="http://schemas.microsoft.com/office/drawing/2014/main" id="{9E2BF545-3E6C-64B3-146A-35D54174DE2D}"/>
                </a:ext>
              </a:extLst>
            </p:cNvPr>
            <p:cNvSpPr>
              <a:spLocks noChangeArrowheads="1"/>
            </p:cNvSpPr>
            <p:nvPr/>
          </p:nvSpPr>
          <p:spPr bwMode="auto">
            <a:xfrm>
              <a:off x="6037245" y="520497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27" name="Line 33">
              <a:extLst>
                <a:ext uri="{FF2B5EF4-FFF2-40B4-BE49-F238E27FC236}">
                  <a16:creationId xmlns:a16="http://schemas.microsoft.com/office/drawing/2014/main" id="{22E28D64-71CC-7828-D33D-CD36490DDB5C}"/>
                </a:ext>
              </a:extLst>
            </p:cNvPr>
            <p:cNvSpPr>
              <a:spLocks noChangeShapeType="1"/>
            </p:cNvSpPr>
            <p:nvPr/>
          </p:nvSpPr>
          <p:spPr bwMode="auto">
            <a:xfrm flipH="1">
              <a:off x="6061056" y="5736642"/>
              <a:ext cx="76194"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Rectangle 38">
              <a:extLst>
                <a:ext uri="{FF2B5EF4-FFF2-40B4-BE49-F238E27FC236}">
                  <a16:creationId xmlns:a16="http://schemas.microsoft.com/office/drawing/2014/main" id="{C2343D5E-2ABC-069C-328E-1EFB2A75BFD7}"/>
                </a:ext>
              </a:extLst>
            </p:cNvPr>
            <p:cNvSpPr>
              <a:spLocks noChangeArrowheads="1"/>
            </p:cNvSpPr>
            <p:nvPr/>
          </p:nvSpPr>
          <p:spPr bwMode="auto">
            <a:xfrm>
              <a:off x="6038833" y="5749339"/>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 name="Rectangle 66">
              <a:extLst>
                <a:ext uri="{FF2B5EF4-FFF2-40B4-BE49-F238E27FC236}">
                  <a16:creationId xmlns:a16="http://schemas.microsoft.com/office/drawing/2014/main" id="{4885B0ED-03DE-B9E6-6DC7-84CEAE33EA51}"/>
                </a:ext>
              </a:extLst>
            </p:cNvPr>
            <p:cNvSpPr>
              <a:spLocks noChangeArrowheads="1"/>
            </p:cNvSpPr>
            <p:nvPr/>
          </p:nvSpPr>
          <p:spPr bwMode="auto">
            <a:xfrm>
              <a:off x="5641987" y="5741403"/>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dirty="0" err="1">
                  <a:solidFill>
                    <a:srgbClr val="000000"/>
                  </a:solidFill>
                  <a:latin typeface="Times-Roman" pitchFamily="2" charset="0"/>
                </a:rPr>
                <a:t>Clk</a:t>
              </a:r>
              <a:r>
                <a:rPr lang="en-US" altLang="en-US" sz="1400" b="0" i="1" dirty="0">
                  <a:solidFill>
                    <a:srgbClr val="000000"/>
                  </a:solidFill>
                  <a:latin typeface="Times-Roman" pitchFamily="2" charset="0"/>
                </a:rPr>
                <a:t> </a:t>
              </a:r>
              <a:endParaRPr lang="en-US" altLang="en-US" b="0" dirty="0">
                <a:latin typeface="Times" pitchFamily="2" charset="0"/>
              </a:endParaRPr>
            </a:p>
          </p:txBody>
        </p:sp>
        <p:sp>
          <p:nvSpPr>
            <p:cNvPr id="34" name="Rectangle 67">
              <a:extLst>
                <a:ext uri="{FF2B5EF4-FFF2-40B4-BE49-F238E27FC236}">
                  <a16:creationId xmlns:a16="http://schemas.microsoft.com/office/drawing/2014/main" id="{B47984BB-C950-C75D-F90C-1BA9C417EDC0}"/>
                </a:ext>
              </a:extLst>
            </p:cNvPr>
            <p:cNvSpPr>
              <a:spLocks noChangeArrowheads="1"/>
            </p:cNvSpPr>
            <p:nvPr/>
          </p:nvSpPr>
          <p:spPr bwMode="auto">
            <a:xfrm>
              <a:off x="4636315" y="5758092"/>
              <a:ext cx="30419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dirty="0" err="1">
                  <a:solidFill>
                    <a:srgbClr val="000000"/>
                  </a:solidFill>
                  <a:latin typeface="Times-Roman" pitchFamily="2" charset="0"/>
                </a:rPr>
                <a:t>Clk</a:t>
              </a:r>
              <a:r>
                <a:rPr lang="en-US" altLang="en-US" sz="1400" b="0" i="1" dirty="0">
                  <a:solidFill>
                    <a:srgbClr val="000000"/>
                  </a:solidFill>
                  <a:latin typeface="Times-Roman" pitchFamily="2" charset="0"/>
                </a:rPr>
                <a:t> </a:t>
              </a:r>
              <a:endParaRPr lang="en-US" altLang="en-US" b="0" dirty="0">
                <a:latin typeface="Times" pitchFamily="2" charset="0"/>
              </a:endParaRPr>
            </a:p>
          </p:txBody>
        </p:sp>
        <p:sp>
          <p:nvSpPr>
            <p:cNvPr id="39" name="Line 12">
              <a:extLst>
                <a:ext uri="{FF2B5EF4-FFF2-40B4-BE49-F238E27FC236}">
                  <a16:creationId xmlns:a16="http://schemas.microsoft.com/office/drawing/2014/main" id="{C669168D-8D5D-AC6D-3C7B-A3BBA19A6611}"/>
                </a:ext>
              </a:extLst>
            </p:cNvPr>
            <p:cNvSpPr>
              <a:spLocks noChangeShapeType="1"/>
            </p:cNvSpPr>
            <p:nvPr/>
          </p:nvSpPr>
          <p:spPr bwMode="auto">
            <a:xfrm>
              <a:off x="5003150" y="5867400"/>
              <a:ext cx="5594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 name="Group 43">
            <a:extLst>
              <a:ext uri="{FF2B5EF4-FFF2-40B4-BE49-F238E27FC236}">
                <a16:creationId xmlns:a16="http://schemas.microsoft.com/office/drawing/2014/main" id="{4CA3D65E-872A-793E-D56C-C83A9D16699F}"/>
              </a:ext>
            </a:extLst>
          </p:cNvPr>
          <p:cNvGrpSpPr/>
          <p:nvPr/>
        </p:nvGrpSpPr>
        <p:grpSpPr>
          <a:xfrm>
            <a:off x="6532633" y="2593676"/>
            <a:ext cx="2230367" cy="1063625"/>
            <a:chOff x="4268961" y="3200401"/>
            <a:chExt cx="2230367" cy="1063625"/>
          </a:xfrm>
        </p:grpSpPr>
        <p:grpSp>
          <p:nvGrpSpPr>
            <p:cNvPr id="159745" name="Group 12">
              <a:extLst>
                <a:ext uri="{FF2B5EF4-FFF2-40B4-BE49-F238E27FC236}">
                  <a16:creationId xmlns:a16="http://schemas.microsoft.com/office/drawing/2014/main" id="{36EDF6EB-05ED-7C06-C19D-18C75D84A94C}"/>
                </a:ext>
              </a:extLst>
            </p:cNvPr>
            <p:cNvGrpSpPr>
              <a:grpSpLocks/>
            </p:cNvGrpSpPr>
            <p:nvPr/>
          </p:nvGrpSpPr>
          <p:grpSpPr bwMode="auto">
            <a:xfrm>
              <a:off x="4762500" y="3200401"/>
              <a:ext cx="1485900" cy="1063625"/>
              <a:chOff x="3848100" y="3200400"/>
              <a:chExt cx="1485900" cy="1063625"/>
            </a:xfrm>
          </p:grpSpPr>
          <p:sp>
            <p:nvSpPr>
              <p:cNvPr id="159748" name="Rectangle 50">
                <a:extLst>
                  <a:ext uri="{FF2B5EF4-FFF2-40B4-BE49-F238E27FC236}">
                    <a16:creationId xmlns:a16="http://schemas.microsoft.com/office/drawing/2014/main" id="{4F2BDC27-6C32-6052-2491-0236A6FCD11E}"/>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9749" name="Rectangle 52">
                <a:extLst>
                  <a:ext uri="{FF2B5EF4-FFF2-40B4-BE49-F238E27FC236}">
                    <a16:creationId xmlns:a16="http://schemas.microsoft.com/office/drawing/2014/main" id="{69028ED1-899A-4B15-64E7-3C68D7417CDA}"/>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9750" name="Rectangle 53">
                <a:extLst>
                  <a:ext uri="{FF2B5EF4-FFF2-40B4-BE49-F238E27FC236}">
                    <a16:creationId xmlns:a16="http://schemas.microsoft.com/office/drawing/2014/main" id="{70DC50EA-7F20-2C79-514E-23F3F00D3D24}"/>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9751" name="Line 54">
                <a:extLst>
                  <a:ext uri="{FF2B5EF4-FFF2-40B4-BE49-F238E27FC236}">
                    <a16:creationId xmlns:a16="http://schemas.microsoft.com/office/drawing/2014/main" id="{60888F3D-B347-D875-3357-6DFF0E730AA1}"/>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2" name="Freeform 55">
                <a:extLst>
                  <a:ext uri="{FF2B5EF4-FFF2-40B4-BE49-F238E27FC236}">
                    <a16:creationId xmlns:a16="http://schemas.microsoft.com/office/drawing/2014/main" id="{1CE6F535-5A05-B4BA-7046-A71FF74D7F61}"/>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3" name="Freeform 57">
                <a:extLst>
                  <a:ext uri="{FF2B5EF4-FFF2-40B4-BE49-F238E27FC236}">
                    <a16:creationId xmlns:a16="http://schemas.microsoft.com/office/drawing/2014/main" id="{C57FE4FB-C673-9855-BA68-404B137F12E4}"/>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4" name="Line 58">
                <a:extLst>
                  <a:ext uri="{FF2B5EF4-FFF2-40B4-BE49-F238E27FC236}">
                    <a16:creationId xmlns:a16="http://schemas.microsoft.com/office/drawing/2014/main" id="{2AE83BF9-DAAE-6051-5574-737C594C8630}"/>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5" name="Line 59">
                <a:extLst>
                  <a:ext uri="{FF2B5EF4-FFF2-40B4-BE49-F238E27FC236}">
                    <a16:creationId xmlns:a16="http://schemas.microsoft.com/office/drawing/2014/main" id="{2FC4D12E-12AA-E710-6860-9E35A03972E7}"/>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6" name="Line 60">
                <a:extLst>
                  <a:ext uri="{FF2B5EF4-FFF2-40B4-BE49-F238E27FC236}">
                    <a16:creationId xmlns:a16="http://schemas.microsoft.com/office/drawing/2014/main" id="{7BECD65A-4514-A888-7D80-6C553EB9CCB3}"/>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7" name="Line 61">
                <a:extLst>
                  <a:ext uri="{FF2B5EF4-FFF2-40B4-BE49-F238E27FC236}">
                    <a16:creationId xmlns:a16="http://schemas.microsoft.com/office/drawing/2014/main" id="{D87D6C93-D2E5-220C-C507-570C8E1B360C}"/>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8" name="Rectangle 62">
                <a:extLst>
                  <a:ext uri="{FF2B5EF4-FFF2-40B4-BE49-F238E27FC236}">
                    <a16:creationId xmlns:a16="http://schemas.microsoft.com/office/drawing/2014/main" id="{BCE98933-8069-6606-515E-A3A422619A7D}"/>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18" name="Rectangle 21">
              <a:extLst>
                <a:ext uri="{FF2B5EF4-FFF2-40B4-BE49-F238E27FC236}">
                  <a16:creationId xmlns:a16="http://schemas.microsoft.com/office/drawing/2014/main" id="{3FBC4E66-2E73-A238-BA65-6CAD406DA3FC}"/>
                </a:ext>
              </a:extLst>
            </p:cNvPr>
            <p:cNvSpPr>
              <a:spLocks noChangeArrowheads="1"/>
            </p:cNvSpPr>
            <p:nvPr/>
          </p:nvSpPr>
          <p:spPr bwMode="auto">
            <a:xfrm>
              <a:off x="4268961" y="3858945"/>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dirty="0">
                  <a:solidFill>
                    <a:srgbClr val="000000"/>
                  </a:solidFill>
                  <a:latin typeface="Times-Roman" pitchFamily="2" charset="0"/>
                </a:rPr>
                <a:t>Clock </a:t>
              </a:r>
              <a:endParaRPr lang="en-US" altLang="en-US" b="0" dirty="0">
                <a:latin typeface="Times" pitchFamily="2" charset="0"/>
              </a:endParaRPr>
            </a:p>
          </p:txBody>
        </p:sp>
        <p:sp>
          <p:nvSpPr>
            <p:cNvPr id="40" name="Rectangle 20">
              <a:extLst>
                <a:ext uri="{FF2B5EF4-FFF2-40B4-BE49-F238E27FC236}">
                  <a16:creationId xmlns:a16="http://schemas.microsoft.com/office/drawing/2014/main" id="{B0042E74-0A61-FFA9-DA54-8733306A7F4A}"/>
                </a:ext>
              </a:extLst>
            </p:cNvPr>
            <p:cNvSpPr>
              <a:spLocks noChangeArrowheads="1"/>
            </p:cNvSpPr>
            <p:nvPr/>
          </p:nvSpPr>
          <p:spPr bwMode="auto">
            <a:xfrm>
              <a:off x="4498575" y="3339536"/>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dirty="0">
                  <a:solidFill>
                    <a:srgbClr val="000000"/>
                  </a:solidFill>
                  <a:latin typeface="Times-Roman" pitchFamily="2" charset="0"/>
                </a:rPr>
                <a:t>D </a:t>
              </a:r>
              <a:endParaRPr lang="en-US" altLang="en-US" b="0" dirty="0">
                <a:latin typeface="Times" pitchFamily="2" charset="0"/>
              </a:endParaRPr>
            </a:p>
          </p:txBody>
        </p:sp>
        <p:sp>
          <p:nvSpPr>
            <p:cNvPr id="41" name="Rectangle 22">
              <a:extLst>
                <a:ext uri="{FF2B5EF4-FFF2-40B4-BE49-F238E27FC236}">
                  <a16:creationId xmlns:a16="http://schemas.microsoft.com/office/drawing/2014/main" id="{D0B90805-1005-CCC9-D90A-BCAF7F0A6E74}"/>
                </a:ext>
              </a:extLst>
            </p:cNvPr>
            <p:cNvSpPr>
              <a:spLocks noChangeArrowheads="1"/>
            </p:cNvSpPr>
            <p:nvPr/>
          </p:nvSpPr>
          <p:spPr bwMode="auto">
            <a:xfrm>
              <a:off x="6324600" y="33528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2" name="Line 23">
              <a:extLst>
                <a:ext uri="{FF2B5EF4-FFF2-40B4-BE49-F238E27FC236}">
                  <a16:creationId xmlns:a16="http://schemas.microsoft.com/office/drawing/2014/main" id="{DC2E4568-7108-613A-194A-009F06CEC9A6}"/>
                </a:ext>
              </a:extLst>
            </p:cNvPr>
            <p:cNvSpPr>
              <a:spLocks noChangeShapeType="1"/>
            </p:cNvSpPr>
            <p:nvPr/>
          </p:nvSpPr>
          <p:spPr bwMode="auto">
            <a:xfrm flipH="1">
              <a:off x="6337299" y="3893987"/>
              <a:ext cx="95243"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Rectangle 30">
              <a:extLst>
                <a:ext uri="{FF2B5EF4-FFF2-40B4-BE49-F238E27FC236}">
                  <a16:creationId xmlns:a16="http://schemas.microsoft.com/office/drawing/2014/main" id="{3EF99FF6-1704-8FC3-1E13-09B46A617972}"/>
                </a:ext>
              </a:extLst>
            </p:cNvPr>
            <p:cNvSpPr>
              <a:spLocks noChangeArrowheads="1"/>
            </p:cNvSpPr>
            <p:nvPr/>
          </p:nvSpPr>
          <p:spPr bwMode="auto">
            <a:xfrm>
              <a:off x="6324600" y="389557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Tree>
    <p:extLst>
      <p:ext uri="{BB962C8B-B14F-4D97-AF65-F5344CB8AC3E}">
        <p14:creationId xmlns:p14="http://schemas.microsoft.com/office/powerpoint/2010/main" val="4051122486"/>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309A08-F7EA-FD42-E959-2648242CD40E}"/>
            </a:ext>
          </a:extLst>
        </p:cNvPr>
        <p:cNvGrpSpPr/>
        <p:nvPr/>
      </p:nvGrpSpPr>
      <p:grpSpPr>
        <a:xfrm>
          <a:off x="0" y="0"/>
          <a:ext cx="0" cy="0"/>
          <a:chOff x="0" y="0"/>
          <a:chExt cx="0" cy="0"/>
        </a:xfrm>
      </p:grpSpPr>
      <p:sp>
        <p:nvSpPr>
          <p:cNvPr id="159747" name="Title 1">
            <a:extLst>
              <a:ext uri="{FF2B5EF4-FFF2-40B4-BE49-F238E27FC236}">
                <a16:creationId xmlns:a16="http://schemas.microsoft.com/office/drawing/2014/main" id="{BFA3B2BD-1745-D2AC-A385-960590142DB2}"/>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dirty="0"/>
              <a:t>D Latch	versus	D Flip-Flop</a:t>
            </a:r>
          </a:p>
        </p:txBody>
      </p:sp>
      <p:grpSp>
        <p:nvGrpSpPr>
          <p:cNvPr id="45" name="Group 44">
            <a:extLst>
              <a:ext uri="{FF2B5EF4-FFF2-40B4-BE49-F238E27FC236}">
                <a16:creationId xmlns:a16="http://schemas.microsoft.com/office/drawing/2014/main" id="{5BD7FF2D-C0BF-9A0F-9918-E03462BE5F42}"/>
              </a:ext>
            </a:extLst>
          </p:cNvPr>
          <p:cNvGrpSpPr/>
          <p:nvPr/>
        </p:nvGrpSpPr>
        <p:grpSpPr>
          <a:xfrm>
            <a:off x="1657007" y="2590800"/>
            <a:ext cx="2374085" cy="1066501"/>
            <a:chOff x="4636315" y="5031989"/>
            <a:chExt cx="2374085" cy="1066501"/>
          </a:xfrm>
        </p:grpSpPr>
        <p:sp>
          <p:nvSpPr>
            <p:cNvPr id="10" name="Line 12">
              <a:extLst>
                <a:ext uri="{FF2B5EF4-FFF2-40B4-BE49-F238E27FC236}">
                  <a16:creationId xmlns:a16="http://schemas.microsoft.com/office/drawing/2014/main" id="{CB2CF664-6D53-37D8-71C9-69AA0D0070AA}"/>
                </a:ext>
              </a:extLst>
            </p:cNvPr>
            <p:cNvSpPr>
              <a:spLocks noChangeShapeType="1"/>
            </p:cNvSpPr>
            <p:nvPr/>
          </p:nvSpPr>
          <p:spPr bwMode="auto">
            <a:xfrm>
              <a:off x="5003150" y="5298615"/>
              <a:ext cx="5594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4">
              <a:extLst>
                <a:ext uri="{FF2B5EF4-FFF2-40B4-BE49-F238E27FC236}">
                  <a16:creationId xmlns:a16="http://schemas.microsoft.com/office/drawing/2014/main" id="{3562A8F5-EBB7-8AB5-CF66-416198099921}"/>
                </a:ext>
              </a:extLst>
            </p:cNvPr>
            <p:cNvSpPr>
              <a:spLocks noChangeShapeType="1"/>
            </p:cNvSpPr>
            <p:nvPr/>
          </p:nvSpPr>
          <p:spPr bwMode="auto">
            <a:xfrm flipH="1">
              <a:off x="6248400" y="5298615"/>
              <a:ext cx="49676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Line 15">
              <a:extLst>
                <a:ext uri="{FF2B5EF4-FFF2-40B4-BE49-F238E27FC236}">
                  <a16:creationId xmlns:a16="http://schemas.microsoft.com/office/drawing/2014/main" id="{4726B811-EE70-23E7-32E6-5A00A2E65B80}"/>
                </a:ext>
              </a:extLst>
            </p:cNvPr>
            <p:cNvSpPr>
              <a:spLocks noChangeShapeType="1"/>
            </p:cNvSpPr>
            <p:nvPr/>
          </p:nvSpPr>
          <p:spPr bwMode="auto">
            <a:xfrm flipH="1">
              <a:off x="6248400" y="5833451"/>
              <a:ext cx="5464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 name="Rectangle 20">
              <a:extLst>
                <a:ext uri="{FF2B5EF4-FFF2-40B4-BE49-F238E27FC236}">
                  <a16:creationId xmlns:a16="http://schemas.microsoft.com/office/drawing/2014/main" id="{8D835557-CFF8-9E74-401C-A2BF2428DB45}"/>
                </a:ext>
              </a:extLst>
            </p:cNvPr>
            <p:cNvSpPr>
              <a:spLocks noChangeArrowheads="1"/>
            </p:cNvSpPr>
            <p:nvPr/>
          </p:nvSpPr>
          <p:spPr bwMode="auto">
            <a:xfrm>
              <a:off x="4778272" y="518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dirty="0">
                  <a:solidFill>
                    <a:srgbClr val="000000"/>
                  </a:solidFill>
                  <a:latin typeface="Times-Roman" pitchFamily="2" charset="0"/>
                </a:rPr>
                <a:t>D </a:t>
              </a:r>
              <a:endParaRPr lang="en-US" altLang="en-US" b="0" dirty="0">
                <a:latin typeface="Times" pitchFamily="2" charset="0"/>
              </a:endParaRPr>
            </a:p>
          </p:txBody>
        </p:sp>
        <p:sp>
          <p:nvSpPr>
            <p:cNvPr id="19" name="Rectangle 22">
              <a:extLst>
                <a:ext uri="{FF2B5EF4-FFF2-40B4-BE49-F238E27FC236}">
                  <a16:creationId xmlns:a16="http://schemas.microsoft.com/office/drawing/2014/main" id="{78C8670D-2ED4-7AE4-59AA-9E788750C078}"/>
                </a:ext>
              </a:extLst>
            </p:cNvPr>
            <p:cNvSpPr>
              <a:spLocks noChangeArrowheads="1"/>
            </p:cNvSpPr>
            <p:nvPr/>
          </p:nvSpPr>
          <p:spPr bwMode="auto">
            <a:xfrm>
              <a:off x="6835672" y="52145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20" name="Line 23">
              <a:extLst>
                <a:ext uri="{FF2B5EF4-FFF2-40B4-BE49-F238E27FC236}">
                  <a16:creationId xmlns:a16="http://schemas.microsoft.com/office/drawing/2014/main" id="{18A1E063-4644-4DCE-1EFE-F796C534E881}"/>
                </a:ext>
              </a:extLst>
            </p:cNvPr>
            <p:cNvSpPr>
              <a:spLocks noChangeShapeType="1"/>
            </p:cNvSpPr>
            <p:nvPr/>
          </p:nvSpPr>
          <p:spPr bwMode="auto">
            <a:xfrm flipH="1">
              <a:off x="6848371" y="5755687"/>
              <a:ext cx="95243"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Rectangle 29">
              <a:extLst>
                <a:ext uri="{FF2B5EF4-FFF2-40B4-BE49-F238E27FC236}">
                  <a16:creationId xmlns:a16="http://schemas.microsoft.com/office/drawing/2014/main" id="{85C2AF3C-E641-F1DA-AC6C-F0605CC0E94E}"/>
                </a:ext>
              </a:extLst>
            </p:cNvPr>
            <p:cNvSpPr>
              <a:spLocks noChangeArrowheads="1"/>
            </p:cNvSpPr>
            <p:nvPr/>
          </p:nvSpPr>
          <p:spPr bwMode="auto">
            <a:xfrm>
              <a:off x="5565792" y="5031989"/>
              <a:ext cx="685750" cy="1066501"/>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 name="Rectangle 30">
              <a:extLst>
                <a:ext uri="{FF2B5EF4-FFF2-40B4-BE49-F238E27FC236}">
                  <a16:creationId xmlns:a16="http://schemas.microsoft.com/office/drawing/2014/main" id="{7443D893-0110-B453-95D5-01DBEE91B2DE}"/>
                </a:ext>
              </a:extLst>
            </p:cNvPr>
            <p:cNvSpPr>
              <a:spLocks noChangeArrowheads="1"/>
            </p:cNvSpPr>
            <p:nvPr/>
          </p:nvSpPr>
          <p:spPr bwMode="auto">
            <a:xfrm>
              <a:off x="6835672" y="575727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25" name="Rectangle 31">
              <a:extLst>
                <a:ext uri="{FF2B5EF4-FFF2-40B4-BE49-F238E27FC236}">
                  <a16:creationId xmlns:a16="http://schemas.microsoft.com/office/drawing/2014/main" id="{3575FA5C-B69C-368F-AE33-669A382B84E3}"/>
                </a:ext>
              </a:extLst>
            </p:cNvPr>
            <p:cNvSpPr>
              <a:spLocks noChangeArrowheads="1"/>
            </p:cNvSpPr>
            <p:nvPr/>
          </p:nvSpPr>
          <p:spPr bwMode="auto">
            <a:xfrm>
              <a:off x="5641987" y="5211326"/>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26" name="Rectangle 32">
              <a:extLst>
                <a:ext uri="{FF2B5EF4-FFF2-40B4-BE49-F238E27FC236}">
                  <a16:creationId xmlns:a16="http://schemas.microsoft.com/office/drawing/2014/main" id="{5469897B-305C-4B36-BB20-40E6787D6CF1}"/>
                </a:ext>
              </a:extLst>
            </p:cNvPr>
            <p:cNvSpPr>
              <a:spLocks noChangeArrowheads="1"/>
            </p:cNvSpPr>
            <p:nvPr/>
          </p:nvSpPr>
          <p:spPr bwMode="auto">
            <a:xfrm>
              <a:off x="6037245" y="520497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27" name="Line 33">
              <a:extLst>
                <a:ext uri="{FF2B5EF4-FFF2-40B4-BE49-F238E27FC236}">
                  <a16:creationId xmlns:a16="http://schemas.microsoft.com/office/drawing/2014/main" id="{EA2C6D11-CECD-5B30-31E6-5BEAEA82EABC}"/>
                </a:ext>
              </a:extLst>
            </p:cNvPr>
            <p:cNvSpPr>
              <a:spLocks noChangeShapeType="1"/>
            </p:cNvSpPr>
            <p:nvPr/>
          </p:nvSpPr>
          <p:spPr bwMode="auto">
            <a:xfrm flipH="1">
              <a:off x="6061056" y="5736642"/>
              <a:ext cx="76194"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Rectangle 38">
              <a:extLst>
                <a:ext uri="{FF2B5EF4-FFF2-40B4-BE49-F238E27FC236}">
                  <a16:creationId xmlns:a16="http://schemas.microsoft.com/office/drawing/2014/main" id="{4BB894CD-1B0B-DB9D-98AB-C809DA91EF36}"/>
                </a:ext>
              </a:extLst>
            </p:cNvPr>
            <p:cNvSpPr>
              <a:spLocks noChangeArrowheads="1"/>
            </p:cNvSpPr>
            <p:nvPr/>
          </p:nvSpPr>
          <p:spPr bwMode="auto">
            <a:xfrm>
              <a:off x="6038833" y="5749339"/>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 name="Rectangle 66">
              <a:extLst>
                <a:ext uri="{FF2B5EF4-FFF2-40B4-BE49-F238E27FC236}">
                  <a16:creationId xmlns:a16="http://schemas.microsoft.com/office/drawing/2014/main" id="{BB4ED336-BC61-C889-198C-380DEABAA20A}"/>
                </a:ext>
              </a:extLst>
            </p:cNvPr>
            <p:cNvSpPr>
              <a:spLocks noChangeArrowheads="1"/>
            </p:cNvSpPr>
            <p:nvPr/>
          </p:nvSpPr>
          <p:spPr bwMode="auto">
            <a:xfrm>
              <a:off x="5641987" y="5741403"/>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dirty="0" err="1">
                  <a:solidFill>
                    <a:srgbClr val="000000"/>
                  </a:solidFill>
                  <a:latin typeface="Times-Roman" pitchFamily="2" charset="0"/>
                </a:rPr>
                <a:t>Clk</a:t>
              </a:r>
              <a:r>
                <a:rPr lang="en-US" altLang="en-US" sz="1400" b="0" i="1" dirty="0">
                  <a:solidFill>
                    <a:srgbClr val="000000"/>
                  </a:solidFill>
                  <a:latin typeface="Times-Roman" pitchFamily="2" charset="0"/>
                </a:rPr>
                <a:t> </a:t>
              </a:r>
              <a:endParaRPr lang="en-US" altLang="en-US" b="0" dirty="0">
                <a:latin typeface="Times" pitchFamily="2" charset="0"/>
              </a:endParaRPr>
            </a:p>
          </p:txBody>
        </p:sp>
        <p:sp>
          <p:nvSpPr>
            <p:cNvPr id="34" name="Rectangle 67">
              <a:extLst>
                <a:ext uri="{FF2B5EF4-FFF2-40B4-BE49-F238E27FC236}">
                  <a16:creationId xmlns:a16="http://schemas.microsoft.com/office/drawing/2014/main" id="{7C7CAE98-0F76-B6E8-3F65-AEFB38AE278D}"/>
                </a:ext>
              </a:extLst>
            </p:cNvPr>
            <p:cNvSpPr>
              <a:spLocks noChangeArrowheads="1"/>
            </p:cNvSpPr>
            <p:nvPr/>
          </p:nvSpPr>
          <p:spPr bwMode="auto">
            <a:xfrm>
              <a:off x="4636315" y="5758092"/>
              <a:ext cx="30419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dirty="0" err="1">
                  <a:solidFill>
                    <a:srgbClr val="FF0000"/>
                  </a:solidFill>
                  <a:latin typeface="Times-Roman" pitchFamily="2" charset="0"/>
                </a:rPr>
                <a:t>Clk</a:t>
              </a:r>
              <a:r>
                <a:rPr lang="en-US" altLang="en-US" sz="1400" b="0" i="1" dirty="0">
                  <a:solidFill>
                    <a:srgbClr val="000000"/>
                  </a:solidFill>
                  <a:latin typeface="Times-Roman" pitchFamily="2" charset="0"/>
                </a:rPr>
                <a:t> </a:t>
              </a:r>
              <a:endParaRPr lang="en-US" altLang="en-US" b="0" dirty="0">
                <a:latin typeface="Times" pitchFamily="2" charset="0"/>
              </a:endParaRPr>
            </a:p>
          </p:txBody>
        </p:sp>
        <p:sp>
          <p:nvSpPr>
            <p:cNvPr id="39" name="Line 12">
              <a:extLst>
                <a:ext uri="{FF2B5EF4-FFF2-40B4-BE49-F238E27FC236}">
                  <a16:creationId xmlns:a16="http://schemas.microsoft.com/office/drawing/2014/main" id="{581C72ED-3F59-C0AE-4DAE-D682DDAF2EFE}"/>
                </a:ext>
              </a:extLst>
            </p:cNvPr>
            <p:cNvSpPr>
              <a:spLocks noChangeShapeType="1"/>
            </p:cNvSpPr>
            <p:nvPr/>
          </p:nvSpPr>
          <p:spPr bwMode="auto">
            <a:xfrm>
              <a:off x="5003150" y="5867400"/>
              <a:ext cx="5594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 name="Group 43">
            <a:extLst>
              <a:ext uri="{FF2B5EF4-FFF2-40B4-BE49-F238E27FC236}">
                <a16:creationId xmlns:a16="http://schemas.microsoft.com/office/drawing/2014/main" id="{8F62366A-5A52-404E-2324-1188656AA8D2}"/>
              </a:ext>
            </a:extLst>
          </p:cNvPr>
          <p:cNvGrpSpPr/>
          <p:nvPr/>
        </p:nvGrpSpPr>
        <p:grpSpPr>
          <a:xfrm>
            <a:off x="6532633" y="2593676"/>
            <a:ext cx="2230367" cy="1063625"/>
            <a:chOff x="4268961" y="3200401"/>
            <a:chExt cx="2230367" cy="1063625"/>
          </a:xfrm>
        </p:grpSpPr>
        <p:grpSp>
          <p:nvGrpSpPr>
            <p:cNvPr id="159745" name="Group 12">
              <a:extLst>
                <a:ext uri="{FF2B5EF4-FFF2-40B4-BE49-F238E27FC236}">
                  <a16:creationId xmlns:a16="http://schemas.microsoft.com/office/drawing/2014/main" id="{321A73B8-E1AF-C620-9946-40F5F52B1098}"/>
                </a:ext>
              </a:extLst>
            </p:cNvPr>
            <p:cNvGrpSpPr>
              <a:grpSpLocks/>
            </p:cNvGrpSpPr>
            <p:nvPr/>
          </p:nvGrpSpPr>
          <p:grpSpPr bwMode="auto">
            <a:xfrm>
              <a:off x="4762500" y="3200401"/>
              <a:ext cx="1485900" cy="1063625"/>
              <a:chOff x="3848100" y="3200400"/>
              <a:chExt cx="1485900" cy="1063625"/>
            </a:xfrm>
          </p:grpSpPr>
          <p:sp>
            <p:nvSpPr>
              <p:cNvPr id="159748" name="Rectangle 50">
                <a:extLst>
                  <a:ext uri="{FF2B5EF4-FFF2-40B4-BE49-F238E27FC236}">
                    <a16:creationId xmlns:a16="http://schemas.microsoft.com/office/drawing/2014/main" id="{FAA557A3-B04E-60FD-D031-A3DEDD688C77}"/>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9749" name="Rectangle 52">
                <a:extLst>
                  <a:ext uri="{FF2B5EF4-FFF2-40B4-BE49-F238E27FC236}">
                    <a16:creationId xmlns:a16="http://schemas.microsoft.com/office/drawing/2014/main" id="{C880FC6D-0353-FA32-62E9-695B6036BBF4}"/>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9750" name="Rectangle 53">
                <a:extLst>
                  <a:ext uri="{FF2B5EF4-FFF2-40B4-BE49-F238E27FC236}">
                    <a16:creationId xmlns:a16="http://schemas.microsoft.com/office/drawing/2014/main" id="{D9C104CC-7FF1-9E0E-DEFA-4AB4A41504DF}"/>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9751" name="Line 54">
                <a:extLst>
                  <a:ext uri="{FF2B5EF4-FFF2-40B4-BE49-F238E27FC236}">
                    <a16:creationId xmlns:a16="http://schemas.microsoft.com/office/drawing/2014/main" id="{9F2EA30C-C68B-9473-77D4-D09FDFE2A11C}"/>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2" name="Freeform 55">
                <a:extLst>
                  <a:ext uri="{FF2B5EF4-FFF2-40B4-BE49-F238E27FC236}">
                    <a16:creationId xmlns:a16="http://schemas.microsoft.com/office/drawing/2014/main" id="{324B8FD9-0DD4-BD52-395F-12896A8ECFF0}"/>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3" name="Freeform 57">
                <a:extLst>
                  <a:ext uri="{FF2B5EF4-FFF2-40B4-BE49-F238E27FC236}">
                    <a16:creationId xmlns:a16="http://schemas.microsoft.com/office/drawing/2014/main" id="{5A4EA468-9256-2A4E-CC01-E645AC219BE6}"/>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4" name="Line 58">
                <a:extLst>
                  <a:ext uri="{FF2B5EF4-FFF2-40B4-BE49-F238E27FC236}">
                    <a16:creationId xmlns:a16="http://schemas.microsoft.com/office/drawing/2014/main" id="{D9864AFB-4BAF-DB20-C08A-A9887213024A}"/>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5" name="Line 59">
                <a:extLst>
                  <a:ext uri="{FF2B5EF4-FFF2-40B4-BE49-F238E27FC236}">
                    <a16:creationId xmlns:a16="http://schemas.microsoft.com/office/drawing/2014/main" id="{E988C3D2-A516-C2F5-3414-65C459D0B23B}"/>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6" name="Line 60">
                <a:extLst>
                  <a:ext uri="{FF2B5EF4-FFF2-40B4-BE49-F238E27FC236}">
                    <a16:creationId xmlns:a16="http://schemas.microsoft.com/office/drawing/2014/main" id="{ED544497-DF65-F763-0D1E-520C0FCCF4E9}"/>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7" name="Line 61">
                <a:extLst>
                  <a:ext uri="{FF2B5EF4-FFF2-40B4-BE49-F238E27FC236}">
                    <a16:creationId xmlns:a16="http://schemas.microsoft.com/office/drawing/2014/main" id="{E029B8A6-E4E4-3073-2ABF-1283501739C2}"/>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8" name="Rectangle 62">
                <a:extLst>
                  <a:ext uri="{FF2B5EF4-FFF2-40B4-BE49-F238E27FC236}">
                    <a16:creationId xmlns:a16="http://schemas.microsoft.com/office/drawing/2014/main" id="{4842E761-1A57-770F-62D5-ECBD0F75D128}"/>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18" name="Rectangle 21">
              <a:extLst>
                <a:ext uri="{FF2B5EF4-FFF2-40B4-BE49-F238E27FC236}">
                  <a16:creationId xmlns:a16="http://schemas.microsoft.com/office/drawing/2014/main" id="{60063793-050A-816C-72DD-B34AA67743FF}"/>
                </a:ext>
              </a:extLst>
            </p:cNvPr>
            <p:cNvSpPr>
              <a:spLocks noChangeArrowheads="1"/>
            </p:cNvSpPr>
            <p:nvPr/>
          </p:nvSpPr>
          <p:spPr bwMode="auto">
            <a:xfrm>
              <a:off x="4268961" y="3858945"/>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dirty="0">
                  <a:solidFill>
                    <a:srgbClr val="FF0000"/>
                  </a:solidFill>
                  <a:latin typeface="Times-Roman" pitchFamily="2" charset="0"/>
                </a:rPr>
                <a:t>Clock</a:t>
              </a:r>
              <a:r>
                <a:rPr lang="en-US" altLang="en-US" sz="1400" b="0" dirty="0">
                  <a:solidFill>
                    <a:srgbClr val="000000"/>
                  </a:solidFill>
                  <a:latin typeface="Times-Roman" pitchFamily="2" charset="0"/>
                </a:rPr>
                <a:t> </a:t>
              </a:r>
              <a:endParaRPr lang="en-US" altLang="en-US" b="0" dirty="0">
                <a:latin typeface="Times" pitchFamily="2" charset="0"/>
              </a:endParaRPr>
            </a:p>
          </p:txBody>
        </p:sp>
        <p:sp>
          <p:nvSpPr>
            <p:cNvPr id="40" name="Rectangle 20">
              <a:extLst>
                <a:ext uri="{FF2B5EF4-FFF2-40B4-BE49-F238E27FC236}">
                  <a16:creationId xmlns:a16="http://schemas.microsoft.com/office/drawing/2014/main" id="{32A984ED-41C0-6836-790F-5413F6E0EE3F}"/>
                </a:ext>
              </a:extLst>
            </p:cNvPr>
            <p:cNvSpPr>
              <a:spLocks noChangeArrowheads="1"/>
            </p:cNvSpPr>
            <p:nvPr/>
          </p:nvSpPr>
          <p:spPr bwMode="auto">
            <a:xfrm>
              <a:off x="4498575" y="3339536"/>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dirty="0">
                  <a:solidFill>
                    <a:srgbClr val="000000"/>
                  </a:solidFill>
                  <a:latin typeface="Times-Roman" pitchFamily="2" charset="0"/>
                </a:rPr>
                <a:t>D </a:t>
              </a:r>
              <a:endParaRPr lang="en-US" altLang="en-US" b="0" dirty="0">
                <a:latin typeface="Times" pitchFamily="2" charset="0"/>
              </a:endParaRPr>
            </a:p>
          </p:txBody>
        </p:sp>
        <p:sp>
          <p:nvSpPr>
            <p:cNvPr id="41" name="Rectangle 22">
              <a:extLst>
                <a:ext uri="{FF2B5EF4-FFF2-40B4-BE49-F238E27FC236}">
                  <a16:creationId xmlns:a16="http://schemas.microsoft.com/office/drawing/2014/main" id="{36B96F25-1EE9-AB8B-D98A-921126B55D1A}"/>
                </a:ext>
              </a:extLst>
            </p:cNvPr>
            <p:cNvSpPr>
              <a:spLocks noChangeArrowheads="1"/>
            </p:cNvSpPr>
            <p:nvPr/>
          </p:nvSpPr>
          <p:spPr bwMode="auto">
            <a:xfrm>
              <a:off x="6324600" y="33528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2" name="Line 23">
              <a:extLst>
                <a:ext uri="{FF2B5EF4-FFF2-40B4-BE49-F238E27FC236}">
                  <a16:creationId xmlns:a16="http://schemas.microsoft.com/office/drawing/2014/main" id="{FD7E17C1-442A-66EA-6D3E-A30D308DFC2B}"/>
                </a:ext>
              </a:extLst>
            </p:cNvPr>
            <p:cNvSpPr>
              <a:spLocks noChangeShapeType="1"/>
            </p:cNvSpPr>
            <p:nvPr/>
          </p:nvSpPr>
          <p:spPr bwMode="auto">
            <a:xfrm flipH="1">
              <a:off x="6337299" y="3893987"/>
              <a:ext cx="95243"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Rectangle 30">
              <a:extLst>
                <a:ext uri="{FF2B5EF4-FFF2-40B4-BE49-F238E27FC236}">
                  <a16:creationId xmlns:a16="http://schemas.microsoft.com/office/drawing/2014/main" id="{BFB7C3B1-CF02-940F-B43D-2AC6669BDDDF}"/>
                </a:ext>
              </a:extLst>
            </p:cNvPr>
            <p:cNvSpPr>
              <a:spLocks noChangeArrowheads="1"/>
            </p:cNvSpPr>
            <p:nvPr/>
          </p:nvSpPr>
          <p:spPr bwMode="auto">
            <a:xfrm>
              <a:off x="6324600" y="389557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2" name="TextBox 1">
            <a:extLst>
              <a:ext uri="{FF2B5EF4-FFF2-40B4-BE49-F238E27FC236}">
                <a16:creationId xmlns:a16="http://schemas.microsoft.com/office/drawing/2014/main" id="{C4E530B3-1711-AE35-5104-95276709678F}"/>
              </a:ext>
            </a:extLst>
          </p:cNvPr>
          <p:cNvSpPr txBox="1"/>
          <p:nvPr/>
        </p:nvSpPr>
        <p:spPr>
          <a:xfrm>
            <a:off x="248203" y="4009169"/>
            <a:ext cx="10476394" cy="1200329"/>
          </a:xfrm>
          <a:prstGeom prst="rect">
            <a:avLst/>
          </a:prstGeom>
          <a:noFill/>
        </p:spPr>
        <p:txBody>
          <a:bodyPr wrap="none" rtlCol="0">
            <a:spAutoFit/>
          </a:bodyPr>
          <a:lstStyle/>
          <a:p>
            <a:pPr algn="ctr"/>
            <a:r>
              <a:rPr lang="en-US" dirty="0">
                <a:solidFill>
                  <a:srgbClr val="FF0000"/>
                </a:solidFill>
              </a:rPr>
              <a:t>Note that these two lines are the only difference, but this is a significant difference. </a:t>
            </a:r>
          </a:p>
          <a:p>
            <a:pPr algn="ctr"/>
            <a:r>
              <a:rPr lang="en-US" dirty="0">
                <a:solidFill>
                  <a:srgbClr val="FF0000"/>
                </a:solidFill>
              </a:rPr>
              <a:t>Although both are called “Clock”, they are named differently to avoid confusion.</a:t>
            </a:r>
          </a:p>
          <a:p>
            <a:pPr algn="ctr"/>
            <a:r>
              <a:rPr lang="en-US" dirty="0">
                <a:solidFill>
                  <a:srgbClr val="FF0000"/>
                </a:solidFill>
              </a:rPr>
              <a:t>For the latch we use “</a:t>
            </a:r>
            <a:r>
              <a:rPr lang="en-US" dirty="0" err="1">
                <a:solidFill>
                  <a:srgbClr val="FF0000"/>
                </a:solidFill>
              </a:rPr>
              <a:t>Clk</a:t>
            </a:r>
            <a:r>
              <a:rPr lang="en-US" dirty="0">
                <a:solidFill>
                  <a:srgbClr val="FF0000"/>
                </a:solidFill>
              </a:rPr>
              <a:t>”.  For the  Flip-Flop we use “Clock”.</a:t>
            </a:r>
          </a:p>
        </p:txBody>
      </p:sp>
    </p:spTree>
    <p:extLst>
      <p:ext uri="{BB962C8B-B14F-4D97-AF65-F5344CB8AC3E}">
        <p14:creationId xmlns:p14="http://schemas.microsoft.com/office/powerpoint/2010/main" val="4238479780"/>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D3E3AF-1F0C-341B-D67E-64470AD1512A}"/>
            </a:ext>
          </a:extLst>
        </p:cNvPr>
        <p:cNvGrpSpPr/>
        <p:nvPr/>
      </p:nvGrpSpPr>
      <p:grpSpPr>
        <a:xfrm>
          <a:off x="0" y="0"/>
          <a:ext cx="0" cy="0"/>
          <a:chOff x="0" y="0"/>
          <a:chExt cx="0" cy="0"/>
        </a:xfrm>
      </p:grpSpPr>
      <p:sp>
        <p:nvSpPr>
          <p:cNvPr id="159747" name="Title 1">
            <a:extLst>
              <a:ext uri="{FF2B5EF4-FFF2-40B4-BE49-F238E27FC236}">
                <a16:creationId xmlns:a16="http://schemas.microsoft.com/office/drawing/2014/main" id="{C78DAE20-A8F2-4AD7-D7C2-0CF69C5BBEAF}"/>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dirty="0"/>
              <a:t>D Latch	versus	D Flip-Flop</a:t>
            </a:r>
          </a:p>
        </p:txBody>
      </p:sp>
      <p:grpSp>
        <p:nvGrpSpPr>
          <p:cNvPr id="45" name="Group 44">
            <a:extLst>
              <a:ext uri="{FF2B5EF4-FFF2-40B4-BE49-F238E27FC236}">
                <a16:creationId xmlns:a16="http://schemas.microsoft.com/office/drawing/2014/main" id="{0F29FAE9-7005-1C1D-4C1E-A8F5D7CDC2DE}"/>
              </a:ext>
            </a:extLst>
          </p:cNvPr>
          <p:cNvGrpSpPr/>
          <p:nvPr/>
        </p:nvGrpSpPr>
        <p:grpSpPr>
          <a:xfrm>
            <a:off x="1657007" y="2590800"/>
            <a:ext cx="2374085" cy="1066501"/>
            <a:chOff x="4636315" y="5031989"/>
            <a:chExt cx="2374085" cy="1066501"/>
          </a:xfrm>
        </p:grpSpPr>
        <p:sp>
          <p:nvSpPr>
            <p:cNvPr id="10" name="Line 12">
              <a:extLst>
                <a:ext uri="{FF2B5EF4-FFF2-40B4-BE49-F238E27FC236}">
                  <a16:creationId xmlns:a16="http://schemas.microsoft.com/office/drawing/2014/main" id="{D42A02E2-0FC6-C28E-8661-BAF9846987EE}"/>
                </a:ext>
              </a:extLst>
            </p:cNvPr>
            <p:cNvSpPr>
              <a:spLocks noChangeShapeType="1"/>
            </p:cNvSpPr>
            <p:nvPr/>
          </p:nvSpPr>
          <p:spPr bwMode="auto">
            <a:xfrm>
              <a:off x="5003150" y="5298615"/>
              <a:ext cx="5594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4">
              <a:extLst>
                <a:ext uri="{FF2B5EF4-FFF2-40B4-BE49-F238E27FC236}">
                  <a16:creationId xmlns:a16="http://schemas.microsoft.com/office/drawing/2014/main" id="{906C86F3-4DC3-5E59-7C04-6E92C639B043}"/>
                </a:ext>
              </a:extLst>
            </p:cNvPr>
            <p:cNvSpPr>
              <a:spLocks noChangeShapeType="1"/>
            </p:cNvSpPr>
            <p:nvPr/>
          </p:nvSpPr>
          <p:spPr bwMode="auto">
            <a:xfrm flipH="1">
              <a:off x="6248400" y="5298615"/>
              <a:ext cx="49676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Line 15">
              <a:extLst>
                <a:ext uri="{FF2B5EF4-FFF2-40B4-BE49-F238E27FC236}">
                  <a16:creationId xmlns:a16="http://schemas.microsoft.com/office/drawing/2014/main" id="{3580B9E2-0FF0-46FC-114D-DE9A39D5D46A}"/>
                </a:ext>
              </a:extLst>
            </p:cNvPr>
            <p:cNvSpPr>
              <a:spLocks noChangeShapeType="1"/>
            </p:cNvSpPr>
            <p:nvPr/>
          </p:nvSpPr>
          <p:spPr bwMode="auto">
            <a:xfrm flipH="1">
              <a:off x="6248400" y="5833451"/>
              <a:ext cx="5464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 name="Rectangle 20">
              <a:extLst>
                <a:ext uri="{FF2B5EF4-FFF2-40B4-BE49-F238E27FC236}">
                  <a16:creationId xmlns:a16="http://schemas.microsoft.com/office/drawing/2014/main" id="{E5D55C6A-E42E-8D77-0382-C94D2184A89E}"/>
                </a:ext>
              </a:extLst>
            </p:cNvPr>
            <p:cNvSpPr>
              <a:spLocks noChangeArrowheads="1"/>
            </p:cNvSpPr>
            <p:nvPr/>
          </p:nvSpPr>
          <p:spPr bwMode="auto">
            <a:xfrm>
              <a:off x="4778272" y="518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dirty="0">
                  <a:solidFill>
                    <a:srgbClr val="000000"/>
                  </a:solidFill>
                  <a:latin typeface="Times-Roman" pitchFamily="2" charset="0"/>
                </a:rPr>
                <a:t>D </a:t>
              </a:r>
              <a:endParaRPr lang="en-US" altLang="en-US" b="0" dirty="0">
                <a:latin typeface="Times" pitchFamily="2" charset="0"/>
              </a:endParaRPr>
            </a:p>
          </p:txBody>
        </p:sp>
        <p:sp>
          <p:nvSpPr>
            <p:cNvPr id="19" name="Rectangle 22">
              <a:extLst>
                <a:ext uri="{FF2B5EF4-FFF2-40B4-BE49-F238E27FC236}">
                  <a16:creationId xmlns:a16="http://schemas.microsoft.com/office/drawing/2014/main" id="{E05A4491-CA22-6104-5312-456AF62E2138}"/>
                </a:ext>
              </a:extLst>
            </p:cNvPr>
            <p:cNvSpPr>
              <a:spLocks noChangeArrowheads="1"/>
            </p:cNvSpPr>
            <p:nvPr/>
          </p:nvSpPr>
          <p:spPr bwMode="auto">
            <a:xfrm>
              <a:off x="6835672" y="52145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20" name="Line 23">
              <a:extLst>
                <a:ext uri="{FF2B5EF4-FFF2-40B4-BE49-F238E27FC236}">
                  <a16:creationId xmlns:a16="http://schemas.microsoft.com/office/drawing/2014/main" id="{B495F672-923E-ACCF-B164-F92F28A23F1B}"/>
                </a:ext>
              </a:extLst>
            </p:cNvPr>
            <p:cNvSpPr>
              <a:spLocks noChangeShapeType="1"/>
            </p:cNvSpPr>
            <p:nvPr/>
          </p:nvSpPr>
          <p:spPr bwMode="auto">
            <a:xfrm flipH="1">
              <a:off x="6848371" y="5755687"/>
              <a:ext cx="95243"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Rectangle 29">
              <a:extLst>
                <a:ext uri="{FF2B5EF4-FFF2-40B4-BE49-F238E27FC236}">
                  <a16:creationId xmlns:a16="http://schemas.microsoft.com/office/drawing/2014/main" id="{014AEB4F-1623-32EC-3387-E4814572C601}"/>
                </a:ext>
              </a:extLst>
            </p:cNvPr>
            <p:cNvSpPr>
              <a:spLocks noChangeArrowheads="1"/>
            </p:cNvSpPr>
            <p:nvPr/>
          </p:nvSpPr>
          <p:spPr bwMode="auto">
            <a:xfrm>
              <a:off x="5565792" y="5031989"/>
              <a:ext cx="685750" cy="1066501"/>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 name="Rectangle 30">
              <a:extLst>
                <a:ext uri="{FF2B5EF4-FFF2-40B4-BE49-F238E27FC236}">
                  <a16:creationId xmlns:a16="http://schemas.microsoft.com/office/drawing/2014/main" id="{4598CB39-8759-BE2E-885B-4208CED74CDD}"/>
                </a:ext>
              </a:extLst>
            </p:cNvPr>
            <p:cNvSpPr>
              <a:spLocks noChangeArrowheads="1"/>
            </p:cNvSpPr>
            <p:nvPr/>
          </p:nvSpPr>
          <p:spPr bwMode="auto">
            <a:xfrm>
              <a:off x="6835672" y="575727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25" name="Rectangle 31">
              <a:extLst>
                <a:ext uri="{FF2B5EF4-FFF2-40B4-BE49-F238E27FC236}">
                  <a16:creationId xmlns:a16="http://schemas.microsoft.com/office/drawing/2014/main" id="{D4BFB3EB-1307-8F25-C2C8-1F76F96F06AA}"/>
                </a:ext>
              </a:extLst>
            </p:cNvPr>
            <p:cNvSpPr>
              <a:spLocks noChangeArrowheads="1"/>
            </p:cNvSpPr>
            <p:nvPr/>
          </p:nvSpPr>
          <p:spPr bwMode="auto">
            <a:xfrm>
              <a:off x="5641987" y="5211326"/>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26" name="Rectangle 32">
              <a:extLst>
                <a:ext uri="{FF2B5EF4-FFF2-40B4-BE49-F238E27FC236}">
                  <a16:creationId xmlns:a16="http://schemas.microsoft.com/office/drawing/2014/main" id="{B71E0466-5542-FD27-CC5E-EF99DCE0E0BE}"/>
                </a:ext>
              </a:extLst>
            </p:cNvPr>
            <p:cNvSpPr>
              <a:spLocks noChangeArrowheads="1"/>
            </p:cNvSpPr>
            <p:nvPr/>
          </p:nvSpPr>
          <p:spPr bwMode="auto">
            <a:xfrm>
              <a:off x="6037245" y="520497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27" name="Line 33">
              <a:extLst>
                <a:ext uri="{FF2B5EF4-FFF2-40B4-BE49-F238E27FC236}">
                  <a16:creationId xmlns:a16="http://schemas.microsoft.com/office/drawing/2014/main" id="{78590343-D244-FD34-FB60-2CBE4A874898}"/>
                </a:ext>
              </a:extLst>
            </p:cNvPr>
            <p:cNvSpPr>
              <a:spLocks noChangeShapeType="1"/>
            </p:cNvSpPr>
            <p:nvPr/>
          </p:nvSpPr>
          <p:spPr bwMode="auto">
            <a:xfrm flipH="1">
              <a:off x="6061056" y="5736642"/>
              <a:ext cx="76194"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Rectangle 38">
              <a:extLst>
                <a:ext uri="{FF2B5EF4-FFF2-40B4-BE49-F238E27FC236}">
                  <a16:creationId xmlns:a16="http://schemas.microsoft.com/office/drawing/2014/main" id="{10C0ACA3-0D0B-E6C6-31AE-B01C887D927A}"/>
                </a:ext>
              </a:extLst>
            </p:cNvPr>
            <p:cNvSpPr>
              <a:spLocks noChangeArrowheads="1"/>
            </p:cNvSpPr>
            <p:nvPr/>
          </p:nvSpPr>
          <p:spPr bwMode="auto">
            <a:xfrm>
              <a:off x="6038833" y="5749339"/>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 name="Rectangle 66">
              <a:extLst>
                <a:ext uri="{FF2B5EF4-FFF2-40B4-BE49-F238E27FC236}">
                  <a16:creationId xmlns:a16="http://schemas.microsoft.com/office/drawing/2014/main" id="{9EE6EB9E-A137-8866-53CB-BCCBB6760BCC}"/>
                </a:ext>
              </a:extLst>
            </p:cNvPr>
            <p:cNvSpPr>
              <a:spLocks noChangeArrowheads="1"/>
            </p:cNvSpPr>
            <p:nvPr/>
          </p:nvSpPr>
          <p:spPr bwMode="auto">
            <a:xfrm>
              <a:off x="5641987" y="5741403"/>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dirty="0" err="1">
                  <a:solidFill>
                    <a:srgbClr val="000000"/>
                  </a:solidFill>
                  <a:latin typeface="Times-Roman" pitchFamily="2" charset="0"/>
                </a:rPr>
                <a:t>Clk</a:t>
              </a:r>
              <a:r>
                <a:rPr lang="en-US" altLang="en-US" sz="1400" b="0" i="1" dirty="0">
                  <a:solidFill>
                    <a:srgbClr val="000000"/>
                  </a:solidFill>
                  <a:latin typeface="Times-Roman" pitchFamily="2" charset="0"/>
                </a:rPr>
                <a:t> </a:t>
              </a:r>
              <a:endParaRPr lang="en-US" altLang="en-US" b="0" dirty="0">
                <a:latin typeface="Times" pitchFamily="2" charset="0"/>
              </a:endParaRPr>
            </a:p>
          </p:txBody>
        </p:sp>
        <p:sp>
          <p:nvSpPr>
            <p:cNvPr id="34" name="Rectangle 67">
              <a:extLst>
                <a:ext uri="{FF2B5EF4-FFF2-40B4-BE49-F238E27FC236}">
                  <a16:creationId xmlns:a16="http://schemas.microsoft.com/office/drawing/2014/main" id="{42102BD4-22D8-E06F-8D5B-02FCE6F8703F}"/>
                </a:ext>
              </a:extLst>
            </p:cNvPr>
            <p:cNvSpPr>
              <a:spLocks noChangeArrowheads="1"/>
            </p:cNvSpPr>
            <p:nvPr/>
          </p:nvSpPr>
          <p:spPr bwMode="auto">
            <a:xfrm>
              <a:off x="4636315" y="5758092"/>
              <a:ext cx="30419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dirty="0" err="1">
                  <a:solidFill>
                    <a:srgbClr val="000000"/>
                  </a:solidFill>
                  <a:latin typeface="Times-Roman" pitchFamily="2" charset="0"/>
                </a:rPr>
                <a:t>Clk</a:t>
              </a:r>
              <a:r>
                <a:rPr lang="en-US" altLang="en-US" sz="1400" b="0" i="1" dirty="0">
                  <a:solidFill>
                    <a:srgbClr val="000000"/>
                  </a:solidFill>
                  <a:latin typeface="Times-Roman" pitchFamily="2" charset="0"/>
                </a:rPr>
                <a:t> </a:t>
              </a:r>
              <a:endParaRPr lang="en-US" altLang="en-US" b="0" dirty="0">
                <a:latin typeface="Times" pitchFamily="2" charset="0"/>
              </a:endParaRPr>
            </a:p>
          </p:txBody>
        </p:sp>
        <p:sp>
          <p:nvSpPr>
            <p:cNvPr id="39" name="Line 12">
              <a:extLst>
                <a:ext uri="{FF2B5EF4-FFF2-40B4-BE49-F238E27FC236}">
                  <a16:creationId xmlns:a16="http://schemas.microsoft.com/office/drawing/2014/main" id="{CA4301B9-42DE-3729-1080-0271B91B8FFB}"/>
                </a:ext>
              </a:extLst>
            </p:cNvPr>
            <p:cNvSpPr>
              <a:spLocks noChangeShapeType="1"/>
            </p:cNvSpPr>
            <p:nvPr/>
          </p:nvSpPr>
          <p:spPr bwMode="auto">
            <a:xfrm>
              <a:off x="5003150" y="5867400"/>
              <a:ext cx="5594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 name="Group 43">
            <a:extLst>
              <a:ext uri="{FF2B5EF4-FFF2-40B4-BE49-F238E27FC236}">
                <a16:creationId xmlns:a16="http://schemas.microsoft.com/office/drawing/2014/main" id="{0647CE32-5DD7-04A2-D652-F1F2CA020414}"/>
              </a:ext>
            </a:extLst>
          </p:cNvPr>
          <p:cNvGrpSpPr/>
          <p:nvPr/>
        </p:nvGrpSpPr>
        <p:grpSpPr>
          <a:xfrm>
            <a:off x="6532633" y="2593676"/>
            <a:ext cx="2230367" cy="1063625"/>
            <a:chOff x="4268961" y="3200401"/>
            <a:chExt cx="2230367" cy="1063625"/>
          </a:xfrm>
        </p:grpSpPr>
        <p:grpSp>
          <p:nvGrpSpPr>
            <p:cNvPr id="159745" name="Group 12">
              <a:extLst>
                <a:ext uri="{FF2B5EF4-FFF2-40B4-BE49-F238E27FC236}">
                  <a16:creationId xmlns:a16="http://schemas.microsoft.com/office/drawing/2014/main" id="{32B4DE5D-5B3D-9582-2512-2815C3A5AE94}"/>
                </a:ext>
              </a:extLst>
            </p:cNvPr>
            <p:cNvGrpSpPr>
              <a:grpSpLocks/>
            </p:cNvGrpSpPr>
            <p:nvPr/>
          </p:nvGrpSpPr>
          <p:grpSpPr bwMode="auto">
            <a:xfrm>
              <a:off x="4762500" y="3200401"/>
              <a:ext cx="1485900" cy="1063625"/>
              <a:chOff x="3848100" y="3200400"/>
              <a:chExt cx="1485900" cy="1063625"/>
            </a:xfrm>
          </p:grpSpPr>
          <p:sp>
            <p:nvSpPr>
              <p:cNvPr id="159748" name="Rectangle 50">
                <a:extLst>
                  <a:ext uri="{FF2B5EF4-FFF2-40B4-BE49-F238E27FC236}">
                    <a16:creationId xmlns:a16="http://schemas.microsoft.com/office/drawing/2014/main" id="{71ED9230-E8AB-53F9-F8DB-D61C76DFAF5D}"/>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9749" name="Rectangle 52">
                <a:extLst>
                  <a:ext uri="{FF2B5EF4-FFF2-40B4-BE49-F238E27FC236}">
                    <a16:creationId xmlns:a16="http://schemas.microsoft.com/office/drawing/2014/main" id="{E0B4A381-F613-EE19-77C1-A6E1FA4185F1}"/>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9750" name="Rectangle 53">
                <a:extLst>
                  <a:ext uri="{FF2B5EF4-FFF2-40B4-BE49-F238E27FC236}">
                    <a16:creationId xmlns:a16="http://schemas.microsoft.com/office/drawing/2014/main" id="{9821EE2D-8B2C-9C5D-E22F-66BCF46299B4}"/>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9751" name="Line 54">
                <a:extLst>
                  <a:ext uri="{FF2B5EF4-FFF2-40B4-BE49-F238E27FC236}">
                    <a16:creationId xmlns:a16="http://schemas.microsoft.com/office/drawing/2014/main" id="{9905F4E6-9F67-2C65-8836-81953932D4F0}"/>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2" name="Freeform 55">
                <a:extLst>
                  <a:ext uri="{FF2B5EF4-FFF2-40B4-BE49-F238E27FC236}">
                    <a16:creationId xmlns:a16="http://schemas.microsoft.com/office/drawing/2014/main" id="{56AE7F64-C38D-8A44-F049-E5039C187AAE}"/>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3" name="Freeform 57">
                <a:extLst>
                  <a:ext uri="{FF2B5EF4-FFF2-40B4-BE49-F238E27FC236}">
                    <a16:creationId xmlns:a16="http://schemas.microsoft.com/office/drawing/2014/main" id="{8E3897D2-4955-DEDA-34E8-8AD220F5E435}"/>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4" name="Line 58">
                <a:extLst>
                  <a:ext uri="{FF2B5EF4-FFF2-40B4-BE49-F238E27FC236}">
                    <a16:creationId xmlns:a16="http://schemas.microsoft.com/office/drawing/2014/main" id="{F4F3397C-C4E9-B116-70CA-5220CE4BC3B4}"/>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5" name="Line 59">
                <a:extLst>
                  <a:ext uri="{FF2B5EF4-FFF2-40B4-BE49-F238E27FC236}">
                    <a16:creationId xmlns:a16="http://schemas.microsoft.com/office/drawing/2014/main" id="{740BEEF8-D559-88BA-D31C-1F6E95DAC057}"/>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6" name="Line 60">
                <a:extLst>
                  <a:ext uri="{FF2B5EF4-FFF2-40B4-BE49-F238E27FC236}">
                    <a16:creationId xmlns:a16="http://schemas.microsoft.com/office/drawing/2014/main" id="{6EC1C5A8-4005-F9DC-20F6-569F3D3F2D54}"/>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7" name="Line 61">
                <a:extLst>
                  <a:ext uri="{FF2B5EF4-FFF2-40B4-BE49-F238E27FC236}">
                    <a16:creationId xmlns:a16="http://schemas.microsoft.com/office/drawing/2014/main" id="{6B8DDDC7-ECFF-6DAE-19A1-34E2F66D42C5}"/>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8" name="Rectangle 62">
                <a:extLst>
                  <a:ext uri="{FF2B5EF4-FFF2-40B4-BE49-F238E27FC236}">
                    <a16:creationId xmlns:a16="http://schemas.microsoft.com/office/drawing/2014/main" id="{DA47FA6D-9A91-0472-4F8B-1D9701D0E6C2}"/>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18" name="Rectangle 21">
              <a:extLst>
                <a:ext uri="{FF2B5EF4-FFF2-40B4-BE49-F238E27FC236}">
                  <a16:creationId xmlns:a16="http://schemas.microsoft.com/office/drawing/2014/main" id="{4627ADB6-913C-438F-93A2-C5D5609324A8}"/>
                </a:ext>
              </a:extLst>
            </p:cNvPr>
            <p:cNvSpPr>
              <a:spLocks noChangeArrowheads="1"/>
            </p:cNvSpPr>
            <p:nvPr/>
          </p:nvSpPr>
          <p:spPr bwMode="auto">
            <a:xfrm>
              <a:off x="4268961" y="3858945"/>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dirty="0">
                  <a:solidFill>
                    <a:srgbClr val="000000"/>
                  </a:solidFill>
                  <a:latin typeface="Times-Roman" pitchFamily="2" charset="0"/>
                </a:rPr>
                <a:t>Clock </a:t>
              </a:r>
              <a:endParaRPr lang="en-US" altLang="en-US" b="0" dirty="0">
                <a:latin typeface="Times" pitchFamily="2" charset="0"/>
              </a:endParaRPr>
            </a:p>
          </p:txBody>
        </p:sp>
        <p:sp>
          <p:nvSpPr>
            <p:cNvPr id="40" name="Rectangle 20">
              <a:extLst>
                <a:ext uri="{FF2B5EF4-FFF2-40B4-BE49-F238E27FC236}">
                  <a16:creationId xmlns:a16="http://schemas.microsoft.com/office/drawing/2014/main" id="{50BF6129-378E-B35A-EDC1-C6E31048AE12}"/>
                </a:ext>
              </a:extLst>
            </p:cNvPr>
            <p:cNvSpPr>
              <a:spLocks noChangeArrowheads="1"/>
            </p:cNvSpPr>
            <p:nvPr/>
          </p:nvSpPr>
          <p:spPr bwMode="auto">
            <a:xfrm>
              <a:off x="4498575" y="3339536"/>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dirty="0">
                  <a:solidFill>
                    <a:srgbClr val="000000"/>
                  </a:solidFill>
                  <a:latin typeface="Times-Roman" pitchFamily="2" charset="0"/>
                </a:rPr>
                <a:t>D </a:t>
              </a:r>
              <a:endParaRPr lang="en-US" altLang="en-US" b="0" dirty="0">
                <a:latin typeface="Times" pitchFamily="2" charset="0"/>
              </a:endParaRPr>
            </a:p>
          </p:txBody>
        </p:sp>
        <p:sp>
          <p:nvSpPr>
            <p:cNvPr id="41" name="Rectangle 22">
              <a:extLst>
                <a:ext uri="{FF2B5EF4-FFF2-40B4-BE49-F238E27FC236}">
                  <a16:creationId xmlns:a16="http://schemas.microsoft.com/office/drawing/2014/main" id="{05AE876C-2794-F795-B23D-563C1DCE6904}"/>
                </a:ext>
              </a:extLst>
            </p:cNvPr>
            <p:cNvSpPr>
              <a:spLocks noChangeArrowheads="1"/>
            </p:cNvSpPr>
            <p:nvPr/>
          </p:nvSpPr>
          <p:spPr bwMode="auto">
            <a:xfrm>
              <a:off x="6324600" y="33528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2" name="Line 23">
              <a:extLst>
                <a:ext uri="{FF2B5EF4-FFF2-40B4-BE49-F238E27FC236}">
                  <a16:creationId xmlns:a16="http://schemas.microsoft.com/office/drawing/2014/main" id="{C0DB685E-BF16-8D5C-A09F-6134885C7A7C}"/>
                </a:ext>
              </a:extLst>
            </p:cNvPr>
            <p:cNvSpPr>
              <a:spLocks noChangeShapeType="1"/>
            </p:cNvSpPr>
            <p:nvPr/>
          </p:nvSpPr>
          <p:spPr bwMode="auto">
            <a:xfrm flipH="1">
              <a:off x="6337299" y="3893987"/>
              <a:ext cx="95243"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Rectangle 30">
              <a:extLst>
                <a:ext uri="{FF2B5EF4-FFF2-40B4-BE49-F238E27FC236}">
                  <a16:creationId xmlns:a16="http://schemas.microsoft.com/office/drawing/2014/main" id="{9866F632-9A1A-34F1-98CC-CB95C675E017}"/>
                </a:ext>
              </a:extLst>
            </p:cNvPr>
            <p:cNvSpPr>
              <a:spLocks noChangeArrowheads="1"/>
            </p:cNvSpPr>
            <p:nvPr/>
          </p:nvSpPr>
          <p:spPr bwMode="auto">
            <a:xfrm>
              <a:off x="6324600" y="389557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pic>
        <p:nvPicPr>
          <p:cNvPr id="2" name="Picture 4">
            <a:extLst>
              <a:ext uri="{FF2B5EF4-FFF2-40B4-BE49-F238E27FC236}">
                <a16:creationId xmlns:a16="http://schemas.microsoft.com/office/drawing/2014/main" id="{78504538-B9BB-3849-A5DF-7FB703BFBDC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226937">
            <a:off x="2160005" y="3641186"/>
            <a:ext cx="1614488"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B2FCD4B3-4C83-93A4-0650-A7D0871EC7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4028625"/>
            <a:ext cx="4506983" cy="1975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a:extLst>
              <a:ext uri="{FF2B5EF4-FFF2-40B4-BE49-F238E27FC236}">
                <a16:creationId xmlns:a16="http://schemas.microsoft.com/office/drawing/2014/main" id="{0CC228E3-9E94-53A6-2C31-365FBA50B0A7}"/>
              </a:ext>
            </a:extLst>
          </p:cNvPr>
          <p:cNvSpPr txBox="1"/>
          <p:nvPr/>
        </p:nvSpPr>
        <p:spPr>
          <a:xfrm>
            <a:off x="4798276" y="4231477"/>
            <a:ext cx="861133" cy="1569660"/>
          </a:xfrm>
          <a:prstGeom prst="rect">
            <a:avLst/>
          </a:prstGeom>
          <a:noFill/>
        </p:spPr>
        <p:txBody>
          <a:bodyPr wrap="none" rtlCol="0">
            <a:spAutoFit/>
          </a:bodyPr>
          <a:lstStyle/>
          <a:p>
            <a:r>
              <a:rPr lang="en-US" sz="9600" dirty="0">
                <a:solidFill>
                  <a:srgbClr val="FF0000"/>
                </a:solidFill>
              </a:rPr>
              <a:t>≠</a:t>
            </a:r>
          </a:p>
        </p:txBody>
      </p:sp>
    </p:spTree>
    <p:extLst>
      <p:ext uri="{BB962C8B-B14F-4D97-AF65-F5344CB8AC3E}">
        <p14:creationId xmlns:p14="http://schemas.microsoft.com/office/powerpoint/2010/main" val="157170992"/>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1793" name="Group 37">
            <a:extLst>
              <a:ext uri="{FF2B5EF4-FFF2-40B4-BE49-F238E27FC236}">
                <a16:creationId xmlns:a16="http://schemas.microsoft.com/office/drawing/2014/main" id="{A19E12DA-FFEF-054A-AD62-02F4AE098763}"/>
              </a:ext>
            </a:extLst>
          </p:cNvPr>
          <p:cNvGrpSpPr>
            <a:grpSpLocks/>
          </p:cNvGrpSpPr>
          <p:nvPr/>
        </p:nvGrpSpPr>
        <p:grpSpPr bwMode="auto">
          <a:xfrm>
            <a:off x="2895601" y="990601"/>
            <a:ext cx="5518253" cy="2003425"/>
            <a:chOff x="1981200" y="2311400"/>
            <a:chExt cx="5518253" cy="2003426"/>
          </a:xfrm>
        </p:grpSpPr>
        <p:sp>
          <p:nvSpPr>
            <p:cNvPr id="161833" name="Rectangle 5">
              <a:extLst>
                <a:ext uri="{FF2B5EF4-FFF2-40B4-BE49-F238E27FC236}">
                  <a16:creationId xmlns:a16="http://schemas.microsoft.com/office/drawing/2014/main" id="{6BAF5200-AB6F-7542-B386-2B5C80F531AD}"/>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834" name="Rectangle 6">
              <a:extLst>
                <a:ext uri="{FF2B5EF4-FFF2-40B4-BE49-F238E27FC236}">
                  <a16:creationId xmlns:a16="http://schemas.microsoft.com/office/drawing/2014/main" id="{42F216BE-870C-8C48-A28F-AE9BD85443EF}"/>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35" name="Rectangle 7">
              <a:extLst>
                <a:ext uri="{FF2B5EF4-FFF2-40B4-BE49-F238E27FC236}">
                  <a16:creationId xmlns:a16="http://schemas.microsoft.com/office/drawing/2014/main" id="{B7F21270-C68D-BF49-8AEE-874CC9D4A0B2}"/>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36" name="Line 8">
              <a:extLst>
                <a:ext uri="{FF2B5EF4-FFF2-40B4-BE49-F238E27FC236}">
                  <a16:creationId xmlns:a16="http://schemas.microsoft.com/office/drawing/2014/main" id="{D84103DB-7BA5-6946-914D-EB79F1311D10}"/>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7" name="Freeform 9">
              <a:extLst>
                <a:ext uri="{FF2B5EF4-FFF2-40B4-BE49-F238E27FC236}">
                  <a16:creationId xmlns:a16="http://schemas.microsoft.com/office/drawing/2014/main" id="{F609655F-19A4-1345-A8BA-462543898A64}"/>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38" name="Freeform 10">
              <a:extLst>
                <a:ext uri="{FF2B5EF4-FFF2-40B4-BE49-F238E27FC236}">
                  <a16:creationId xmlns:a16="http://schemas.microsoft.com/office/drawing/2014/main" id="{0B6902A7-471C-8048-999D-6F80AB1669E8}"/>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39" name="Line 11">
              <a:extLst>
                <a:ext uri="{FF2B5EF4-FFF2-40B4-BE49-F238E27FC236}">
                  <a16:creationId xmlns:a16="http://schemas.microsoft.com/office/drawing/2014/main" id="{6FD1DD54-B3FB-874F-97B7-B8C30C5F3780}"/>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0" name="Line 12">
              <a:extLst>
                <a:ext uri="{FF2B5EF4-FFF2-40B4-BE49-F238E27FC236}">
                  <a16:creationId xmlns:a16="http://schemas.microsoft.com/office/drawing/2014/main" id="{9B7B7AA6-63D0-6347-8ACB-6F54ADF4B248}"/>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1" name="Line 13">
              <a:extLst>
                <a:ext uri="{FF2B5EF4-FFF2-40B4-BE49-F238E27FC236}">
                  <a16:creationId xmlns:a16="http://schemas.microsoft.com/office/drawing/2014/main" id="{48673E35-D6B6-EB47-8CCC-7F83D76DFDD2}"/>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2" name="Line 14">
              <a:extLst>
                <a:ext uri="{FF2B5EF4-FFF2-40B4-BE49-F238E27FC236}">
                  <a16:creationId xmlns:a16="http://schemas.microsoft.com/office/drawing/2014/main" id="{578C9A74-3C75-334C-8C82-A609A7A3E678}"/>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3" name="Line 15">
              <a:extLst>
                <a:ext uri="{FF2B5EF4-FFF2-40B4-BE49-F238E27FC236}">
                  <a16:creationId xmlns:a16="http://schemas.microsoft.com/office/drawing/2014/main" id="{4902C0EE-F533-9545-B728-31C5F912BDE0}"/>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4" name="Rectangle 17">
              <a:extLst>
                <a:ext uri="{FF2B5EF4-FFF2-40B4-BE49-F238E27FC236}">
                  <a16:creationId xmlns:a16="http://schemas.microsoft.com/office/drawing/2014/main" id="{8E4B8C4D-2FF6-FE4A-95BB-5BD591B6D6F7}"/>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45" name="Rectangle 18">
              <a:extLst>
                <a:ext uri="{FF2B5EF4-FFF2-40B4-BE49-F238E27FC236}">
                  <a16:creationId xmlns:a16="http://schemas.microsoft.com/office/drawing/2014/main" id="{2DA4DC3E-B1B4-1949-B6AF-DAB1E2BBB75C}"/>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1846" name="Rectangle 19">
              <a:extLst>
                <a:ext uri="{FF2B5EF4-FFF2-40B4-BE49-F238E27FC236}">
                  <a16:creationId xmlns:a16="http://schemas.microsoft.com/office/drawing/2014/main" id="{4B9E208B-011B-0543-B441-E2382BA4AFE8}"/>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1847" name="Rectangle 20">
              <a:extLst>
                <a:ext uri="{FF2B5EF4-FFF2-40B4-BE49-F238E27FC236}">
                  <a16:creationId xmlns:a16="http://schemas.microsoft.com/office/drawing/2014/main" id="{69B88FBC-AF01-8841-AAC1-7594B2D45DA5}"/>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48" name="Rectangle 21">
              <a:extLst>
                <a:ext uri="{FF2B5EF4-FFF2-40B4-BE49-F238E27FC236}">
                  <a16:creationId xmlns:a16="http://schemas.microsoft.com/office/drawing/2014/main" id="{5A8B77F0-4392-684D-AF79-13AAB5E5E168}"/>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1849" name="Rectangle 22">
              <a:extLst>
                <a:ext uri="{FF2B5EF4-FFF2-40B4-BE49-F238E27FC236}">
                  <a16:creationId xmlns:a16="http://schemas.microsoft.com/office/drawing/2014/main" id="{F21835D6-1AD3-4947-997E-5DDD684AB29C}"/>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50" name="Line 23">
              <a:extLst>
                <a:ext uri="{FF2B5EF4-FFF2-40B4-BE49-F238E27FC236}">
                  <a16:creationId xmlns:a16="http://schemas.microsoft.com/office/drawing/2014/main" id="{C86E2941-D7AD-7949-9A41-A682624AD064}"/>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51" name="Line 24">
              <a:extLst>
                <a:ext uri="{FF2B5EF4-FFF2-40B4-BE49-F238E27FC236}">
                  <a16:creationId xmlns:a16="http://schemas.microsoft.com/office/drawing/2014/main" id="{226397D8-71F2-6F46-85EE-D823FD9F5370}"/>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52" name="Line 25">
              <a:extLst>
                <a:ext uri="{FF2B5EF4-FFF2-40B4-BE49-F238E27FC236}">
                  <a16:creationId xmlns:a16="http://schemas.microsoft.com/office/drawing/2014/main" id="{8CA53F6B-0801-DA4C-8703-CD8A27EB9019}"/>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53" name="Freeform 26">
              <a:extLst>
                <a:ext uri="{FF2B5EF4-FFF2-40B4-BE49-F238E27FC236}">
                  <a16:creationId xmlns:a16="http://schemas.microsoft.com/office/drawing/2014/main" id="{7DED8B36-ED78-BA48-8114-64CF4C739CD9}"/>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1854" name="Freeform 28">
              <a:extLst>
                <a:ext uri="{FF2B5EF4-FFF2-40B4-BE49-F238E27FC236}">
                  <a16:creationId xmlns:a16="http://schemas.microsoft.com/office/drawing/2014/main" id="{195C474E-CD5A-444F-AE3E-3BD42D097CB8}"/>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1855" name="Rectangle 29">
              <a:extLst>
                <a:ext uri="{FF2B5EF4-FFF2-40B4-BE49-F238E27FC236}">
                  <a16:creationId xmlns:a16="http://schemas.microsoft.com/office/drawing/2014/main" id="{E076425F-58B9-524C-AD51-9C63D80E48F1}"/>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856" name="Rectangle 30">
              <a:extLst>
                <a:ext uri="{FF2B5EF4-FFF2-40B4-BE49-F238E27FC236}">
                  <a16:creationId xmlns:a16="http://schemas.microsoft.com/office/drawing/2014/main" id="{961AAC00-73BA-614E-813A-3905D7D21369}"/>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57" name="Rectangle 31">
              <a:extLst>
                <a:ext uri="{FF2B5EF4-FFF2-40B4-BE49-F238E27FC236}">
                  <a16:creationId xmlns:a16="http://schemas.microsoft.com/office/drawing/2014/main" id="{32E8D69D-D41D-D94D-9B03-8789E036ACA6}"/>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58" name="Rectangle 32">
              <a:extLst>
                <a:ext uri="{FF2B5EF4-FFF2-40B4-BE49-F238E27FC236}">
                  <a16:creationId xmlns:a16="http://schemas.microsoft.com/office/drawing/2014/main" id="{C10AA93B-C3E3-364E-8118-E3B58216F515}"/>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59" name="Line 33">
              <a:extLst>
                <a:ext uri="{FF2B5EF4-FFF2-40B4-BE49-F238E27FC236}">
                  <a16:creationId xmlns:a16="http://schemas.microsoft.com/office/drawing/2014/main" id="{9BA9675C-87B7-E94D-BBF4-B353D99DFC28}"/>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60" name="Rectangle 38">
              <a:extLst>
                <a:ext uri="{FF2B5EF4-FFF2-40B4-BE49-F238E27FC236}">
                  <a16:creationId xmlns:a16="http://schemas.microsoft.com/office/drawing/2014/main" id="{C14B779B-50BC-404C-B18C-257E94D4A0D3}"/>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61" name="Rectangle 39">
              <a:extLst>
                <a:ext uri="{FF2B5EF4-FFF2-40B4-BE49-F238E27FC236}">
                  <a16:creationId xmlns:a16="http://schemas.microsoft.com/office/drawing/2014/main" id="{7C5BA9AB-95BE-5B4C-A86F-890702B7D5BD}"/>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62" name="Rectangle 40">
              <a:extLst>
                <a:ext uri="{FF2B5EF4-FFF2-40B4-BE49-F238E27FC236}">
                  <a16:creationId xmlns:a16="http://schemas.microsoft.com/office/drawing/2014/main" id="{C5567DBB-5D2B-EE41-BA00-200944D96414}"/>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1863" name="Rectangle 41">
              <a:extLst>
                <a:ext uri="{FF2B5EF4-FFF2-40B4-BE49-F238E27FC236}">
                  <a16:creationId xmlns:a16="http://schemas.microsoft.com/office/drawing/2014/main" id="{F7DB36B9-51BB-EE4F-AA08-7C40ED760204}"/>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64" name="Rectangle 42">
              <a:extLst>
                <a:ext uri="{FF2B5EF4-FFF2-40B4-BE49-F238E27FC236}">
                  <a16:creationId xmlns:a16="http://schemas.microsoft.com/office/drawing/2014/main" id="{B9BF43F1-C939-6D41-B678-B7B2ED270BC4}"/>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1865" name="Rectangle 66">
              <a:extLst>
                <a:ext uri="{FF2B5EF4-FFF2-40B4-BE49-F238E27FC236}">
                  <a16:creationId xmlns:a16="http://schemas.microsoft.com/office/drawing/2014/main" id="{D59191F9-6742-4A4B-A2AF-DA88E71B939C}"/>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1866" name="Rectangle 67">
              <a:extLst>
                <a:ext uri="{FF2B5EF4-FFF2-40B4-BE49-F238E27FC236}">
                  <a16:creationId xmlns:a16="http://schemas.microsoft.com/office/drawing/2014/main" id="{CEEC67A6-3C8B-8043-9638-D6492F9BD2B0}"/>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1867" name="Oval 68">
              <a:extLst>
                <a:ext uri="{FF2B5EF4-FFF2-40B4-BE49-F238E27FC236}">
                  <a16:creationId xmlns:a16="http://schemas.microsoft.com/office/drawing/2014/main" id="{8D70C66D-AF2B-8541-9EA0-2E6E9E8D10BB}"/>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161794" name="Title 1">
            <a:extLst>
              <a:ext uri="{FF2B5EF4-FFF2-40B4-BE49-F238E27FC236}">
                <a16:creationId xmlns:a16="http://schemas.microsoft.com/office/drawing/2014/main" id="{0343B913-2FCD-794B-A0E6-1BDFA5C4E7E2}"/>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Negative-Edge-Triggered Master-Slave D Flip-Flop</a:t>
            </a:r>
          </a:p>
        </p:txBody>
      </p:sp>
      <p:sp>
        <p:nvSpPr>
          <p:cNvPr id="161795" name="Title 1">
            <a:extLst>
              <a:ext uri="{FF2B5EF4-FFF2-40B4-BE49-F238E27FC236}">
                <a16:creationId xmlns:a16="http://schemas.microsoft.com/office/drawing/2014/main" id="{92DCED33-1369-6F42-9D53-30EC7EA2C148}"/>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Positive-Edge-Triggered Master-Slave D Flip-Flop</a:t>
            </a:r>
          </a:p>
        </p:txBody>
      </p:sp>
      <p:grpSp>
        <p:nvGrpSpPr>
          <p:cNvPr id="161796" name="Group 2">
            <a:extLst>
              <a:ext uri="{FF2B5EF4-FFF2-40B4-BE49-F238E27FC236}">
                <a16:creationId xmlns:a16="http://schemas.microsoft.com/office/drawing/2014/main" id="{70D26323-D569-2745-89FB-9E6702A025E2}"/>
              </a:ext>
            </a:extLst>
          </p:cNvPr>
          <p:cNvGrpSpPr>
            <a:grpSpLocks/>
          </p:cNvGrpSpPr>
          <p:nvPr/>
        </p:nvGrpSpPr>
        <p:grpSpPr bwMode="auto">
          <a:xfrm>
            <a:off x="2286000" y="4473576"/>
            <a:ext cx="6124696" cy="1876425"/>
            <a:chOff x="1371600" y="4473575"/>
            <a:chExt cx="6125146" cy="1876950"/>
          </a:xfrm>
        </p:grpSpPr>
        <p:sp>
          <p:nvSpPr>
            <p:cNvPr id="161797" name="Rectangle 5">
              <a:extLst>
                <a:ext uri="{FF2B5EF4-FFF2-40B4-BE49-F238E27FC236}">
                  <a16:creationId xmlns:a16="http://schemas.microsoft.com/office/drawing/2014/main" id="{268E8FC7-3040-F943-B6B3-13EEE76928F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798" name="Rectangle 6">
              <a:extLst>
                <a:ext uri="{FF2B5EF4-FFF2-40B4-BE49-F238E27FC236}">
                  <a16:creationId xmlns:a16="http://schemas.microsoft.com/office/drawing/2014/main" id="{96D30599-E9B0-3348-B311-9381F5DB79BD}"/>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799" name="Rectangle 7">
              <a:extLst>
                <a:ext uri="{FF2B5EF4-FFF2-40B4-BE49-F238E27FC236}">
                  <a16:creationId xmlns:a16="http://schemas.microsoft.com/office/drawing/2014/main" id="{F346EB45-9D58-A748-AE92-86F3894B8942}"/>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00" name="Line 8">
              <a:extLst>
                <a:ext uri="{FF2B5EF4-FFF2-40B4-BE49-F238E27FC236}">
                  <a16:creationId xmlns:a16="http://schemas.microsoft.com/office/drawing/2014/main" id="{EF16582B-9012-A648-9F1B-89DC6E12EBF5}"/>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1" name="Freeform 9">
              <a:extLst>
                <a:ext uri="{FF2B5EF4-FFF2-40B4-BE49-F238E27FC236}">
                  <a16:creationId xmlns:a16="http://schemas.microsoft.com/office/drawing/2014/main" id="{F940155B-F066-0E47-AB30-8A74CA06644A}"/>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02" name="Freeform 10">
              <a:extLst>
                <a:ext uri="{FF2B5EF4-FFF2-40B4-BE49-F238E27FC236}">
                  <a16:creationId xmlns:a16="http://schemas.microsoft.com/office/drawing/2014/main" id="{F1063402-E77B-3D49-9C76-C86850C9C216}"/>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03" name="Line 11">
              <a:extLst>
                <a:ext uri="{FF2B5EF4-FFF2-40B4-BE49-F238E27FC236}">
                  <a16:creationId xmlns:a16="http://schemas.microsoft.com/office/drawing/2014/main" id="{E15DE412-7CA4-C34E-BB1C-3BFB26244240}"/>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4" name="Line 12">
              <a:extLst>
                <a:ext uri="{FF2B5EF4-FFF2-40B4-BE49-F238E27FC236}">
                  <a16:creationId xmlns:a16="http://schemas.microsoft.com/office/drawing/2014/main" id="{2A0712B8-E334-4A41-B4D6-C114AEC25917}"/>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5" name="Line 13">
              <a:extLst>
                <a:ext uri="{FF2B5EF4-FFF2-40B4-BE49-F238E27FC236}">
                  <a16:creationId xmlns:a16="http://schemas.microsoft.com/office/drawing/2014/main" id="{EC74E750-31DB-AC4E-85E5-DBD24D0C3986}"/>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6" name="Line 14">
              <a:extLst>
                <a:ext uri="{FF2B5EF4-FFF2-40B4-BE49-F238E27FC236}">
                  <a16:creationId xmlns:a16="http://schemas.microsoft.com/office/drawing/2014/main" id="{8E62C941-B6F9-C34D-B080-B3B759829BA7}"/>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7" name="Line 15">
              <a:extLst>
                <a:ext uri="{FF2B5EF4-FFF2-40B4-BE49-F238E27FC236}">
                  <a16:creationId xmlns:a16="http://schemas.microsoft.com/office/drawing/2014/main" id="{6E8772BC-AAC2-7742-9D7E-0E17543A2917}"/>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8" name="Rectangle 17">
              <a:extLst>
                <a:ext uri="{FF2B5EF4-FFF2-40B4-BE49-F238E27FC236}">
                  <a16:creationId xmlns:a16="http://schemas.microsoft.com/office/drawing/2014/main" id="{0C055604-02B6-9E4D-9D80-CAF7D07A57A5}"/>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09" name="Rectangle 18">
              <a:extLst>
                <a:ext uri="{FF2B5EF4-FFF2-40B4-BE49-F238E27FC236}">
                  <a16:creationId xmlns:a16="http://schemas.microsoft.com/office/drawing/2014/main" id="{065C3670-24E5-FF48-AF35-41C3A56FDD88}"/>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1810" name="Rectangle 19">
              <a:extLst>
                <a:ext uri="{FF2B5EF4-FFF2-40B4-BE49-F238E27FC236}">
                  <a16:creationId xmlns:a16="http://schemas.microsoft.com/office/drawing/2014/main" id="{71AA6285-EE3C-ED47-AAD1-7F2936BF18F0}"/>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1811" name="Rectangle 20">
              <a:extLst>
                <a:ext uri="{FF2B5EF4-FFF2-40B4-BE49-F238E27FC236}">
                  <a16:creationId xmlns:a16="http://schemas.microsoft.com/office/drawing/2014/main" id="{855A62F0-BDC1-4449-94AB-B527657F459E}"/>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12" name="Rectangle 21">
              <a:extLst>
                <a:ext uri="{FF2B5EF4-FFF2-40B4-BE49-F238E27FC236}">
                  <a16:creationId xmlns:a16="http://schemas.microsoft.com/office/drawing/2014/main" id="{F656B776-6C19-2043-A262-BB1D2B1A3C21}"/>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1813" name="Rectangle 22">
              <a:extLst>
                <a:ext uri="{FF2B5EF4-FFF2-40B4-BE49-F238E27FC236}">
                  <a16:creationId xmlns:a16="http://schemas.microsoft.com/office/drawing/2014/main" id="{E25051CE-05F4-D54C-B949-2108677A2938}"/>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14" name="Line 23">
              <a:extLst>
                <a:ext uri="{FF2B5EF4-FFF2-40B4-BE49-F238E27FC236}">
                  <a16:creationId xmlns:a16="http://schemas.microsoft.com/office/drawing/2014/main" id="{C69729F0-ABFF-6C4A-8ACE-1E2F4609D676}"/>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15" name="Line 25">
              <a:extLst>
                <a:ext uri="{FF2B5EF4-FFF2-40B4-BE49-F238E27FC236}">
                  <a16:creationId xmlns:a16="http://schemas.microsoft.com/office/drawing/2014/main" id="{A03E2C45-A124-0A43-A01B-D7A55994BCFA}"/>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1816" name="Group 1">
              <a:extLst>
                <a:ext uri="{FF2B5EF4-FFF2-40B4-BE49-F238E27FC236}">
                  <a16:creationId xmlns:a16="http://schemas.microsoft.com/office/drawing/2014/main" id="{D9A99B0F-60E0-1C4D-85BF-91DB1EBDCD97}"/>
                </a:ext>
              </a:extLst>
            </p:cNvPr>
            <p:cNvGrpSpPr>
              <a:grpSpLocks/>
            </p:cNvGrpSpPr>
            <p:nvPr/>
          </p:nvGrpSpPr>
          <p:grpSpPr bwMode="auto">
            <a:xfrm>
              <a:off x="2634847" y="5400656"/>
              <a:ext cx="376238" cy="265113"/>
              <a:chOff x="990600" y="5638800"/>
              <a:chExt cx="376238" cy="265113"/>
            </a:xfrm>
          </p:grpSpPr>
          <p:sp>
            <p:nvSpPr>
              <p:cNvPr id="161831" name="Freeform 26">
                <a:extLst>
                  <a:ext uri="{FF2B5EF4-FFF2-40B4-BE49-F238E27FC236}">
                    <a16:creationId xmlns:a16="http://schemas.microsoft.com/office/drawing/2014/main" id="{15FF7B7C-D5CE-5A4F-A73F-B1FF6EC46EF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1832" name="Freeform 28">
                <a:extLst>
                  <a:ext uri="{FF2B5EF4-FFF2-40B4-BE49-F238E27FC236}">
                    <a16:creationId xmlns:a16="http://schemas.microsoft.com/office/drawing/2014/main" id="{52C8BA55-A073-8040-A7C1-C08C0727F9D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61817" name="Rectangle 29">
              <a:extLst>
                <a:ext uri="{FF2B5EF4-FFF2-40B4-BE49-F238E27FC236}">
                  <a16:creationId xmlns:a16="http://schemas.microsoft.com/office/drawing/2014/main" id="{60393760-81D2-0348-A79C-5182389FFA65}"/>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818" name="Rectangle 30">
              <a:extLst>
                <a:ext uri="{FF2B5EF4-FFF2-40B4-BE49-F238E27FC236}">
                  <a16:creationId xmlns:a16="http://schemas.microsoft.com/office/drawing/2014/main" id="{DD2738C7-34CF-F04E-A796-193B30F6DF38}"/>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19" name="Rectangle 31">
              <a:extLst>
                <a:ext uri="{FF2B5EF4-FFF2-40B4-BE49-F238E27FC236}">
                  <a16:creationId xmlns:a16="http://schemas.microsoft.com/office/drawing/2014/main" id="{9DE1F8CF-EF46-434D-9B29-B6073EE5D9A3}"/>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20" name="Rectangle 32">
              <a:extLst>
                <a:ext uri="{FF2B5EF4-FFF2-40B4-BE49-F238E27FC236}">
                  <a16:creationId xmlns:a16="http://schemas.microsoft.com/office/drawing/2014/main" id="{71BA5285-48D9-5546-96CB-24D92B111108}"/>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21" name="Line 33">
              <a:extLst>
                <a:ext uri="{FF2B5EF4-FFF2-40B4-BE49-F238E27FC236}">
                  <a16:creationId xmlns:a16="http://schemas.microsoft.com/office/drawing/2014/main" id="{28AC3B5F-9EEE-DB46-B13E-0EE41DA5CA44}"/>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2" name="Rectangle 38">
              <a:extLst>
                <a:ext uri="{FF2B5EF4-FFF2-40B4-BE49-F238E27FC236}">
                  <a16:creationId xmlns:a16="http://schemas.microsoft.com/office/drawing/2014/main" id="{5B1D29D3-32D7-734F-B62D-0BAA52E2FD6E}"/>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23" name="Rectangle 39">
              <a:extLst>
                <a:ext uri="{FF2B5EF4-FFF2-40B4-BE49-F238E27FC236}">
                  <a16:creationId xmlns:a16="http://schemas.microsoft.com/office/drawing/2014/main" id="{74D42525-479C-F94D-9FE3-6C698C85E0DC}"/>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24" name="Rectangle 40">
              <a:extLst>
                <a:ext uri="{FF2B5EF4-FFF2-40B4-BE49-F238E27FC236}">
                  <a16:creationId xmlns:a16="http://schemas.microsoft.com/office/drawing/2014/main" id="{A44925CB-2D1C-EC4B-8E47-2194DFDC985A}"/>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1825" name="Rectangle 41">
              <a:extLst>
                <a:ext uri="{FF2B5EF4-FFF2-40B4-BE49-F238E27FC236}">
                  <a16:creationId xmlns:a16="http://schemas.microsoft.com/office/drawing/2014/main" id="{A2D1ED91-E5A2-AF44-90A7-F18918B5FCDB}"/>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26" name="Rectangle 42">
              <a:extLst>
                <a:ext uri="{FF2B5EF4-FFF2-40B4-BE49-F238E27FC236}">
                  <a16:creationId xmlns:a16="http://schemas.microsoft.com/office/drawing/2014/main" id="{B13328B9-A521-6E4A-BD07-E8ACE5B3FF47}"/>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1827" name="Rectangle 66">
              <a:extLst>
                <a:ext uri="{FF2B5EF4-FFF2-40B4-BE49-F238E27FC236}">
                  <a16:creationId xmlns:a16="http://schemas.microsoft.com/office/drawing/2014/main" id="{E091D6D5-7034-1149-AA94-784696C53F63}"/>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1828" name="Rectangle 67">
              <a:extLst>
                <a:ext uri="{FF2B5EF4-FFF2-40B4-BE49-F238E27FC236}">
                  <a16:creationId xmlns:a16="http://schemas.microsoft.com/office/drawing/2014/main" id="{7A04DD17-AEF2-0344-A45C-F5B6EB26F3D7}"/>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1829" name="Oval 68">
              <a:extLst>
                <a:ext uri="{FF2B5EF4-FFF2-40B4-BE49-F238E27FC236}">
                  <a16:creationId xmlns:a16="http://schemas.microsoft.com/office/drawing/2014/main" id="{F1AC1A51-B30D-8044-AD2C-BE7D8E44A5E1}"/>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830" name="Line 11">
              <a:extLst>
                <a:ext uri="{FF2B5EF4-FFF2-40B4-BE49-F238E27FC236}">
                  <a16:creationId xmlns:a16="http://schemas.microsoft.com/office/drawing/2014/main" id="{2D0068D5-6AB8-5A4B-B6F6-FE55685E398C}"/>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Title 1">
            <a:extLst>
              <a:ext uri="{FF2B5EF4-FFF2-40B4-BE49-F238E27FC236}">
                <a16:creationId xmlns:a16="http://schemas.microsoft.com/office/drawing/2014/main" id="{80A7E01B-9A0B-774A-B80F-E2F8B524BE8F}"/>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Negative-Edge-Triggered Master-Slave D Flip-Flop</a:t>
            </a:r>
          </a:p>
        </p:txBody>
      </p:sp>
      <p:sp>
        <p:nvSpPr>
          <p:cNvPr id="162818" name="Title 1">
            <a:extLst>
              <a:ext uri="{FF2B5EF4-FFF2-40B4-BE49-F238E27FC236}">
                <a16:creationId xmlns:a16="http://schemas.microsoft.com/office/drawing/2014/main" id="{3E4083E8-E110-9745-BE6F-E066111F239D}"/>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Positive-Edge-Triggered Master-Slave D Flip-Flop</a:t>
            </a:r>
          </a:p>
        </p:txBody>
      </p:sp>
      <p:grpSp>
        <p:nvGrpSpPr>
          <p:cNvPr id="162819" name="Group 12">
            <a:extLst>
              <a:ext uri="{FF2B5EF4-FFF2-40B4-BE49-F238E27FC236}">
                <a16:creationId xmlns:a16="http://schemas.microsoft.com/office/drawing/2014/main" id="{E7F77910-D369-D64B-B54B-D6DB681F11FA}"/>
              </a:ext>
            </a:extLst>
          </p:cNvPr>
          <p:cNvGrpSpPr>
            <a:grpSpLocks/>
          </p:cNvGrpSpPr>
          <p:nvPr/>
        </p:nvGrpSpPr>
        <p:grpSpPr bwMode="auto">
          <a:xfrm>
            <a:off x="4459288" y="1524001"/>
            <a:ext cx="1485900" cy="1063625"/>
            <a:chOff x="3848100" y="3200400"/>
            <a:chExt cx="1485900" cy="1063625"/>
          </a:xfrm>
        </p:grpSpPr>
        <p:sp>
          <p:nvSpPr>
            <p:cNvPr id="162831" name="Rectangle 50">
              <a:extLst>
                <a:ext uri="{FF2B5EF4-FFF2-40B4-BE49-F238E27FC236}">
                  <a16:creationId xmlns:a16="http://schemas.microsoft.com/office/drawing/2014/main" id="{F7BA638A-A9CC-2643-A46E-557B49539FFC}"/>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2832" name="Rectangle 52">
              <a:extLst>
                <a:ext uri="{FF2B5EF4-FFF2-40B4-BE49-F238E27FC236}">
                  <a16:creationId xmlns:a16="http://schemas.microsoft.com/office/drawing/2014/main" id="{7003B24D-34B8-204C-B0D9-3A299D8363E6}"/>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2833" name="Rectangle 53">
              <a:extLst>
                <a:ext uri="{FF2B5EF4-FFF2-40B4-BE49-F238E27FC236}">
                  <a16:creationId xmlns:a16="http://schemas.microsoft.com/office/drawing/2014/main" id="{924331EC-D8C4-F74D-9532-49E182FEDDF3}"/>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2834" name="Line 54">
              <a:extLst>
                <a:ext uri="{FF2B5EF4-FFF2-40B4-BE49-F238E27FC236}">
                  <a16:creationId xmlns:a16="http://schemas.microsoft.com/office/drawing/2014/main" id="{3E5969C6-D76E-1D44-AFF6-6D563360BF80}"/>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5" name="Freeform 55">
              <a:extLst>
                <a:ext uri="{FF2B5EF4-FFF2-40B4-BE49-F238E27FC236}">
                  <a16:creationId xmlns:a16="http://schemas.microsoft.com/office/drawing/2014/main" id="{A81D63C0-5896-4B47-AE76-C38E31487063}"/>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36" name="Freeform 57">
              <a:extLst>
                <a:ext uri="{FF2B5EF4-FFF2-40B4-BE49-F238E27FC236}">
                  <a16:creationId xmlns:a16="http://schemas.microsoft.com/office/drawing/2014/main" id="{A8256951-0F94-824A-85C5-6A2498ABF8B3}"/>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37" name="Line 58">
              <a:extLst>
                <a:ext uri="{FF2B5EF4-FFF2-40B4-BE49-F238E27FC236}">
                  <a16:creationId xmlns:a16="http://schemas.microsoft.com/office/drawing/2014/main" id="{BE5E0EEC-11BC-C64E-BC47-57D28A3F457C}"/>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8" name="Line 59">
              <a:extLst>
                <a:ext uri="{FF2B5EF4-FFF2-40B4-BE49-F238E27FC236}">
                  <a16:creationId xmlns:a16="http://schemas.microsoft.com/office/drawing/2014/main" id="{B8B04B13-D85B-CC49-8236-B6D035F1B7A1}"/>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9" name="Line 60">
              <a:extLst>
                <a:ext uri="{FF2B5EF4-FFF2-40B4-BE49-F238E27FC236}">
                  <a16:creationId xmlns:a16="http://schemas.microsoft.com/office/drawing/2014/main" id="{1C232214-D997-B341-9C0F-5215EAA932F8}"/>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0" name="Line 61">
              <a:extLst>
                <a:ext uri="{FF2B5EF4-FFF2-40B4-BE49-F238E27FC236}">
                  <a16:creationId xmlns:a16="http://schemas.microsoft.com/office/drawing/2014/main" id="{9885E0F9-BF93-2144-9200-F278867981EB}"/>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1" name="Rectangle 62">
              <a:extLst>
                <a:ext uri="{FF2B5EF4-FFF2-40B4-BE49-F238E27FC236}">
                  <a16:creationId xmlns:a16="http://schemas.microsoft.com/office/drawing/2014/main" id="{9F83ADE3-6AA1-B24C-861A-61086418564F}"/>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grpSp>
        <p:nvGrpSpPr>
          <p:cNvPr id="162820" name="Group 3">
            <a:extLst>
              <a:ext uri="{FF2B5EF4-FFF2-40B4-BE49-F238E27FC236}">
                <a16:creationId xmlns:a16="http://schemas.microsoft.com/office/drawing/2014/main" id="{79EC2FAC-3710-EB44-950C-36A203019332}"/>
              </a:ext>
            </a:extLst>
          </p:cNvPr>
          <p:cNvGrpSpPr>
            <a:grpSpLocks/>
          </p:cNvGrpSpPr>
          <p:nvPr/>
        </p:nvGrpSpPr>
        <p:grpSpPr bwMode="auto">
          <a:xfrm>
            <a:off x="4495800" y="4800601"/>
            <a:ext cx="1485900" cy="1063625"/>
            <a:chOff x="3581400" y="4936682"/>
            <a:chExt cx="1485900" cy="1063625"/>
          </a:xfrm>
        </p:grpSpPr>
        <p:sp>
          <p:nvSpPr>
            <p:cNvPr id="162821" name="Rectangle 50">
              <a:extLst>
                <a:ext uri="{FF2B5EF4-FFF2-40B4-BE49-F238E27FC236}">
                  <a16:creationId xmlns:a16="http://schemas.microsoft.com/office/drawing/2014/main" id="{3A28342F-D3DD-F544-BA9A-D5152FCE9E2A}"/>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2822" name="Rectangle 52">
              <a:extLst>
                <a:ext uri="{FF2B5EF4-FFF2-40B4-BE49-F238E27FC236}">
                  <a16:creationId xmlns:a16="http://schemas.microsoft.com/office/drawing/2014/main" id="{F8E2290D-3370-2345-8B04-56C52BBEFBDB}"/>
                </a:ext>
              </a:extLst>
            </p:cNvPr>
            <p:cNvSpPr>
              <a:spLocks noChangeArrowheads="1"/>
            </p:cNvSpPr>
            <p:nvPr/>
          </p:nvSpPr>
          <p:spPr bwMode="auto">
            <a:xfrm>
              <a:off x="4049713" y="510972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2823" name="Rectangle 53">
              <a:extLst>
                <a:ext uri="{FF2B5EF4-FFF2-40B4-BE49-F238E27FC236}">
                  <a16:creationId xmlns:a16="http://schemas.microsoft.com/office/drawing/2014/main" id="{F11B6939-FFB3-A44D-BDF9-3A65DBF7B2A4}"/>
                </a:ext>
              </a:extLst>
            </p:cNvPr>
            <p:cNvSpPr>
              <a:spLocks noChangeArrowheads="1"/>
            </p:cNvSpPr>
            <p:nvPr/>
          </p:nvSpPr>
          <p:spPr bwMode="auto">
            <a:xfrm>
              <a:off x="4445000" y="510337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2824" name="Line 54">
              <a:extLst>
                <a:ext uri="{FF2B5EF4-FFF2-40B4-BE49-F238E27FC236}">
                  <a16:creationId xmlns:a16="http://schemas.microsoft.com/office/drawing/2014/main" id="{FAD2BBED-0635-C244-BE88-C2D71EE26C46}"/>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5" name="Freeform 55">
              <a:extLst>
                <a:ext uri="{FF2B5EF4-FFF2-40B4-BE49-F238E27FC236}">
                  <a16:creationId xmlns:a16="http://schemas.microsoft.com/office/drawing/2014/main" id="{660DB9B1-AB00-804D-A279-C97545E9750A}"/>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26" name="Line 58">
              <a:extLst>
                <a:ext uri="{FF2B5EF4-FFF2-40B4-BE49-F238E27FC236}">
                  <a16:creationId xmlns:a16="http://schemas.microsoft.com/office/drawing/2014/main" id="{2F8ECA12-922D-BB49-9688-95529B60724E}"/>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7" name="Line 59">
              <a:extLst>
                <a:ext uri="{FF2B5EF4-FFF2-40B4-BE49-F238E27FC236}">
                  <a16:creationId xmlns:a16="http://schemas.microsoft.com/office/drawing/2014/main" id="{267DC546-3AD6-6543-B8C1-170D98BFC233}"/>
                </a:ext>
              </a:extLst>
            </p:cNvPr>
            <p:cNvSpPr>
              <a:spLocks noChangeShapeType="1"/>
            </p:cNvSpPr>
            <p:nvPr/>
          </p:nvSpPr>
          <p:spPr bwMode="auto">
            <a:xfrm>
              <a:off x="3581400" y="5203382"/>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8" name="Line 60">
              <a:extLst>
                <a:ext uri="{FF2B5EF4-FFF2-40B4-BE49-F238E27FC236}">
                  <a16:creationId xmlns:a16="http://schemas.microsoft.com/office/drawing/2014/main" id="{AE1AC3B9-18B5-DC45-A979-CA269CFA57E7}"/>
                </a:ext>
              </a:extLst>
            </p:cNvPr>
            <p:cNvSpPr>
              <a:spLocks noChangeShapeType="1"/>
            </p:cNvSpPr>
            <p:nvPr/>
          </p:nvSpPr>
          <p:spPr bwMode="auto">
            <a:xfrm flipH="1">
              <a:off x="4648200" y="5203382"/>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9" name="Line 61">
              <a:extLst>
                <a:ext uri="{FF2B5EF4-FFF2-40B4-BE49-F238E27FC236}">
                  <a16:creationId xmlns:a16="http://schemas.microsoft.com/office/drawing/2014/main" id="{025959E5-1803-C341-9CB9-236BC11141A0}"/>
                </a:ext>
              </a:extLst>
            </p:cNvPr>
            <p:cNvSpPr>
              <a:spLocks noChangeShapeType="1"/>
            </p:cNvSpPr>
            <p:nvPr/>
          </p:nvSpPr>
          <p:spPr bwMode="auto">
            <a:xfrm flipH="1">
              <a:off x="4648200" y="5733607"/>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0" name="Rectangle 62">
              <a:extLst>
                <a:ext uri="{FF2B5EF4-FFF2-40B4-BE49-F238E27FC236}">
                  <a16:creationId xmlns:a16="http://schemas.microsoft.com/office/drawing/2014/main" id="{8EF7A9B7-4F8B-D748-B358-9FC282C8478E}"/>
                </a:ext>
              </a:extLst>
            </p:cNvPr>
            <p:cNvSpPr>
              <a:spLocks noChangeArrowheads="1"/>
            </p:cNvSpPr>
            <p:nvPr/>
          </p:nvSpPr>
          <p:spPr bwMode="auto">
            <a:xfrm>
              <a:off x="4446588" y="5647882"/>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Title 1">
            <a:extLst>
              <a:ext uri="{FF2B5EF4-FFF2-40B4-BE49-F238E27FC236}">
                <a16:creationId xmlns:a16="http://schemas.microsoft.com/office/drawing/2014/main" id="{7E7B4377-3521-6A40-B58F-670974119385}"/>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Negative-Edge-Triggered Master-Slave D Flip-Flop</a:t>
            </a:r>
          </a:p>
        </p:txBody>
      </p:sp>
      <p:sp>
        <p:nvSpPr>
          <p:cNvPr id="163842" name="Title 1">
            <a:extLst>
              <a:ext uri="{FF2B5EF4-FFF2-40B4-BE49-F238E27FC236}">
                <a16:creationId xmlns:a16="http://schemas.microsoft.com/office/drawing/2014/main" id="{F3A129BE-FAB9-7C4B-9F55-461046A49BB3}"/>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Positive-Edge-Triggered Master-Slave D Flip-Flop</a:t>
            </a:r>
          </a:p>
        </p:txBody>
      </p:sp>
      <p:grpSp>
        <p:nvGrpSpPr>
          <p:cNvPr id="163843" name="Group 12">
            <a:extLst>
              <a:ext uri="{FF2B5EF4-FFF2-40B4-BE49-F238E27FC236}">
                <a16:creationId xmlns:a16="http://schemas.microsoft.com/office/drawing/2014/main" id="{F8568C1E-46DD-D545-A27F-6855572EB7DE}"/>
              </a:ext>
            </a:extLst>
          </p:cNvPr>
          <p:cNvGrpSpPr>
            <a:grpSpLocks/>
          </p:cNvGrpSpPr>
          <p:nvPr/>
        </p:nvGrpSpPr>
        <p:grpSpPr bwMode="auto">
          <a:xfrm>
            <a:off x="4459288" y="1524001"/>
            <a:ext cx="1485900" cy="1063625"/>
            <a:chOff x="3848100" y="3200400"/>
            <a:chExt cx="1485900" cy="1063625"/>
          </a:xfrm>
        </p:grpSpPr>
        <p:sp>
          <p:nvSpPr>
            <p:cNvPr id="163859" name="Rectangle 50">
              <a:extLst>
                <a:ext uri="{FF2B5EF4-FFF2-40B4-BE49-F238E27FC236}">
                  <a16:creationId xmlns:a16="http://schemas.microsoft.com/office/drawing/2014/main" id="{380F620A-176D-DA4C-BBD3-15A0C3F40E08}"/>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3860" name="Rectangle 52">
              <a:extLst>
                <a:ext uri="{FF2B5EF4-FFF2-40B4-BE49-F238E27FC236}">
                  <a16:creationId xmlns:a16="http://schemas.microsoft.com/office/drawing/2014/main" id="{0F10C853-88A7-EF4B-9C2F-E8CAF9D0173B}"/>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3861" name="Rectangle 53">
              <a:extLst>
                <a:ext uri="{FF2B5EF4-FFF2-40B4-BE49-F238E27FC236}">
                  <a16:creationId xmlns:a16="http://schemas.microsoft.com/office/drawing/2014/main" id="{6E8F8E2E-4B49-BC49-B976-12C529C48C50}"/>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3862" name="Line 54">
              <a:extLst>
                <a:ext uri="{FF2B5EF4-FFF2-40B4-BE49-F238E27FC236}">
                  <a16:creationId xmlns:a16="http://schemas.microsoft.com/office/drawing/2014/main" id="{C1666856-5624-9C48-8849-569C8F188251}"/>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3" name="Freeform 55">
              <a:extLst>
                <a:ext uri="{FF2B5EF4-FFF2-40B4-BE49-F238E27FC236}">
                  <a16:creationId xmlns:a16="http://schemas.microsoft.com/office/drawing/2014/main" id="{CE978138-22DC-AC48-B9D9-8067563D7F76}"/>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4" name="Freeform 57">
              <a:extLst>
                <a:ext uri="{FF2B5EF4-FFF2-40B4-BE49-F238E27FC236}">
                  <a16:creationId xmlns:a16="http://schemas.microsoft.com/office/drawing/2014/main" id="{5080197A-BCAD-8F42-838D-B3C7D97174A3}"/>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5" name="Line 58">
              <a:extLst>
                <a:ext uri="{FF2B5EF4-FFF2-40B4-BE49-F238E27FC236}">
                  <a16:creationId xmlns:a16="http://schemas.microsoft.com/office/drawing/2014/main" id="{D3F1AD68-3F63-DB4D-A1DB-19A4493BF1F6}"/>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6" name="Line 59">
              <a:extLst>
                <a:ext uri="{FF2B5EF4-FFF2-40B4-BE49-F238E27FC236}">
                  <a16:creationId xmlns:a16="http://schemas.microsoft.com/office/drawing/2014/main" id="{A846A97D-97D2-FE4C-99F4-53AA251FF2BC}"/>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7" name="Line 60">
              <a:extLst>
                <a:ext uri="{FF2B5EF4-FFF2-40B4-BE49-F238E27FC236}">
                  <a16:creationId xmlns:a16="http://schemas.microsoft.com/office/drawing/2014/main" id="{2C6668C4-D58C-7842-86B6-98A117D0AA9E}"/>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8" name="Line 61">
              <a:extLst>
                <a:ext uri="{FF2B5EF4-FFF2-40B4-BE49-F238E27FC236}">
                  <a16:creationId xmlns:a16="http://schemas.microsoft.com/office/drawing/2014/main" id="{70775150-91AB-A144-81B1-782FA8AE2835}"/>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9" name="Rectangle 62">
              <a:extLst>
                <a:ext uri="{FF2B5EF4-FFF2-40B4-BE49-F238E27FC236}">
                  <a16:creationId xmlns:a16="http://schemas.microsoft.com/office/drawing/2014/main" id="{C924B5AA-74AF-0146-8515-B0565A473E0D}"/>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grpSp>
        <p:nvGrpSpPr>
          <p:cNvPr id="163844" name="Group 3">
            <a:extLst>
              <a:ext uri="{FF2B5EF4-FFF2-40B4-BE49-F238E27FC236}">
                <a16:creationId xmlns:a16="http://schemas.microsoft.com/office/drawing/2014/main" id="{EE1A914D-2C73-9F4D-B7D6-518DC65B2308}"/>
              </a:ext>
            </a:extLst>
          </p:cNvPr>
          <p:cNvGrpSpPr>
            <a:grpSpLocks/>
          </p:cNvGrpSpPr>
          <p:nvPr/>
        </p:nvGrpSpPr>
        <p:grpSpPr bwMode="auto">
          <a:xfrm>
            <a:off x="4495800" y="4800601"/>
            <a:ext cx="1485900" cy="1063625"/>
            <a:chOff x="3581400" y="4936682"/>
            <a:chExt cx="1485900" cy="1063625"/>
          </a:xfrm>
        </p:grpSpPr>
        <p:sp>
          <p:nvSpPr>
            <p:cNvPr id="163849" name="Rectangle 50">
              <a:extLst>
                <a:ext uri="{FF2B5EF4-FFF2-40B4-BE49-F238E27FC236}">
                  <a16:creationId xmlns:a16="http://schemas.microsoft.com/office/drawing/2014/main" id="{F2165D20-632B-9B47-BD93-F279EC1EA9E2}"/>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3850" name="Rectangle 52">
              <a:extLst>
                <a:ext uri="{FF2B5EF4-FFF2-40B4-BE49-F238E27FC236}">
                  <a16:creationId xmlns:a16="http://schemas.microsoft.com/office/drawing/2014/main" id="{2A94ECE1-9784-DE4F-BBAE-1D110BDC1FA4}"/>
                </a:ext>
              </a:extLst>
            </p:cNvPr>
            <p:cNvSpPr>
              <a:spLocks noChangeArrowheads="1"/>
            </p:cNvSpPr>
            <p:nvPr/>
          </p:nvSpPr>
          <p:spPr bwMode="auto">
            <a:xfrm>
              <a:off x="4049713" y="510972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3851" name="Rectangle 53">
              <a:extLst>
                <a:ext uri="{FF2B5EF4-FFF2-40B4-BE49-F238E27FC236}">
                  <a16:creationId xmlns:a16="http://schemas.microsoft.com/office/drawing/2014/main" id="{F5A3CD4B-2D72-184B-829E-BB32DB111157}"/>
                </a:ext>
              </a:extLst>
            </p:cNvPr>
            <p:cNvSpPr>
              <a:spLocks noChangeArrowheads="1"/>
            </p:cNvSpPr>
            <p:nvPr/>
          </p:nvSpPr>
          <p:spPr bwMode="auto">
            <a:xfrm>
              <a:off x="4445000" y="510337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3852" name="Line 54">
              <a:extLst>
                <a:ext uri="{FF2B5EF4-FFF2-40B4-BE49-F238E27FC236}">
                  <a16:creationId xmlns:a16="http://schemas.microsoft.com/office/drawing/2014/main" id="{EDDD7132-6B6C-E544-877F-7CE669DDA64E}"/>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3" name="Freeform 55">
              <a:extLst>
                <a:ext uri="{FF2B5EF4-FFF2-40B4-BE49-F238E27FC236}">
                  <a16:creationId xmlns:a16="http://schemas.microsoft.com/office/drawing/2014/main" id="{2CE22465-DE05-AC4A-8432-DA852A2952C4}"/>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54" name="Line 58">
              <a:extLst>
                <a:ext uri="{FF2B5EF4-FFF2-40B4-BE49-F238E27FC236}">
                  <a16:creationId xmlns:a16="http://schemas.microsoft.com/office/drawing/2014/main" id="{1A94176A-FF9A-134D-9006-0B632D3421AB}"/>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5" name="Line 59">
              <a:extLst>
                <a:ext uri="{FF2B5EF4-FFF2-40B4-BE49-F238E27FC236}">
                  <a16:creationId xmlns:a16="http://schemas.microsoft.com/office/drawing/2014/main" id="{FAC88104-31B8-1D4C-9DA5-0AFFEE42B178}"/>
                </a:ext>
              </a:extLst>
            </p:cNvPr>
            <p:cNvSpPr>
              <a:spLocks noChangeShapeType="1"/>
            </p:cNvSpPr>
            <p:nvPr/>
          </p:nvSpPr>
          <p:spPr bwMode="auto">
            <a:xfrm>
              <a:off x="3581400" y="5203382"/>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6" name="Line 60">
              <a:extLst>
                <a:ext uri="{FF2B5EF4-FFF2-40B4-BE49-F238E27FC236}">
                  <a16:creationId xmlns:a16="http://schemas.microsoft.com/office/drawing/2014/main" id="{AE3AA283-B923-5F4A-9E77-60BEA872DB49}"/>
                </a:ext>
              </a:extLst>
            </p:cNvPr>
            <p:cNvSpPr>
              <a:spLocks noChangeShapeType="1"/>
            </p:cNvSpPr>
            <p:nvPr/>
          </p:nvSpPr>
          <p:spPr bwMode="auto">
            <a:xfrm flipH="1">
              <a:off x="4648200" y="5203382"/>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7" name="Line 61">
              <a:extLst>
                <a:ext uri="{FF2B5EF4-FFF2-40B4-BE49-F238E27FC236}">
                  <a16:creationId xmlns:a16="http://schemas.microsoft.com/office/drawing/2014/main" id="{BFAA27F6-82FD-8946-B113-37A4F50AB785}"/>
                </a:ext>
              </a:extLst>
            </p:cNvPr>
            <p:cNvSpPr>
              <a:spLocks noChangeShapeType="1"/>
            </p:cNvSpPr>
            <p:nvPr/>
          </p:nvSpPr>
          <p:spPr bwMode="auto">
            <a:xfrm flipH="1">
              <a:off x="4648200" y="5733607"/>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8" name="Rectangle 62">
              <a:extLst>
                <a:ext uri="{FF2B5EF4-FFF2-40B4-BE49-F238E27FC236}">
                  <a16:creationId xmlns:a16="http://schemas.microsoft.com/office/drawing/2014/main" id="{91907DBA-E3DF-A549-8AEA-E9DA7D0CF3F8}"/>
                </a:ext>
              </a:extLst>
            </p:cNvPr>
            <p:cNvSpPr>
              <a:spLocks noChangeArrowheads="1"/>
            </p:cNvSpPr>
            <p:nvPr/>
          </p:nvSpPr>
          <p:spPr bwMode="auto">
            <a:xfrm>
              <a:off x="4446588" y="5647882"/>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cxnSp>
        <p:nvCxnSpPr>
          <p:cNvPr id="163845" name="Elbow Connector 2">
            <a:extLst>
              <a:ext uri="{FF2B5EF4-FFF2-40B4-BE49-F238E27FC236}">
                <a16:creationId xmlns:a16="http://schemas.microsoft.com/office/drawing/2014/main" id="{4FFBEA0A-831A-2840-8334-349B109A0983}"/>
              </a:ext>
            </a:extLst>
          </p:cNvPr>
          <p:cNvCxnSpPr>
            <a:cxnSpLocks/>
          </p:cNvCxnSpPr>
          <p:nvPr/>
        </p:nvCxnSpPr>
        <p:spPr bwMode="auto">
          <a:xfrm>
            <a:off x="8274050" y="1709738"/>
            <a:ext cx="776288" cy="436562"/>
          </a:xfrm>
          <a:prstGeom prst="bentConnector3">
            <a:avLst>
              <a:gd name="adj1" fmla="val 50000"/>
            </a:avLst>
          </a:prstGeom>
          <a:noFill/>
          <a:ln w="38100" algn="ctr">
            <a:solidFill>
              <a:srgbClr val="FF0000"/>
            </a:solidFill>
            <a:round/>
            <a:headEnd/>
            <a:tailEnd/>
          </a:ln>
          <a:extLst>
            <a:ext uri="{909E8E84-426E-40DD-AFC4-6F175D3DCCD1}">
              <a14:hiddenFill xmlns:a14="http://schemas.microsoft.com/office/drawing/2010/main">
                <a:noFill/>
              </a14:hiddenFill>
            </a:ext>
          </a:extLst>
        </p:spPr>
      </p:cxnSp>
      <p:sp>
        <p:nvSpPr>
          <p:cNvPr id="163846" name="TextBox 5">
            <a:extLst>
              <a:ext uri="{FF2B5EF4-FFF2-40B4-BE49-F238E27FC236}">
                <a16:creationId xmlns:a16="http://schemas.microsoft.com/office/drawing/2014/main" id="{10A62535-41A2-A54C-94F9-6B55651DD339}"/>
              </a:ext>
            </a:extLst>
          </p:cNvPr>
          <p:cNvSpPr txBox="1">
            <a:spLocks noChangeArrowheads="1"/>
          </p:cNvSpPr>
          <p:nvPr/>
        </p:nvSpPr>
        <p:spPr bwMode="auto">
          <a:xfrm>
            <a:off x="7772401" y="2651126"/>
            <a:ext cx="19097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negative edge</a:t>
            </a:r>
          </a:p>
          <a:p>
            <a:pPr algn="ctr">
              <a:spcBef>
                <a:spcPct val="0"/>
              </a:spcBef>
              <a:buFontTx/>
              <a:buNone/>
            </a:pPr>
            <a:r>
              <a:rPr lang="en-US" altLang="en-US" b="0">
                <a:solidFill>
                  <a:srgbClr val="FF0000"/>
                </a:solidFill>
                <a:latin typeface="Times" pitchFamily="2" charset="0"/>
              </a:rPr>
              <a:t>(of the Clock)</a:t>
            </a:r>
          </a:p>
        </p:txBody>
      </p:sp>
      <p:cxnSp>
        <p:nvCxnSpPr>
          <p:cNvPr id="163847" name="Elbow Connector 83">
            <a:extLst>
              <a:ext uri="{FF2B5EF4-FFF2-40B4-BE49-F238E27FC236}">
                <a16:creationId xmlns:a16="http://schemas.microsoft.com/office/drawing/2014/main" id="{CDB195D1-A6BA-7F42-8E7D-E2A8F7EEC99A}"/>
              </a:ext>
            </a:extLst>
          </p:cNvPr>
          <p:cNvCxnSpPr>
            <a:cxnSpLocks/>
          </p:cNvCxnSpPr>
          <p:nvPr/>
        </p:nvCxnSpPr>
        <p:spPr bwMode="auto">
          <a:xfrm flipV="1">
            <a:off x="8326438" y="5035551"/>
            <a:ext cx="685800" cy="461963"/>
          </a:xfrm>
          <a:prstGeom prst="bentConnector3">
            <a:avLst>
              <a:gd name="adj1" fmla="val 50000"/>
            </a:avLst>
          </a:prstGeom>
          <a:noFill/>
          <a:ln w="38100" algn="ctr">
            <a:solidFill>
              <a:srgbClr val="FF0000"/>
            </a:solidFill>
            <a:round/>
            <a:headEnd/>
            <a:tailEnd/>
          </a:ln>
          <a:extLst>
            <a:ext uri="{909E8E84-426E-40DD-AFC4-6F175D3DCCD1}">
              <a14:hiddenFill xmlns:a14="http://schemas.microsoft.com/office/drawing/2010/main">
                <a:noFill/>
              </a14:hiddenFill>
            </a:ext>
          </a:extLst>
        </p:spPr>
      </p:cxnSp>
      <p:sp>
        <p:nvSpPr>
          <p:cNvPr id="163848" name="TextBox 84">
            <a:extLst>
              <a:ext uri="{FF2B5EF4-FFF2-40B4-BE49-F238E27FC236}">
                <a16:creationId xmlns:a16="http://schemas.microsoft.com/office/drawing/2014/main" id="{52C388DD-4948-044D-B9A3-7ACFA38B89BF}"/>
              </a:ext>
            </a:extLst>
          </p:cNvPr>
          <p:cNvSpPr txBox="1">
            <a:spLocks noChangeArrowheads="1"/>
          </p:cNvSpPr>
          <p:nvPr/>
        </p:nvSpPr>
        <p:spPr bwMode="auto">
          <a:xfrm>
            <a:off x="7794626" y="5830888"/>
            <a:ext cx="2111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positive edge</a:t>
            </a:r>
          </a:p>
          <a:p>
            <a:pPr>
              <a:spcBef>
                <a:spcPct val="0"/>
              </a:spcBef>
              <a:buFontTx/>
              <a:buNone/>
            </a:pPr>
            <a:r>
              <a:rPr lang="en-US" altLang="en-US" b="0">
                <a:solidFill>
                  <a:srgbClr val="FF0000"/>
                </a:solidFill>
                <a:latin typeface="Times" pitchFamily="2" charset="0"/>
              </a:rPr>
              <a:t>(of the Clock)</a:t>
            </a:r>
          </a:p>
        </p:txBody>
      </p:sp>
      <p:sp>
        <p:nvSpPr>
          <p:cNvPr id="2" name="TextBox 1">
            <a:extLst>
              <a:ext uri="{FF2B5EF4-FFF2-40B4-BE49-F238E27FC236}">
                <a16:creationId xmlns:a16="http://schemas.microsoft.com/office/drawing/2014/main" id="{B677F3F1-4054-831F-DD59-3AA0E0C81ED3}"/>
              </a:ext>
            </a:extLst>
          </p:cNvPr>
          <p:cNvSpPr txBox="1"/>
          <p:nvPr/>
        </p:nvSpPr>
        <p:spPr>
          <a:xfrm>
            <a:off x="2454576" y="6248399"/>
            <a:ext cx="1856598" cy="461665"/>
          </a:xfrm>
          <a:prstGeom prst="rect">
            <a:avLst/>
          </a:prstGeom>
          <a:noFill/>
        </p:spPr>
        <p:txBody>
          <a:bodyPr wrap="none" rtlCol="0">
            <a:spAutoFit/>
          </a:bodyPr>
          <a:lstStyle/>
          <a:p>
            <a:r>
              <a:rPr lang="en-US" dirty="0">
                <a:solidFill>
                  <a:srgbClr val="0070C0"/>
                </a:solidFill>
              </a:rPr>
              <a:t>no circle here</a:t>
            </a:r>
          </a:p>
        </p:txBody>
      </p:sp>
      <p:cxnSp>
        <p:nvCxnSpPr>
          <p:cNvPr id="4" name="Straight Arrow Connector 3">
            <a:extLst>
              <a:ext uri="{FF2B5EF4-FFF2-40B4-BE49-F238E27FC236}">
                <a16:creationId xmlns:a16="http://schemas.microsoft.com/office/drawing/2014/main" id="{3BC95C86-EBF0-C668-6C06-F1DD45ED95DE}"/>
              </a:ext>
            </a:extLst>
          </p:cNvPr>
          <p:cNvCxnSpPr/>
          <p:nvPr/>
        </p:nvCxnSpPr>
        <p:spPr bwMode="auto">
          <a:xfrm flipV="1">
            <a:off x="4325462" y="5887027"/>
            <a:ext cx="304800" cy="490538"/>
          </a:xfrm>
          <a:prstGeom prst="straightConnector1">
            <a:avLst/>
          </a:prstGeom>
          <a:solidFill>
            <a:schemeClr val="accent1"/>
          </a:solidFill>
          <a:ln w="19050" cap="flat" cmpd="sng" algn="ctr">
            <a:solidFill>
              <a:srgbClr val="0070C0"/>
            </a:solidFill>
            <a:prstDash val="solid"/>
            <a:round/>
            <a:headEnd type="none" w="med" len="med"/>
            <a:tailEnd type="triangle"/>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Tree>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3">
            <a:extLst>
              <a:ext uri="{FF2B5EF4-FFF2-40B4-BE49-F238E27FC236}">
                <a16:creationId xmlns:a16="http://schemas.microsoft.com/office/drawing/2014/main" id="{7B16F527-EBC1-F143-91C2-0A05A25503D3}"/>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D Flip-Flop: </a:t>
            </a:r>
          </a:p>
          <a:p>
            <a:pPr algn="ctr" eaLnBrk="1" hangingPunct="1">
              <a:spcBef>
                <a:spcPct val="0"/>
              </a:spcBef>
              <a:buFontTx/>
              <a:buNone/>
            </a:pPr>
            <a:r>
              <a:rPr lang="en-US" altLang="en-US" sz="4000">
                <a:solidFill>
                  <a:srgbClr val="000000"/>
                </a:solidFill>
              </a:rPr>
              <a:t>A Double Door Analogy</a:t>
            </a:r>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Title 1">
            <a:extLst>
              <a:ext uri="{FF2B5EF4-FFF2-40B4-BE49-F238E27FC236}">
                <a16:creationId xmlns:a16="http://schemas.microsoft.com/office/drawing/2014/main" id="{2049D39F-AE18-CE4D-9F28-6FF5040D8035}"/>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NAND Gates</a:t>
            </a:r>
          </a:p>
        </p:txBody>
      </p:sp>
      <p:grpSp>
        <p:nvGrpSpPr>
          <p:cNvPr id="19458" name="Group 1">
            <a:extLst>
              <a:ext uri="{FF2B5EF4-FFF2-40B4-BE49-F238E27FC236}">
                <a16:creationId xmlns:a16="http://schemas.microsoft.com/office/drawing/2014/main" id="{A891BF20-5F61-0F43-B303-73EFB1229257}"/>
              </a:ext>
            </a:extLst>
          </p:cNvPr>
          <p:cNvGrpSpPr>
            <a:grpSpLocks/>
          </p:cNvGrpSpPr>
          <p:nvPr/>
        </p:nvGrpSpPr>
        <p:grpSpPr bwMode="auto">
          <a:xfrm>
            <a:off x="2438400" y="2557464"/>
            <a:ext cx="6318250" cy="1785937"/>
            <a:chOff x="1524000" y="2557966"/>
            <a:chExt cx="6318250" cy="1785434"/>
          </a:xfrm>
        </p:grpSpPr>
        <p:sp>
          <p:nvSpPr>
            <p:cNvPr id="19459" name="Freeform 13">
              <a:extLst>
                <a:ext uri="{FF2B5EF4-FFF2-40B4-BE49-F238E27FC236}">
                  <a16:creationId xmlns:a16="http://schemas.microsoft.com/office/drawing/2014/main" id="{EBB74A7E-AD67-BF4A-B75F-E66270255384}"/>
                </a:ext>
              </a:extLst>
            </p:cNvPr>
            <p:cNvSpPr>
              <a:spLocks/>
            </p:cNvSpPr>
            <p:nvPr/>
          </p:nvSpPr>
          <p:spPr bwMode="auto">
            <a:xfrm>
              <a:off x="1524000" y="3232991"/>
              <a:ext cx="6318250" cy="1110409"/>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0" name="Freeform 34">
              <a:extLst>
                <a:ext uri="{FF2B5EF4-FFF2-40B4-BE49-F238E27FC236}">
                  <a16:creationId xmlns:a16="http://schemas.microsoft.com/office/drawing/2014/main" id="{74911077-C87B-ED4E-978B-F2F670D8981E}"/>
                </a:ext>
              </a:extLst>
            </p:cNvPr>
            <p:cNvSpPr>
              <a:spLocks/>
            </p:cNvSpPr>
            <p:nvPr/>
          </p:nvSpPr>
          <p:spPr bwMode="auto">
            <a:xfrm>
              <a:off x="7027615" y="2776532"/>
              <a:ext cx="314221"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 name="Freeform 60">
              <a:extLst>
                <a:ext uri="{FF2B5EF4-FFF2-40B4-BE49-F238E27FC236}">
                  <a16:creationId xmlns:a16="http://schemas.microsoft.com/office/drawing/2014/main" id="{48CB5C97-9684-064F-9D2C-CA1F5DB7C37B}"/>
                </a:ext>
              </a:extLst>
            </p:cNvPr>
            <p:cNvSpPr>
              <a:spLocks/>
            </p:cNvSpPr>
            <p:nvPr/>
          </p:nvSpPr>
          <p:spPr bwMode="auto">
            <a:xfrm>
              <a:off x="7027615" y="2776532"/>
              <a:ext cx="314221"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 name="Freeform 74">
              <a:extLst>
                <a:ext uri="{FF2B5EF4-FFF2-40B4-BE49-F238E27FC236}">
                  <a16:creationId xmlns:a16="http://schemas.microsoft.com/office/drawing/2014/main" id="{9EF1875F-EC63-1046-9B91-8BDBCDC5E285}"/>
                </a:ext>
              </a:extLst>
            </p:cNvPr>
            <p:cNvSpPr>
              <a:spLocks/>
            </p:cNvSpPr>
            <p:nvPr/>
          </p:nvSpPr>
          <p:spPr bwMode="auto">
            <a:xfrm>
              <a:off x="6070669" y="2981269"/>
              <a:ext cx="522115" cy="523747"/>
            </a:xfrm>
            <a:custGeom>
              <a:avLst/>
              <a:gdLst>
                <a:gd name="T0" fmla="*/ 2147483646 w 660"/>
                <a:gd name="T1" fmla="*/ 2147483646 h 660"/>
                <a:gd name="T2" fmla="*/ 2147483646 w 660"/>
                <a:gd name="T3" fmla="*/ 2147483646 h 660"/>
                <a:gd name="T4" fmla="*/ 2147483646 w 660"/>
                <a:gd name="T5" fmla="*/ 2147483646 h 660"/>
                <a:gd name="T6" fmla="*/ 2147483646 w 660"/>
                <a:gd name="T7" fmla="*/ 2147483646 h 660"/>
                <a:gd name="T8" fmla="*/ 2147483646 w 660"/>
                <a:gd name="T9" fmla="*/ 2147483646 h 660"/>
                <a:gd name="T10" fmla="*/ 2147483646 w 660"/>
                <a:gd name="T11" fmla="*/ 2147483646 h 660"/>
                <a:gd name="T12" fmla="*/ 2147483646 w 660"/>
                <a:gd name="T13" fmla="*/ 2147483646 h 660"/>
                <a:gd name="T14" fmla="*/ 2147483646 w 660"/>
                <a:gd name="T15" fmla="*/ 2147483646 h 660"/>
                <a:gd name="T16" fmla="*/ 2147483646 w 660"/>
                <a:gd name="T17" fmla="*/ 2147483646 h 660"/>
                <a:gd name="T18" fmla="*/ 2147483646 w 660"/>
                <a:gd name="T19" fmla="*/ 2147483646 h 660"/>
                <a:gd name="T20" fmla="*/ 0 w 660"/>
                <a:gd name="T21" fmla="*/ 2147483646 h 660"/>
                <a:gd name="T22" fmla="*/ 2147483646 w 660"/>
                <a:gd name="T23" fmla="*/ 2147483646 h 660"/>
                <a:gd name="T24" fmla="*/ 2147483646 w 660"/>
                <a:gd name="T25" fmla="*/ 2147483646 h 660"/>
                <a:gd name="T26" fmla="*/ 2147483646 w 660"/>
                <a:gd name="T27" fmla="*/ 2147483646 h 660"/>
                <a:gd name="T28" fmla="*/ 2147483646 w 660"/>
                <a:gd name="T29" fmla="*/ 2147483646 h 660"/>
                <a:gd name="T30" fmla="*/ 2147483646 w 660"/>
                <a:gd name="T31" fmla="*/ 2147483646 h 660"/>
                <a:gd name="T32" fmla="*/ 2147483646 w 660"/>
                <a:gd name="T33" fmla="*/ 2147483646 h 660"/>
                <a:gd name="T34" fmla="*/ 2147483646 w 660"/>
                <a:gd name="T35" fmla="*/ 2147483646 h 660"/>
                <a:gd name="T36" fmla="*/ 2147483646 w 660"/>
                <a:gd name="T37" fmla="*/ 2147483646 h 660"/>
                <a:gd name="T38" fmla="*/ 2147483646 w 660"/>
                <a:gd name="T39" fmla="*/ 2147483646 h 660"/>
                <a:gd name="T40" fmla="*/ 2147483646 w 660"/>
                <a:gd name="T41" fmla="*/ 2147483646 h 660"/>
                <a:gd name="T42" fmla="*/ 2147483646 w 660"/>
                <a:gd name="T43" fmla="*/ 2147483646 h 660"/>
                <a:gd name="T44" fmla="*/ 2147483646 w 660"/>
                <a:gd name="T45" fmla="*/ 2147483646 h 660"/>
                <a:gd name="T46" fmla="*/ 2147483646 w 660"/>
                <a:gd name="T47" fmla="*/ 2147483646 h 660"/>
                <a:gd name="T48" fmla="*/ 2147483646 w 660"/>
                <a:gd name="T49" fmla="*/ 2147483646 h 660"/>
                <a:gd name="T50" fmla="*/ 2147483646 w 660"/>
                <a:gd name="T51" fmla="*/ 2147483646 h 660"/>
                <a:gd name="T52" fmla="*/ 2147483646 w 660"/>
                <a:gd name="T53" fmla="*/ 2147483646 h 660"/>
                <a:gd name="T54" fmla="*/ 2147483646 w 660"/>
                <a:gd name="T55" fmla="*/ 2147483646 h 660"/>
                <a:gd name="T56" fmla="*/ 2147483646 w 660"/>
                <a:gd name="T57" fmla="*/ 2147483646 h 660"/>
                <a:gd name="T58" fmla="*/ 2147483646 w 660"/>
                <a:gd name="T59" fmla="*/ 2147483646 h 660"/>
                <a:gd name="T60" fmla="*/ 2147483646 w 660"/>
                <a:gd name="T61" fmla="*/ 2147483646 h 660"/>
                <a:gd name="T62" fmla="*/ 2147483646 w 660"/>
                <a:gd name="T63" fmla="*/ 2147483646 h 660"/>
                <a:gd name="T64" fmla="*/ 2147483646 w 660"/>
                <a:gd name="T65" fmla="*/ 2147483646 h 660"/>
                <a:gd name="T66" fmla="*/ 2147483646 w 660"/>
                <a:gd name="T67" fmla="*/ 2147483646 h 660"/>
                <a:gd name="T68" fmla="*/ 2147483646 w 660"/>
                <a:gd name="T69" fmla="*/ 2147483646 h 660"/>
                <a:gd name="T70" fmla="*/ 2147483646 w 660"/>
                <a:gd name="T71" fmla="*/ 2147483646 h 660"/>
                <a:gd name="T72" fmla="*/ 2147483646 w 660"/>
                <a:gd name="T73" fmla="*/ 2147483646 h 660"/>
                <a:gd name="T74" fmla="*/ 2147483646 w 660"/>
                <a:gd name="T75" fmla="*/ 2147483646 h 660"/>
                <a:gd name="T76" fmla="*/ 2147483646 w 660"/>
                <a:gd name="T77" fmla="*/ 2147483646 h 660"/>
                <a:gd name="T78" fmla="*/ 2147483646 w 660"/>
                <a:gd name="T79" fmla="*/ 2147483646 h 660"/>
                <a:gd name="T80" fmla="*/ 2147483646 w 660"/>
                <a:gd name="T81" fmla="*/ 2147483646 h 660"/>
                <a:gd name="T82" fmla="*/ 2147483646 w 660"/>
                <a:gd name="T83" fmla="*/ 2147483646 h 660"/>
                <a:gd name="T84" fmla="*/ 2147483646 w 660"/>
                <a:gd name="T85" fmla="*/ 2147483646 h 660"/>
                <a:gd name="T86" fmla="*/ 2147483646 w 660"/>
                <a:gd name="T87" fmla="*/ 0 h 6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60" h="660">
                  <a:moveTo>
                    <a:pt x="330" y="0"/>
                  </a:moveTo>
                  <a:lnTo>
                    <a:pt x="313" y="0"/>
                  </a:lnTo>
                  <a:lnTo>
                    <a:pt x="298" y="2"/>
                  </a:lnTo>
                  <a:lnTo>
                    <a:pt x="281" y="3"/>
                  </a:lnTo>
                  <a:lnTo>
                    <a:pt x="264" y="6"/>
                  </a:lnTo>
                  <a:lnTo>
                    <a:pt x="248" y="10"/>
                  </a:lnTo>
                  <a:lnTo>
                    <a:pt x="233" y="14"/>
                  </a:lnTo>
                  <a:lnTo>
                    <a:pt x="217" y="20"/>
                  </a:lnTo>
                  <a:lnTo>
                    <a:pt x="202" y="26"/>
                  </a:lnTo>
                  <a:lnTo>
                    <a:pt x="188" y="33"/>
                  </a:lnTo>
                  <a:lnTo>
                    <a:pt x="174" y="40"/>
                  </a:lnTo>
                  <a:lnTo>
                    <a:pt x="159" y="48"/>
                  </a:lnTo>
                  <a:lnTo>
                    <a:pt x="147" y="57"/>
                  </a:lnTo>
                  <a:lnTo>
                    <a:pt x="133" y="65"/>
                  </a:lnTo>
                  <a:lnTo>
                    <a:pt x="121" y="75"/>
                  </a:lnTo>
                  <a:lnTo>
                    <a:pt x="109" y="85"/>
                  </a:lnTo>
                  <a:lnTo>
                    <a:pt x="97" y="96"/>
                  </a:lnTo>
                  <a:lnTo>
                    <a:pt x="86" y="107"/>
                  </a:lnTo>
                  <a:lnTo>
                    <a:pt x="76" y="120"/>
                  </a:lnTo>
                  <a:lnTo>
                    <a:pt x="66" y="133"/>
                  </a:lnTo>
                  <a:lnTo>
                    <a:pt x="57" y="145"/>
                  </a:lnTo>
                  <a:lnTo>
                    <a:pt x="48" y="158"/>
                  </a:lnTo>
                  <a:lnTo>
                    <a:pt x="41" y="172"/>
                  </a:lnTo>
                  <a:lnTo>
                    <a:pt x="34" y="186"/>
                  </a:lnTo>
                  <a:lnTo>
                    <a:pt x="27" y="202"/>
                  </a:lnTo>
                  <a:lnTo>
                    <a:pt x="21" y="216"/>
                  </a:lnTo>
                  <a:lnTo>
                    <a:pt x="16" y="231"/>
                  </a:lnTo>
                  <a:lnTo>
                    <a:pt x="11" y="247"/>
                  </a:lnTo>
                  <a:lnTo>
                    <a:pt x="7" y="264"/>
                  </a:lnTo>
                  <a:lnTo>
                    <a:pt x="4" y="279"/>
                  </a:lnTo>
                  <a:lnTo>
                    <a:pt x="3" y="296"/>
                  </a:lnTo>
                  <a:lnTo>
                    <a:pt x="2" y="313"/>
                  </a:lnTo>
                  <a:lnTo>
                    <a:pt x="0" y="330"/>
                  </a:lnTo>
                  <a:lnTo>
                    <a:pt x="2" y="347"/>
                  </a:lnTo>
                  <a:lnTo>
                    <a:pt x="3" y="364"/>
                  </a:lnTo>
                  <a:lnTo>
                    <a:pt x="4" y="379"/>
                  </a:lnTo>
                  <a:lnTo>
                    <a:pt x="7" y="396"/>
                  </a:lnTo>
                  <a:lnTo>
                    <a:pt x="11" y="412"/>
                  </a:lnTo>
                  <a:lnTo>
                    <a:pt x="16" y="427"/>
                  </a:lnTo>
                  <a:lnTo>
                    <a:pt x="21" y="443"/>
                  </a:lnTo>
                  <a:lnTo>
                    <a:pt x="27" y="458"/>
                  </a:lnTo>
                  <a:lnTo>
                    <a:pt x="34" y="472"/>
                  </a:lnTo>
                  <a:lnTo>
                    <a:pt x="41" y="486"/>
                  </a:lnTo>
                  <a:lnTo>
                    <a:pt x="48" y="500"/>
                  </a:lnTo>
                  <a:lnTo>
                    <a:pt x="57" y="515"/>
                  </a:lnTo>
                  <a:lnTo>
                    <a:pt x="66" y="527"/>
                  </a:lnTo>
                  <a:lnTo>
                    <a:pt x="76" y="540"/>
                  </a:lnTo>
                  <a:lnTo>
                    <a:pt x="86" y="551"/>
                  </a:lnTo>
                  <a:lnTo>
                    <a:pt x="97" y="562"/>
                  </a:lnTo>
                  <a:lnTo>
                    <a:pt x="109" y="574"/>
                  </a:lnTo>
                  <a:lnTo>
                    <a:pt x="121" y="584"/>
                  </a:lnTo>
                  <a:lnTo>
                    <a:pt x="133" y="593"/>
                  </a:lnTo>
                  <a:lnTo>
                    <a:pt x="147" y="603"/>
                  </a:lnTo>
                  <a:lnTo>
                    <a:pt x="159" y="612"/>
                  </a:lnTo>
                  <a:lnTo>
                    <a:pt x="174" y="619"/>
                  </a:lnTo>
                  <a:lnTo>
                    <a:pt x="188" y="627"/>
                  </a:lnTo>
                  <a:lnTo>
                    <a:pt x="202" y="633"/>
                  </a:lnTo>
                  <a:lnTo>
                    <a:pt x="217" y="639"/>
                  </a:lnTo>
                  <a:lnTo>
                    <a:pt x="233" y="644"/>
                  </a:lnTo>
                  <a:lnTo>
                    <a:pt x="248" y="648"/>
                  </a:lnTo>
                  <a:lnTo>
                    <a:pt x="264" y="653"/>
                  </a:lnTo>
                  <a:lnTo>
                    <a:pt x="281" y="655"/>
                  </a:lnTo>
                  <a:lnTo>
                    <a:pt x="298" y="657"/>
                  </a:lnTo>
                  <a:lnTo>
                    <a:pt x="313" y="658"/>
                  </a:lnTo>
                  <a:lnTo>
                    <a:pt x="330" y="660"/>
                  </a:lnTo>
                  <a:lnTo>
                    <a:pt x="348" y="658"/>
                  </a:lnTo>
                  <a:lnTo>
                    <a:pt x="364" y="657"/>
                  </a:lnTo>
                  <a:lnTo>
                    <a:pt x="381" y="655"/>
                  </a:lnTo>
                  <a:lnTo>
                    <a:pt x="398" y="653"/>
                  </a:lnTo>
                  <a:lnTo>
                    <a:pt x="413" y="648"/>
                  </a:lnTo>
                  <a:lnTo>
                    <a:pt x="429" y="644"/>
                  </a:lnTo>
                  <a:lnTo>
                    <a:pt x="444" y="639"/>
                  </a:lnTo>
                  <a:lnTo>
                    <a:pt x="460" y="633"/>
                  </a:lnTo>
                  <a:lnTo>
                    <a:pt x="474" y="627"/>
                  </a:lnTo>
                  <a:lnTo>
                    <a:pt x="488" y="619"/>
                  </a:lnTo>
                  <a:lnTo>
                    <a:pt x="502" y="612"/>
                  </a:lnTo>
                  <a:lnTo>
                    <a:pt x="515" y="603"/>
                  </a:lnTo>
                  <a:lnTo>
                    <a:pt x="527" y="593"/>
                  </a:lnTo>
                  <a:lnTo>
                    <a:pt x="540" y="584"/>
                  </a:lnTo>
                  <a:lnTo>
                    <a:pt x="553" y="574"/>
                  </a:lnTo>
                  <a:lnTo>
                    <a:pt x="564" y="562"/>
                  </a:lnTo>
                  <a:lnTo>
                    <a:pt x="575" y="551"/>
                  </a:lnTo>
                  <a:lnTo>
                    <a:pt x="585" y="540"/>
                  </a:lnTo>
                  <a:lnTo>
                    <a:pt x="595" y="527"/>
                  </a:lnTo>
                  <a:lnTo>
                    <a:pt x="605" y="515"/>
                  </a:lnTo>
                  <a:lnTo>
                    <a:pt x="613" y="500"/>
                  </a:lnTo>
                  <a:lnTo>
                    <a:pt x="620" y="486"/>
                  </a:lnTo>
                  <a:lnTo>
                    <a:pt x="627" y="472"/>
                  </a:lnTo>
                  <a:lnTo>
                    <a:pt x="634" y="458"/>
                  </a:lnTo>
                  <a:lnTo>
                    <a:pt x="640" y="443"/>
                  </a:lnTo>
                  <a:lnTo>
                    <a:pt x="646" y="427"/>
                  </a:lnTo>
                  <a:lnTo>
                    <a:pt x="650" y="412"/>
                  </a:lnTo>
                  <a:lnTo>
                    <a:pt x="654" y="396"/>
                  </a:lnTo>
                  <a:lnTo>
                    <a:pt x="657" y="379"/>
                  </a:lnTo>
                  <a:lnTo>
                    <a:pt x="658" y="364"/>
                  </a:lnTo>
                  <a:lnTo>
                    <a:pt x="660" y="347"/>
                  </a:lnTo>
                  <a:lnTo>
                    <a:pt x="660" y="330"/>
                  </a:lnTo>
                  <a:lnTo>
                    <a:pt x="660" y="313"/>
                  </a:lnTo>
                  <a:lnTo>
                    <a:pt x="658" y="296"/>
                  </a:lnTo>
                  <a:lnTo>
                    <a:pt x="657" y="279"/>
                  </a:lnTo>
                  <a:lnTo>
                    <a:pt x="654" y="264"/>
                  </a:lnTo>
                  <a:lnTo>
                    <a:pt x="650" y="247"/>
                  </a:lnTo>
                  <a:lnTo>
                    <a:pt x="646" y="231"/>
                  </a:lnTo>
                  <a:lnTo>
                    <a:pt x="640" y="216"/>
                  </a:lnTo>
                  <a:lnTo>
                    <a:pt x="634" y="202"/>
                  </a:lnTo>
                  <a:lnTo>
                    <a:pt x="627" y="186"/>
                  </a:lnTo>
                  <a:lnTo>
                    <a:pt x="620" y="172"/>
                  </a:lnTo>
                  <a:lnTo>
                    <a:pt x="613" y="158"/>
                  </a:lnTo>
                  <a:lnTo>
                    <a:pt x="605" y="145"/>
                  </a:lnTo>
                  <a:lnTo>
                    <a:pt x="595" y="133"/>
                  </a:lnTo>
                  <a:lnTo>
                    <a:pt x="585" y="120"/>
                  </a:lnTo>
                  <a:lnTo>
                    <a:pt x="575" y="107"/>
                  </a:lnTo>
                  <a:lnTo>
                    <a:pt x="564" y="96"/>
                  </a:lnTo>
                  <a:lnTo>
                    <a:pt x="553" y="85"/>
                  </a:lnTo>
                  <a:lnTo>
                    <a:pt x="540" y="75"/>
                  </a:lnTo>
                  <a:lnTo>
                    <a:pt x="527" y="65"/>
                  </a:lnTo>
                  <a:lnTo>
                    <a:pt x="515" y="57"/>
                  </a:lnTo>
                  <a:lnTo>
                    <a:pt x="502" y="48"/>
                  </a:lnTo>
                  <a:lnTo>
                    <a:pt x="488" y="40"/>
                  </a:lnTo>
                  <a:lnTo>
                    <a:pt x="474" y="33"/>
                  </a:lnTo>
                  <a:lnTo>
                    <a:pt x="460" y="26"/>
                  </a:lnTo>
                  <a:lnTo>
                    <a:pt x="444" y="20"/>
                  </a:lnTo>
                  <a:lnTo>
                    <a:pt x="429" y="14"/>
                  </a:lnTo>
                  <a:lnTo>
                    <a:pt x="413" y="10"/>
                  </a:lnTo>
                  <a:lnTo>
                    <a:pt x="398" y="6"/>
                  </a:lnTo>
                  <a:lnTo>
                    <a:pt x="381" y="3"/>
                  </a:lnTo>
                  <a:lnTo>
                    <a:pt x="364" y="2"/>
                  </a:lnTo>
                  <a:lnTo>
                    <a:pt x="348" y="0"/>
                  </a:lnTo>
                  <a:lnTo>
                    <a:pt x="330"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3" name="Rectangle 75">
              <a:extLst>
                <a:ext uri="{FF2B5EF4-FFF2-40B4-BE49-F238E27FC236}">
                  <a16:creationId xmlns:a16="http://schemas.microsoft.com/office/drawing/2014/main" id="{90EF5CA4-FA11-8E49-871B-C2931DC0BC2D}"/>
                </a:ext>
              </a:extLst>
            </p:cNvPr>
            <p:cNvSpPr>
              <a:spLocks noChangeArrowheads="1"/>
            </p:cNvSpPr>
            <p:nvPr/>
          </p:nvSpPr>
          <p:spPr bwMode="auto">
            <a:xfrm>
              <a:off x="5977037" y="2978095"/>
              <a:ext cx="358657"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19464" name="Freeform 76">
              <a:extLst>
                <a:ext uri="{FF2B5EF4-FFF2-40B4-BE49-F238E27FC236}">
                  <a16:creationId xmlns:a16="http://schemas.microsoft.com/office/drawing/2014/main" id="{5DF6DA0D-4E3D-BD4C-924B-3B170843016E}"/>
                </a:ext>
              </a:extLst>
            </p:cNvPr>
            <p:cNvSpPr>
              <a:spLocks/>
            </p:cNvSpPr>
            <p:nvPr/>
          </p:nvSpPr>
          <p:spPr bwMode="auto">
            <a:xfrm>
              <a:off x="5977037" y="2978095"/>
              <a:ext cx="358657" cy="536443"/>
            </a:xfrm>
            <a:custGeom>
              <a:avLst/>
              <a:gdLst>
                <a:gd name="T0" fmla="*/ 2147483646 w 451"/>
                <a:gd name="T1" fmla="*/ 2147483646 h 676"/>
                <a:gd name="T2" fmla="*/ 0 w 451"/>
                <a:gd name="T3" fmla="*/ 2147483646 h 676"/>
                <a:gd name="T4" fmla="*/ 0 w 451"/>
                <a:gd name="T5" fmla="*/ 0 h 676"/>
                <a:gd name="T6" fmla="*/ 2147483646 w 451"/>
                <a:gd name="T7" fmla="*/ 0 h 6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1" h="676">
                  <a:moveTo>
                    <a:pt x="451" y="676"/>
                  </a:moveTo>
                  <a:lnTo>
                    <a:pt x="0" y="676"/>
                  </a:lnTo>
                  <a:lnTo>
                    <a:pt x="0" y="0"/>
                  </a:lnTo>
                  <a:lnTo>
                    <a:pt x="451"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5" name="Freeform 77">
              <a:extLst>
                <a:ext uri="{FF2B5EF4-FFF2-40B4-BE49-F238E27FC236}">
                  <a16:creationId xmlns:a16="http://schemas.microsoft.com/office/drawing/2014/main" id="{D6BCF645-9ADC-8949-9B08-F8F5C5D095F3}"/>
                </a:ext>
              </a:extLst>
            </p:cNvPr>
            <p:cNvSpPr>
              <a:spLocks/>
            </p:cNvSpPr>
            <p:nvPr/>
          </p:nvSpPr>
          <p:spPr bwMode="auto">
            <a:xfrm>
              <a:off x="6626110" y="3201878"/>
              <a:ext cx="88871" cy="88878"/>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 name="Freeform 78">
              <a:extLst>
                <a:ext uri="{FF2B5EF4-FFF2-40B4-BE49-F238E27FC236}">
                  <a16:creationId xmlns:a16="http://schemas.microsoft.com/office/drawing/2014/main" id="{F67F8FE2-5E1F-574B-A307-2353B89DA895}"/>
                </a:ext>
              </a:extLst>
            </p:cNvPr>
            <p:cNvSpPr>
              <a:spLocks/>
            </p:cNvSpPr>
            <p:nvPr/>
          </p:nvSpPr>
          <p:spPr bwMode="auto">
            <a:xfrm>
              <a:off x="6600719" y="3198704"/>
              <a:ext cx="101566" cy="101575"/>
            </a:xfrm>
            <a:custGeom>
              <a:avLst/>
              <a:gdLst>
                <a:gd name="T0" fmla="*/ 2147483646 w 128"/>
                <a:gd name="T1" fmla="*/ 0 h 128"/>
                <a:gd name="T2" fmla="*/ 2147483646 w 128"/>
                <a:gd name="T3" fmla="*/ 2147483646 h 128"/>
                <a:gd name="T4" fmla="*/ 2147483646 w 128"/>
                <a:gd name="T5" fmla="*/ 2147483646 h 128"/>
                <a:gd name="T6" fmla="*/ 2147483646 w 128"/>
                <a:gd name="T7" fmla="*/ 2147483646 h 128"/>
                <a:gd name="T8" fmla="*/ 2147483646 w 128"/>
                <a:gd name="T9" fmla="*/ 2147483646 h 128"/>
                <a:gd name="T10" fmla="*/ 2147483646 w 128"/>
                <a:gd name="T11" fmla="*/ 2147483646 h 128"/>
                <a:gd name="T12" fmla="*/ 2147483646 w 128"/>
                <a:gd name="T13" fmla="*/ 2147483646 h 128"/>
                <a:gd name="T14" fmla="*/ 2147483646 w 128"/>
                <a:gd name="T15" fmla="*/ 2147483646 h 128"/>
                <a:gd name="T16" fmla="*/ 2147483646 w 128"/>
                <a:gd name="T17" fmla="*/ 2147483646 h 128"/>
                <a:gd name="T18" fmla="*/ 0 w 128"/>
                <a:gd name="T19" fmla="*/ 2147483646 h 128"/>
                <a:gd name="T20" fmla="*/ 0 w 128"/>
                <a:gd name="T21" fmla="*/ 2147483646 h 128"/>
                <a:gd name="T22" fmla="*/ 0 w 128"/>
                <a:gd name="T23" fmla="*/ 2147483646 h 128"/>
                <a:gd name="T24" fmla="*/ 2147483646 w 128"/>
                <a:gd name="T25" fmla="*/ 2147483646 h 128"/>
                <a:gd name="T26" fmla="*/ 2147483646 w 128"/>
                <a:gd name="T27" fmla="*/ 2147483646 h 128"/>
                <a:gd name="T28" fmla="*/ 2147483646 w 128"/>
                <a:gd name="T29" fmla="*/ 2147483646 h 128"/>
                <a:gd name="T30" fmla="*/ 2147483646 w 128"/>
                <a:gd name="T31" fmla="*/ 2147483646 h 128"/>
                <a:gd name="T32" fmla="*/ 2147483646 w 128"/>
                <a:gd name="T33" fmla="*/ 2147483646 h 128"/>
                <a:gd name="T34" fmla="*/ 2147483646 w 128"/>
                <a:gd name="T35" fmla="*/ 2147483646 h 128"/>
                <a:gd name="T36" fmla="*/ 2147483646 w 128"/>
                <a:gd name="T37" fmla="*/ 2147483646 h 128"/>
                <a:gd name="T38" fmla="*/ 2147483646 w 128"/>
                <a:gd name="T39" fmla="*/ 2147483646 h 128"/>
                <a:gd name="T40" fmla="*/ 2147483646 w 128"/>
                <a:gd name="T41" fmla="*/ 2147483646 h 128"/>
                <a:gd name="T42" fmla="*/ 2147483646 w 128"/>
                <a:gd name="T43" fmla="*/ 2147483646 h 128"/>
                <a:gd name="T44" fmla="*/ 2147483646 w 128"/>
                <a:gd name="T45" fmla="*/ 2147483646 h 128"/>
                <a:gd name="T46" fmla="*/ 2147483646 w 128"/>
                <a:gd name="T47" fmla="*/ 2147483646 h 128"/>
                <a:gd name="T48" fmla="*/ 2147483646 w 128"/>
                <a:gd name="T49" fmla="*/ 2147483646 h 128"/>
                <a:gd name="T50" fmla="*/ 2147483646 w 128"/>
                <a:gd name="T51" fmla="*/ 2147483646 h 128"/>
                <a:gd name="T52" fmla="*/ 2147483646 w 128"/>
                <a:gd name="T53" fmla="*/ 2147483646 h 128"/>
                <a:gd name="T54" fmla="*/ 2147483646 w 128"/>
                <a:gd name="T55" fmla="*/ 2147483646 h 128"/>
                <a:gd name="T56" fmla="*/ 2147483646 w 128"/>
                <a:gd name="T57" fmla="*/ 2147483646 h 128"/>
                <a:gd name="T58" fmla="*/ 2147483646 w 128"/>
                <a:gd name="T59" fmla="*/ 2147483646 h 128"/>
                <a:gd name="T60" fmla="*/ 2147483646 w 128"/>
                <a:gd name="T61" fmla="*/ 2147483646 h 128"/>
                <a:gd name="T62" fmla="*/ 2147483646 w 128"/>
                <a:gd name="T63" fmla="*/ 2147483646 h 128"/>
                <a:gd name="T64" fmla="*/ 2147483646 w 128"/>
                <a:gd name="T65" fmla="*/ 2147483646 h 128"/>
                <a:gd name="T66" fmla="*/ 2147483646 w 128"/>
                <a:gd name="T67" fmla="*/ 2147483646 h 128"/>
                <a:gd name="T68" fmla="*/ 2147483646 w 128"/>
                <a:gd name="T69" fmla="*/ 2147483646 h 128"/>
                <a:gd name="T70" fmla="*/ 2147483646 w 128"/>
                <a:gd name="T71" fmla="*/ 2147483646 h 128"/>
                <a:gd name="T72" fmla="*/ 2147483646 w 128"/>
                <a:gd name="T73" fmla="*/ 2147483646 h 128"/>
                <a:gd name="T74" fmla="*/ 2147483646 w 128"/>
                <a:gd name="T75" fmla="*/ 2147483646 h 128"/>
                <a:gd name="T76" fmla="*/ 2147483646 w 128"/>
                <a:gd name="T77" fmla="*/ 2147483646 h 128"/>
                <a:gd name="T78" fmla="*/ 2147483646 w 128"/>
                <a:gd name="T79" fmla="*/ 2147483646 h 128"/>
                <a:gd name="T80" fmla="*/ 2147483646 w 128"/>
                <a:gd name="T81" fmla="*/ 2147483646 h 128"/>
                <a:gd name="T82" fmla="*/ 2147483646 w 128"/>
                <a:gd name="T83" fmla="*/ 2147483646 h 128"/>
                <a:gd name="T84" fmla="*/ 2147483646 w 128"/>
                <a:gd name="T85" fmla="*/ 2147483646 h 128"/>
                <a:gd name="T86" fmla="*/ 2147483646 w 128"/>
                <a:gd name="T87" fmla="*/ 0 h 1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128">
                  <a:moveTo>
                    <a:pt x="63" y="0"/>
                  </a:moveTo>
                  <a:lnTo>
                    <a:pt x="60" y="0"/>
                  </a:lnTo>
                  <a:lnTo>
                    <a:pt x="57" y="0"/>
                  </a:lnTo>
                  <a:lnTo>
                    <a:pt x="53" y="1"/>
                  </a:lnTo>
                  <a:lnTo>
                    <a:pt x="50" y="1"/>
                  </a:lnTo>
                  <a:lnTo>
                    <a:pt x="48" y="1"/>
                  </a:lnTo>
                  <a:lnTo>
                    <a:pt x="45" y="2"/>
                  </a:lnTo>
                  <a:lnTo>
                    <a:pt x="42" y="4"/>
                  </a:lnTo>
                  <a:lnTo>
                    <a:pt x="39" y="5"/>
                  </a:lnTo>
                  <a:lnTo>
                    <a:pt x="36" y="5"/>
                  </a:lnTo>
                  <a:lnTo>
                    <a:pt x="33" y="7"/>
                  </a:lnTo>
                  <a:lnTo>
                    <a:pt x="31" y="9"/>
                  </a:lnTo>
                  <a:lnTo>
                    <a:pt x="28" y="11"/>
                  </a:lnTo>
                  <a:lnTo>
                    <a:pt x="25" y="12"/>
                  </a:lnTo>
                  <a:lnTo>
                    <a:pt x="22" y="14"/>
                  </a:lnTo>
                  <a:lnTo>
                    <a:pt x="21" y="16"/>
                  </a:lnTo>
                  <a:lnTo>
                    <a:pt x="18" y="18"/>
                  </a:lnTo>
                  <a:lnTo>
                    <a:pt x="17" y="21"/>
                  </a:lnTo>
                  <a:lnTo>
                    <a:pt x="14" y="24"/>
                  </a:lnTo>
                  <a:lnTo>
                    <a:pt x="12" y="25"/>
                  </a:lnTo>
                  <a:lnTo>
                    <a:pt x="11" y="28"/>
                  </a:lnTo>
                  <a:lnTo>
                    <a:pt x="8" y="31"/>
                  </a:lnTo>
                  <a:lnTo>
                    <a:pt x="7" y="33"/>
                  </a:lnTo>
                  <a:lnTo>
                    <a:pt x="5" y="36"/>
                  </a:lnTo>
                  <a:lnTo>
                    <a:pt x="4" y="39"/>
                  </a:lnTo>
                  <a:lnTo>
                    <a:pt x="4" y="42"/>
                  </a:lnTo>
                  <a:lnTo>
                    <a:pt x="2" y="45"/>
                  </a:lnTo>
                  <a:lnTo>
                    <a:pt x="1" y="47"/>
                  </a:lnTo>
                  <a:lnTo>
                    <a:pt x="1" y="50"/>
                  </a:lnTo>
                  <a:lnTo>
                    <a:pt x="0" y="53"/>
                  </a:lnTo>
                  <a:lnTo>
                    <a:pt x="0" y="57"/>
                  </a:lnTo>
                  <a:lnTo>
                    <a:pt x="0" y="60"/>
                  </a:lnTo>
                  <a:lnTo>
                    <a:pt x="0" y="63"/>
                  </a:lnTo>
                  <a:lnTo>
                    <a:pt x="0" y="67"/>
                  </a:lnTo>
                  <a:lnTo>
                    <a:pt x="0" y="70"/>
                  </a:lnTo>
                  <a:lnTo>
                    <a:pt x="0" y="73"/>
                  </a:lnTo>
                  <a:lnTo>
                    <a:pt x="1" y="77"/>
                  </a:lnTo>
                  <a:lnTo>
                    <a:pt x="1" y="80"/>
                  </a:lnTo>
                  <a:lnTo>
                    <a:pt x="2" y="83"/>
                  </a:lnTo>
                  <a:lnTo>
                    <a:pt x="4" y="86"/>
                  </a:lnTo>
                  <a:lnTo>
                    <a:pt x="4" y="88"/>
                  </a:lnTo>
                  <a:lnTo>
                    <a:pt x="5" y="91"/>
                  </a:lnTo>
                  <a:lnTo>
                    <a:pt x="7" y="94"/>
                  </a:lnTo>
                  <a:lnTo>
                    <a:pt x="8" y="97"/>
                  </a:lnTo>
                  <a:lnTo>
                    <a:pt x="11" y="100"/>
                  </a:lnTo>
                  <a:lnTo>
                    <a:pt x="12" y="102"/>
                  </a:lnTo>
                  <a:lnTo>
                    <a:pt x="14" y="104"/>
                  </a:lnTo>
                  <a:lnTo>
                    <a:pt x="17" y="107"/>
                  </a:lnTo>
                  <a:lnTo>
                    <a:pt x="18" y="108"/>
                  </a:lnTo>
                  <a:lnTo>
                    <a:pt x="21" y="111"/>
                  </a:lnTo>
                  <a:lnTo>
                    <a:pt x="22" y="112"/>
                  </a:lnTo>
                  <a:lnTo>
                    <a:pt x="25" y="115"/>
                  </a:lnTo>
                  <a:lnTo>
                    <a:pt x="28" y="117"/>
                  </a:lnTo>
                  <a:lnTo>
                    <a:pt x="31" y="118"/>
                  </a:lnTo>
                  <a:lnTo>
                    <a:pt x="33" y="119"/>
                  </a:lnTo>
                  <a:lnTo>
                    <a:pt x="36" y="121"/>
                  </a:lnTo>
                  <a:lnTo>
                    <a:pt x="39" y="122"/>
                  </a:lnTo>
                  <a:lnTo>
                    <a:pt x="42" y="124"/>
                  </a:lnTo>
                  <a:lnTo>
                    <a:pt x="45" y="125"/>
                  </a:lnTo>
                  <a:lnTo>
                    <a:pt x="48" y="125"/>
                  </a:lnTo>
                  <a:lnTo>
                    <a:pt x="50" y="126"/>
                  </a:lnTo>
                  <a:lnTo>
                    <a:pt x="53" y="126"/>
                  </a:lnTo>
                  <a:lnTo>
                    <a:pt x="57" y="128"/>
                  </a:lnTo>
                  <a:lnTo>
                    <a:pt x="60" y="128"/>
                  </a:lnTo>
                  <a:lnTo>
                    <a:pt x="63" y="128"/>
                  </a:lnTo>
                  <a:lnTo>
                    <a:pt x="67" y="128"/>
                  </a:lnTo>
                  <a:lnTo>
                    <a:pt x="70" y="128"/>
                  </a:lnTo>
                  <a:lnTo>
                    <a:pt x="73" y="126"/>
                  </a:lnTo>
                  <a:lnTo>
                    <a:pt x="76" y="126"/>
                  </a:lnTo>
                  <a:lnTo>
                    <a:pt x="80" y="125"/>
                  </a:lnTo>
                  <a:lnTo>
                    <a:pt x="83" y="125"/>
                  </a:lnTo>
                  <a:lnTo>
                    <a:pt x="86" y="124"/>
                  </a:lnTo>
                  <a:lnTo>
                    <a:pt x="88" y="122"/>
                  </a:lnTo>
                  <a:lnTo>
                    <a:pt x="91" y="121"/>
                  </a:lnTo>
                  <a:lnTo>
                    <a:pt x="94" y="119"/>
                  </a:lnTo>
                  <a:lnTo>
                    <a:pt x="97" y="118"/>
                  </a:lnTo>
                  <a:lnTo>
                    <a:pt x="100" y="117"/>
                  </a:lnTo>
                  <a:lnTo>
                    <a:pt x="101" y="115"/>
                  </a:lnTo>
                  <a:lnTo>
                    <a:pt x="104" y="112"/>
                  </a:lnTo>
                  <a:lnTo>
                    <a:pt x="107" y="111"/>
                  </a:lnTo>
                  <a:lnTo>
                    <a:pt x="108" y="108"/>
                  </a:lnTo>
                  <a:lnTo>
                    <a:pt x="111" y="107"/>
                  </a:lnTo>
                  <a:lnTo>
                    <a:pt x="112" y="104"/>
                  </a:lnTo>
                  <a:lnTo>
                    <a:pt x="115" y="102"/>
                  </a:lnTo>
                  <a:lnTo>
                    <a:pt x="117" y="100"/>
                  </a:lnTo>
                  <a:lnTo>
                    <a:pt x="118" y="97"/>
                  </a:lnTo>
                  <a:lnTo>
                    <a:pt x="119" y="94"/>
                  </a:lnTo>
                  <a:lnTo>
                    <a:pt x="121" y="91"/>
                  </a:lnTo>
                  <a:lnTo>
                    <a:pt x="122" y="88"/>
                  </a:lnTo>
                  <a:lnTo>
                    <a:pt x="124" y="86"/>
                  </a:lnTo>
                  <a:lnTo>
                    <a:pt x="125" y="83"/>
                  </a:lnTo>
                  <a:lnTo>
                    <a:pt x="125" y="80"/>
                  </a:lnTo>
                  <a:lnTo>
                    <a:pt x="126" y="77"/>
                  </a:lnTo>
                  <a:lnTo>
                    <a:pt x="126" y="73"/>
                  </a:lnTo>
                  <a:lnTo>
                    <a:pt x="126" y="70"/>
                  </a:lnTo>
                  <a:lnTo>
                    <a:pt x="128" y="67"/>
                  </a:lnTo>
                  <a:lnTo>
                    <a:pt x="128" y="63"/>
                  </a:lnTo>
                  <a:lnTo>
                    <a:pt x="128" y="60"/>
                  </a:lnTo>
                  <a:lnTo>
                    <a:pt x="126" y="57"/>
                  </a:lnTo>
                  <a:lnTo>
                    <a:pt x="126" y="53"/>
                  </a:lnTo>
                  <a:lnTo>
                    <a:pt x="126" y="50"/>
                  </a:lnTo>
                  <a:lnTo>
                    <a:pt x="125" y="47"/>
                  </a:lnTo>
                  <a:lnTo>
                    <a:pt x="125" y="45"/>
                  </a:lnTo>
                  <a:lnTo>
                    <a:pt x="124" y="42"/>
                  </a:lnTo>
                  <a:lnTo>
                    <a:pt x="122" y="39"/>
                  </a:lnTo>
                  <a:lnTo>
                    <a:pt x="121" y="36"/>
                  </a:lnTo>
                  <a:lnTo>
                    <a:pt x="119" y="33"/>
                  </a:lnTo>
                  <a:lnTo>
                    <a:pt x="118" y="31"/>
                  </a:lnTo>
                  <a:lnTo>
                    <a:pt x="117" y="28"/>
                  </a:lnTo>
                  <a:lnTo>
                    <a:pt x="115" y="25"/>
                  </a:lnTo>
                  <a:lnTo>
                    <a:pt x="112" y="24"/>
                  </a:lnTo>
                  <a:lnTo>
                    <a:pt x="111" y="21"/>
                  </a:lnTo>
                  <a:lnTo>
                    <a:pt x="108" y="18"/>
                  </a:lnTo>
                  <a:lnTo>
                    <a:pt x="107" y="16"/>
                  </a:lnTo>
                  <a:lnTo>
                    <a:pt x="104" y="14"/>
                  </a:lnTo>
                  <a:lnTo>
                    <a:pt x="101" y="12"/>
                  </a:lnTo>
                  <a:lnTo>
                    <a:pt x="100" y="11"/>
                  </a:lnTo>
                  <a:lnTo>
                    <a:pt x="97" y="9"/>
                  </a:lnTo>
                  <a:lnTo>
                    <a:pt x="94" y="7"/>
                  </a:lnTo>
                  <a:lnTo>
                    <a:pt x="91" y="5"/>
                  </a:lnTo>
                  <a:lnTo>
                    <a:pt x="88" y="5"/>
                  </a:lnTo>
                  <a:lnTo>
                    <a:pt x="86" y="4"/>
                  </a:lnTo>
                  <a:lnTo>
                    <a:pt x="83" y="2"/>
                  </a:lnTo>
                  <a:lnTo>
                    <a:pt x="80" y="1"/>
                  </a:lnTo>
                  <a:lnTo>
                    <a:pt x="76" y="1"/>
                  </a:lnTo>
                  <a:lnTo>
                    <a:pt x="73" y="1"/>
                  </a:lnTo>
                  <a:lnTo>
                    <a:pt x="70" y="0"/>
                  </a:lnTo>
                  <a:lnTo>
                    <a:pt x="67" y="0"/>
                  </a:lnTo>
                  <a:lnTo>
                    <a:pt x="6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7" name="Freeform 79">
              <a:extLst>
                <a:ext uri="{FF2B5EF4-FFF2-40B4-BE49-F238E27FC236}">
                  <a16:creationId xmlns:a16="http://schemas.microsoft.com/office/drawing/2014/main" id="{894A09E1-2520-5D4E-8B22-625BC129AB66}"/>
                </a:ext>
              </a:extLst>
            </p:cNvPr>
            <p:cNvSpPr>
              <a:spLocks/>
            </p:cNvSpPr>
            <p:nvPr/>
          </p:nvSpPr>
          <p:spPr bwMode="auto">
            <a:xfrm>
              <a:off x="5664404" y="3089193"/>
              <a:ext cx="312634" cy="314248"/>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8" name="Freeform 87">
              <a:extLst>
                <a:ext uri="{FF2B5EF4-FFF2-40B4-BE49-F238E27FC236}">
                  <a16:creationId xmlns:a16="http://schemas.microsoft.com/office/drawing/2014/main" id="{23C43E9E-A937-0A41-87D5-577036A35A8A}"/>
                </a:ext>
              </a:extLst>
            </p:cNvPr>
            <p:cNvSpPr>
              <a:spLocks/>
            </p:cNvSpPr>
            <p:nvPr/>
          </p:nvSpPr>
          <p:spPr bwMode="auto">
            <a:xfrm>
              <a:off x="5642185" y="3224097"/>
              <a:ext cx="44435" cy="44439"/>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9" name="Freeform 88">
              <a:extLst>
                <a:ext uri="{FF2B5EF4-FFF2-40B4-BE49-F238E27FC236}">
                  <a16:creationId xmlns:a16="http://schemas.microsoft.com/office/drawing/2014/main" id="{DDE73920-06C1-A841-91A3-6534DD06EF44}"/>
                </a:ext>
              </a:extLst>
            </p:cNvPr>
            <p:cNvSpPr>
              <a:spLocks/>
            </p:cNvSpPr>
            <p:nvPr/>
          </p:nvSpPr>
          <p:spPr bwMode="auto">
            <a:xfrm>
              <a:off x="5637424" y="3211401"/>
              <a:ext cx="50783" cy="50788"/>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0" name="Freeform 34">
              <a:extLst>
                <a:ext uri="{FF2B5EF4-FFF2-40B4-BE49-F238E27FC236}">
                  <a16:creationId xmlns:a16="http://schemas.microsoft.com/office/drawing/2014/main" id="{973CBFEB-93D2-954E-BAD7-B4C5C24C4B36}"/>
                </a:ext>
              </a:extLst>
            </p:cNvPr>
            <p:cNvSpPr>
              <a:spLocks/>
            </p:cNvSpPr>
            <p:nvPr/>
          </p:nvSpPr>
          <p:spPr bwMode="auto">
            <a:xfrm>
              <a:off x="4252984" y="2764062"/>
              <a:ext cx="314221"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1" name="Freeform 60">
              <a:extLst>
                <a:ext uri="{FF2B5EF4-FFF2-40B4-BE49-F238E27FC236}">
                  <a16:creationId xmlns:a16="http://schemas.microsoft.com/office/drawing/2014/main" id="{077A03F3-8A1D-584E-9E1B-202470454F17}"/>
                </a:ext>
              </a:extLst>
            </p:cNvPr>
            <p:cNvSpPr>
              <a:spLocks/>
            </p:cNvSpPr>
            <p:nvPr/>
          </p:nvSpPr>
          <p:spPr bwMode="auto">
            <a:xfrm>
              <a:off x="4252984" y="2764062"/>
              <a:ext cx="314221"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2" name="Freeform 74">
              <a:extLst>
                <a:ext uri="{FF2B5EF4-FFF2-40B4-BE49-F238E27FC236}">
                  <a16:creationId xmlns:a16="http://schemas.microsoft.com/office/drawing/2014/main" id="{F2465304-2EE8-A34F-9646-C08DCFC0BB33}"/>
                </a:ext>
              </a:extLst>
            </p:cNvPr>
            <p:cNvSpPr>
              <a:spLocks/>
            </p:cNvSpPr>
            <p:nvPr/>
          </p:nvSpPr>
          <p:spPr bwMode="auto">
            <a:xfrm>
              <a:off x="3296039" y="2968799"/>
              <a:ext cx="522115" cy="523747"/>
            </a:xfrm>
            <a:custGeom>
              <a:avLst/>
              <a:gdLst>
                <a:gd name="T0" fmla="*/ 2147483646 w 660"/>
                <a:gd name="T1" fmla="*/ 2147483646 h 660"/>
                <a:gd name="T2" fmla="*/ 2147483646 w 660"/>
                <a:gd name="T3" fmla="*/ 2147483646 h 660"/>
                <a:gd name="T4" fmla="*/ 2147483646 w 660"/>
                <a:gd name="T5" fmla="*/ 2147483646 h 660"/>
                <a:gd name="T6" fmla="*/ 2147483646 w 660"/>
                <a:gd name="T7" fmla="*/ 2147483646 h 660"/>
                <a:gd name="T8" fmla="*/ 2147483646 w 660"/>
                <a:gd name="T9" fmla="*/ 2147483646 h 660"/>
                <a:gd name="T10" fmla="*/ 2147483646 w 660"/>
                <a:gd name="T11" fmla="*/ 2147483646 h 660"/>
                <a:gd name="T12" fmla="*/ 2147483646 w 660"/>
                <a:gd name="T13" fmla="*/ 2147483646 h 660"/>
                <a:gd name="T14" fmla="*/ 2147483646 w 660"/>
                <a:gd name="T15" fmla="*/ 2147483646 h 660"/>
                <a:gd name="T16" fmla="*/ 2147483646 w 660"/>
                <a:gd name="T17" fmla="*/ 2147483646 h 660"/>
                <a:gd name="T18" fmla="*/ 2147483646 w 660"/>
                <a:gd name="T19" fmla="*/ 2147483646 h 660"/>
                <a:gd name="T20" fmla="*/ 0 w 660"/>
                <a:gd name="T21" fmla="*/ 2147483646 h 660"/>
                <a:gd name="T22" fmla="*/ 2147483646 w 660"/>
                <a:gd name="T23" fmla="*/ 2147483646 h 660"/>
                <a:gd name="T24" fmla="*/ 2147483646 w 660"/>
                <a:gd name="T25" fmla="*/ 2147483646 h 660"/>
                <a:gd name="T26" fmla="*/ 2147483646 w 660"/>
                <a:gd name="T27" fmla="*/ 2147483646 h 660"/>
                <a:gd name="T28" fmla="*/ 2147483646 w 660"/>
                <a:gd name="T29" fmla="*/ 2147483646 h 660"/>
                <a:gd name="T30" fmla="*/ 2147483646 w 660"/>
                <a:gd name="T31" fmla="*/ 2147483646 h 660"/>
                <a:gd name="T32" fmla="*/ 2147483646 w 660"/>
                <a:gd name="T33" fmla="*/ 2147483646 h 660"/>
                <a:gd name="T34" fmla="*/ 2147483646 w 660"/>
                <a:gd name="T35" fmla="*/ 2147483646 h 660"/>
                <a:gd name="T36" fmla="*/ 2147483646 w 660"/>
                <a:gd name="T37" fmla="*/ 2147483646 h 660"/>
                <a:gd name="T38" fmla="*/ 2147483646 w 660"/>
                <a:gd name="T39" fmla="*/ 2147483646 h 660"/>
                <a:gd name="T40" fmla="*/ 2147483646 w 660"/>
                <a:gd name="T41" fmla="*/ 2147483646 h 660"/>
                <a:gd name="T42" fmla="*/ 2147483646 w 660"/>
                <a:gd name="T43" fmla="*/ 2147483646 h 660"/>
                <a:gd name="T44" fmla="*/ 2147483646 w 660"/>
                <a:gd name="T45" fmla="*/ 2147483646 h 660"/>
                <a:gd name="T46" fmla="*/ 2147483646 w 660"/>
                <a:gd name="T47" fmla="*/ 2147483646 h 660"/>
                <a:gd name="T48" fmla="*/ 2147483646 w 660"/>
                <a:gd name="T49" fmla="*/ 2147483646 h 660"/>
                <a:gd name="T50" fmla="*/ 2147483646 w 660"/>
                <a:gd name="T51" fmla="*/ 2147483646 h 660"/>
                <a:gd name="T52" fmla="*/ 2147483646 w 660"/>
                <a:gd name="T53" fmla="*/ 2147483646 h 660"/>
                <a:gd name="T54" fmla="*/ 2147483646 w 660"/>
                <a:gd name="T55" fmla="*/ 2147483646 h 660"/>
                <a:gd name="T56" fmla="*/ 2147483646 w 660"/>
                <a:gd name="T57" fmla="*/ 2147483646 h 660"/>
                <a:gd name="T58" fmla="*/ 2147483646 w 660"/>
                <a:gd name="T59" fmla="*/ 2147483646 h 660"/>
                <a:gd name="T60" fmla="*/ 2147483646 w 660"/>
                <a:gd name="T61" fmla="*/ 2147483646 h 660"/>
                <a:gd name="T62" fmla="*/ 2147483646 w 660"/>
                <a:gd name="T63" fmla="*/ 2147483646 h 660"/>
                <a:gd name="T64" fmla="*/ 2147483646 w 660"/>
                <a:gd name="T65" fmla="*/ 2147483646 h 660"/>
                <a:gd name="T66" fmla="*/ 2147483646 w 660"/>
                <a:gd name="T67" fmla="*/ 2147483646 h 660"/>
                <a:gd name="T68" fmla="*/ 2147483646 w 660"/>
                <a:gd name="T69" fmla="*/ 2147483646 h 660"/>
                <a:gd name="T70" fmla="*/ 2147483646 w 660"/>
                <a:gd name="T71" fmla="*/ 2147483646 h 660"/>
                <a:gd name="T72" fmla="*/ 2147483646 w 660"/>
                <a:gd name="T73" fmla="*/ 2147483646 h 660"/>
                <a:gd name="T74" fmla="*/ 2147483646 w 660"/>
                <a:gd name="T75" fmla="*/ 2147483646 h 660"/>
                <a:gd name="T76" fmla="*/ 2147483646 w 660"/>
                <a:gd name="T77" fmla="*/ 2147483646 h 660"/>
                <a:gd name="T78" fmla="*/ 2147483646 w 660"/>
                <a:gd name="T79" fmla="*/ 2147483646 h 660"/>
                <a:gd name="T80" fmla="*/ 2147483646 w 660"/>
                <a:gd name="T81" fmla="*/ 2147483646 h 660"/>
                <a:gd name="T82" fmla="*/ 2147483646 w 660"/>
                <a:gd name="T83" fmla="*/ 2147483646 h 660"/>
                <a:gd name="T84" fmla="*/ 2147483646 w 660"/>
                <a:gd name="T85" fmla="*/ 2147483646 h 660"/>
                <a:gd name="T86" fmla="*/ 2147483646 w 660"/>
                <a:gd name="T87" fmla="*/ 0 h 6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60" h="660">
                  <a:moveTo>
                    <a:pt x="330" y="0"/>
                  </a:moveTo>
                  <a:lnTo>
                    <a:pt x="313" y="0"/>
                  </a:lnTo>
                  <a:lnTo>
                    <a:pt x="298" y="2"/>
                  </a:lnTo>
                  <a:lnTo>
                    <a:pt x="281" y="3"/>
                  </a:lnTo>
                  <a:lnTo>
                    <a:pt x="264" y="6"/>
                  </a:lnTo>
                  <a:lnTo>
                    <a:pt x="248" y="10"/>
                  </a:lnTo>
                  <a:lnTo>
                    <a:pt x="233" y="14"/>
                  </a:lnTo>
                  <a:lnTo>
                    <a:pt x="217" y="20"/>
                  </a:lnTo>
                  <a:lnTo>
                    <a:pt x="202" y="26"/>
                  </a:lnTo>
                  <a:lnTo>
                    <a:pt x="188" y="33"/>
                  </a:lnTo>
                  <a:lnTo>
                    <a:pt x="174" y="40"/>
                  </a:lnTo>
                  <a:lnTo>
                    <a:pt x="159" y="48"/>
                  </a:lnTo>
                  <a:lnTo>
                    <a:pt x="147" y="57"/>
                  </a:lnTo>
                  <a:lnTo>
                    <a:pt x="133" y="65"/>
                  </a:lnTo>
                  <a:lnTo>
                    <a:pt x="121" y="75"/>
                  </a:lnTo>
                  <a:lnTo>
                    <a:pt x="109" y="85"/>
                  </a:lnTo>
                  <a:lnTo>
                    <a:pt x="97" y="96"/>
                  </a:lnTo>
                  <a:lnTo>
                    <a:pt x="86" y="107"/>
                  </a:lnTo>
                  <a:lnTo>
                    <a:pt x="76" y="120"/>
                  </a:lnTo>
                  <a:lnTo>
                    <a:pt x="66" y="133"/>
                  </a:lnTo>
                  <a:lnTo>
                    <a:pt x="57" y="145"/>
                  </a:lnTo>
                  <a:lnTo>
                    <a:pt x="48" y="158"/>
                  </a:lnTo>
                  <a:lnTo>
                    <a:pt x="41" y="172"/>
                  </a:lnTo>
                  <a:lnTo>
                    <a:pt x="34" y="186"/>
                  </a:lnTo>
                  <a:lnTo>
                    <a:pt x="27" y="202"/>
                  </a:lnTo>
                  <a:lnTo>
                    <a:pt x="21" y="216"/>
                  </a:lnTo>
                  <a:lnTo>
                    <a:pt x="16" y="231"/>
                  </a:lnTo>
                  <a:lnTo>
                    <a:pt x="11" y="247"/>
                  </a:lnTo>
                  <a:lnTo>
                    <a:pt x="7" y="264"/>
                  </a:lnTo>
                  <a:lnTo>
                    <a:pt x="4" y="279"/>
                  </a:lnTo>
                  <a:lnTo>
                    <a:pt x="3" y="296"/>
                  </a:lnTo>
                  <a:lnTo>
                    <a:pt x="2" y="313"/>
                  </a:lnTo>
                  <a:lnTo>
                    <a:pt x="0" y="330"/>
                  </a:lnTo>
                  <a:lnTo>
                    <a:pt x="2" y="347"/>
                  </a:lnTo>
                  <a:lnTo>
                    <a:pt x="3" y="364"/>
                  </a:lnTo>
                  <a:lnTo>
                    <a:pt x="4" y="379"/>
                  </a:lnTo>
                  <a:lnTo>
                    <a:pt x="7" y="396"/>
                  </a:lnTo>
                  <a:lnTo>
                    <a:pt x="11" y="412"/>
                  </a:lnTo>
                  <a:lnTo>
                    <a:pt x="16" y="427"/>
                  </a:lnTo>
                  <a:lnTo>
                    <a:pt x="21" y="443"/>
                  </a:lnTo>
                  <a:lnTo>
                    <a:pt x="27" y="458"/>
                  </a:lnTo>
                  <a:lnTo>
                    <a:pt x="34" y="472"/>
                  </a:lnTo>
                  <a:lnTo>
                    <a:pt x="41" y="486"/>
                  </a:lnTo>
                  <a:lnTo>
                    <a:pt x="48" y="500"/>
                  </a:lnTo>
                  <a:lnTo>
                    <a:pt x="57" y="515"/>
                  </a:lnTo>
                  <a:lnTo>
                    <a:pt x="66" y="527"/>
                  </a:lnTo>
                  <a:lnTo>
                    <a:pt x="76" y="540"/>
                  </a:lnTo>
                  <a:lnTo>
                    <a:pt x="86" y="551"/>
                  </a:lnTo>
                  <a:lnTo>
                    <a:pt x="97" y="562"/>
                  </a:lnTo>
                  <a:lnTo>
                    <a:pt x="109" y="574"/>
                  </a:lnTo>
                  <a:lnTo>
                    <a:pt x="121" y="584"/>
                  </a:lnTo>
                  <a:lnTo>
                    <a:pt x="133" y="593"/>
                  </a:lnTo>
                  <a:lnTo>
                    <a:pt x="147" y="603"/>
                  </a:lnTo>
                  <a:lnTo>
                    <a:pt x="159" y="612"/>
                  </a:lnTo>
                  <a:lnTo>
                    <a:pt x="174" y="619"/>
                  </a:lnTo>
                  <a:lnTo>
                    <a:pt x="188" y="627"/>
                  </a:lnTo>
                  <a:lnTo>
                    <a:pt x="202" y="633"/>
                  </a:lnTo>
                  <a:lnTo>
                    <a:pt x="217" y="639"/>
                  </a:lnTo>
                  <a:lnTo>
                    <a:pt x="233" y="644"/>
                  </a:lnTo>
                  <a:lnTo>
                    <a:pt x="248" y="648"/>
                  </a:lnTo>
                  <a:lnTo>
                    <a:pt x="264" y="653"/>
                  </a:lnTo>
                  <a:lnTo>
                    <a:pt x="281" y="655"/>
                  </a:lnTo>
                  <a:lnTo>
                    <a:pt x="298" y="657"/>
                  </a:lnTo>
                  <a:lnTo>
                    <a:pt x="313" y="658"/>
                  </a:lnTo>
                  <a:lnTo>
                    <a:pt x="330" y="660"/>
                  </a:lnTo>
                  <a:lnTo>
                    <a:pt x="348" y="658"/>
                  </a:lnTo>
                  <a:lnTo>
                    <a:pt x="364" y="657"/>
                  </a:lnTo>
                  <a:lnTo>
                    <a:pt x="381" y="655"/>
                  </a:lnTo>
                  <a:lnTo>
                    <a:pt x="398" y="653"/>
                  </a:lnTo>
                  <a:lnTo>
                    <a:pt x="413" y="648"/>
                  </a:lnTo>
                  <a:lnTo>
                    <a:pt x="429" y="644"/>
                  </a:lnTo>
                  <a:lnTo>
                    <a:pt x="444" y="639"/>
                  </a:lnTo>
                  <a:lnTo>
                    <a:pt x="460" y="633"/>
                  </a:lnTo>
                  <a:lnTo>
                    <a:pt x="474" y="627"/>
                  </a:lnTo>
                  <a:lnTo>
                    <a:pt x="488" y="619"/>
                  </a:lnTo>
                  <a:lnTo>
                    <a:pt x="502" y="612"/>
                  </a:lnTo>
                  <a:lnTo>
                    <a:pt x="515" y="603"/>
                  </a:lnTo>
                  <a:lnTo>
                    <a:pt x="527" y="593"/>
                  </a:lnTo>
                  <a:lnTo>
                    <a:pt x="540" y="584"/>
                  </a:lnTo>
                  <a:lnTo>
                    <a:pt x="553" y="574"/>
                  </a:lnTo>
                  <a:lnTo>
                    <a:pt x="564" y="562"/>
                  </a:lnTo>
                  <a:lnTo>
                    <a:pt x="575" y="551"/>
                  </a:lnTo>
                  <a:lnTo>
                    <a:pt x="585" y="540"/>
                  </a:lnTo>
                  <a:lnTo>
                    <a:pt x="595" y="527"/>
                  </a:lnTo>
                  <a:lnTo>
                    <a:pt x="605" y="515"/>
                  </a:lnTo>
                  <a:lnTo>
                    <a:pt x="613" y="500"/>
                  </a:lnTo>
                  <a:lnTo>
                    <a:pt x="620" y="486"/>
                  </a:lnTo>
                  <a:lnTo>
                    <a:pt x="627" y="472"/>
                  </a:lnTo>
                  <a:lnTo>
                    <a:pt x="634" y="458"/>
                  </a:lnTo>
                  <a:lnTo>
                    <a:pt x="640" y="443"/>
                  </a:lnTo>
                  <a:lnTo>
                    <a:pt x="646" y="427"/>
                  </a:lnTo>
                  <a:lnTo>
                    <a:pt x="650" y="412"/>
                  </a:lnTo>
                  <a:lnTo>
                    <a:pt x="654" y="396"/>
                  </a:lnTo>
                  <a:lnTo>
                    <a:pt x="657" y="379"/>
                  </a:lnTo>
                  <a:lnTo>
                    <a:pt x="658" y="364"/>
                  </a:lnTo>
                  <a:lnTo>
                    <a:pt x="660" y="347"/>
                  </a:lnTo>
                  <a:lnTo>
                    <a:pt x="660" y="330"/>
                  </a:lnTo>
                  <a:lnTo>
                    <a:pt x="660" y="313"/>
                  </a:lnTo>
                  <a:lnTo>
                    <a:pt x="658" y="296"/>
                  </a:lnTo>
                  <a:lnTo>
                    <a:pt x="657" y="279"/>
                  </a:lnTo>
                  <a:lnTo>
                    <a:pt x="654" y="264"/>
                  </a:lnTo>
                  <a:lnTo>
                    <a:pt x="650" y="247"/>
                  </a:lnTo>
                  <a:lnTo>
                    <a:pt x="646" y="231"/>
                  </a:lnTo>
                  <a:lnTo>
                    <a:pt x="640" y="216"/>
                  </a:lnTo>
                  <a:lnTo>
                    <a:pt x="634" y="202"/>
                  </a:lnTo>
                  <a:lnTo>
                    <a:pt x="627" y="186"/>
                  </a:lnTo>
                  <a:lnTo>
                    <a:pt x="620" y="172"/>
                  </a:lnTo>
                  <a:lnTo>
                    <a:pt x="613" y="158"/>
                  </a:lnTo>
                  <a:lnTo>
                    <a:pt x="605" y="145"/>
                  </a:lnTo>
                  <a:lnTo>
                    <a:pt x="595" y="133"/>
                  </a:lnTo>
                  <a:lnTo>
                    <a:pt x="585" y="120"/>
                  </a:lnTo>
                  <a:lnTo>
                    <a:pt x="575" y="107"/>
                  </a:lnTo>
                  <a:lnTo>
                    <a:pt x="564" y="96"/>
                  </a:lnTo>
                  <a:lnTo>
                    <a:pt x="553" y="85"/>
                  </a:lnTo>
                  <a:lnTo>
                    <a:pt x="540" y="75"/>
                  </a:lnTo>
                  <a:lnTo>
                    <a:pt x="527" y="65"/>
                  </a:lnTo>
                  <a:lnTo>
                    <a:pt x="515" y="57"/>
                  </a:lnTo>
                  <a:lnTo>
                    <a:pt x="502" y="48"/>
                  </a:lnTo>
                  <a:lnTo>
                    <a:pt x="488" y="40"/>
                  </a:lnTo>
                  <a:lnTo>
                    <a:pt x="474" y="33"/>
                  </a:lnTo>
                  <a:lnTo>
                    <a:pt x="460" y="26"/>
                  </a:lnTo>
                  <a:lnTo>
                    <a:pt x="444" y="20"/>
                  </a:lnTo>
                  <a:lnTo>
                    <a:pt x="429" y="14"/>
                  </a:lnTo>
                  <a:lnTo>
                    <a:pt x="413" y="10"/>
                  </a:lnTo>
                  <a:lnTo>
                    <a:pt x="398" y="6"/>
                  </a:lnTo>
                  <a:lnTo>
                    <a:pt x="381" y="3"/>
                  </a:lnTo>
                  <a:lnTo>
                    <a:pt x="364" y="2"/>
                  </a:lnTo>
                  <a:lnTo>
                    <a:pt x="348" y="0"/>
                  </a:lnTo>
                  <a:lnTo>
                    <a:pt x="330"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3" name="Rectangle 75">
              <a:extLst>
                <a:ext uri="{FF2B5EF4-FFF2-40B4-BE49-F238E27FC236}">
                  <a16:creationId xmlns:a16="http://schemas.microsoft.com/office/drawing/2014/main" id="{F46E9C94-4EB5-0B42-9C86-B8D35550ECC2}"/>
                </a:ext>
              </a:extLst>
            </p:cNvPr>
            <p:cNvSpPr>
              <a:spLocks noChangeArrowheads="1"/>
            </p:cNvSpPr>
            <p:nvPr/>
          </p:nvSpPr>
          <p:spPr bwMode="auto">
            <a:xfrm>
              <a:off x="3202407" y="2965625"/>
              <a:ext cx="358657"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19474" name="Freeform 76">
              <a:extLst>
                <a:ext uri="{FF2B5EF4-FFF2-40B4-BE49-F238E27FC236}">
                  <a16:creationId xmlns:a16="http://schemas.microsoft.com/office/drawing/2014/main" id="{10B45466-15D2-8B4E-9DC2-8E15BD2778CD}"/>
                </a:ext>
              </a:extLst>
            </p:cNvPr>
            <p:cNvSpPr>
              <a:spLocks/>
            </p:cNvSpPr>
            <p:nvPr/>
          </p:nvSpPr>
          <p:spPr bwMode="auto">
            <a:xfrm>
              <a:off x="3202407" y="2965625"/>
              <a:ext cx="358657" cy="536443"/>
            </a:xfrm>
            <a:custGeom>
              <a:avLst/>
              <a:gdLst>
                <a:gd name="T0" fmla="*/ 2147483646 w 451"/>
                <a:gd name="T1" fmla="*/ 2147483646 h 676"/>
                <a:gd name="T2" fmla="*/ 0 w 451"/>
                <a:gd name="T3" fmla="*/ 2147483646 h 676"/>
                <a:gd name="T4" fmla="*/ 0 w 451"/>
                <a:gd name="T5" fmla="*/ 0 h 676"/>
                <a:gd name="T6" fmla="*/ 2147483646 w 451"/>
                <a:gd name="T7" fmla="*/ 0 h 6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1" h="676">
                  <a:moveTo>
                    <a:pt x="451" y="676"/>
                  </a:moveTo>
                  <a:lnTo>
                    <a:pt x="0" y="676"/>
                  </a:lnTo>
                  <a:lnTo>
                    <a:pt x="0" y="0"/>
                  </a:lnTo>
                  <a:lnTo>
                    <a:pt x="451"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5" name="Freeform 77">
              <a:extLst>
                <a:ext uri="{FF2B5EF4-FFF2-40B4-BE49-F238E27FC236}">
                  <a16:creationId xmlns:a16="http://schemas.microsoft.com/office/drawing/2014/main" id="{C41D7604-F298-FA44-A2F1-507E7CD15465}"/>
                </a:ext>
              </a:extLst>
            </p:cNvPr>
            <p:cNvSpPr>
              <a:spLocks/>
            </p:cNvSpPr>
            <p:nvPr/>
          </p:nvSpPr>
          <p:spPr bwMode="auto">
            <a:xfrm>
              <a:off x="3851480" y="3189408"/>
              <a:ext cx="88871" cy="88878"/>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6" name="Freeform 78">
              <a:extLst>
                <a:ext uri="{FF2B5EF4-FFF2-40B4-BE49-F238E27FC236}">
                  <a16:creationId xmlns:a16="http://schemas.microsoft.com/office/drawing/2014/main" id="{0054A802-3356-8F4B-9B52-4BDA005E17A5}"/>
                </a:ext>
              </a:extLst>
            </p:cNvPr>
            <p:cNvSpPr>
              <a:spLocks/>
            </p:cNvSpPr>
            <p:nvPr/>
          </p:nvSpPr>
          <p:spPr bwMode="auto">
            <a:xfrm>
              <a:off x="3826088" y="3186234"/>
              <a:ext cx="101566" cy="101575"/>
            </a:xfrm>
            <a:custGeom>
              <a:avLst/>
              <a:gdLst>
                <a:gd name="T0" fmla="*/ 2147483646 w 128"/>
                <a:gd name="T1" fmla="*/ 0 h 128"/>
                <a:gd name="T2" fmla="*/ 2147483646 w 128"/>
                <a:gd name="T3" fmla="*/ 2147483646 h 128"/>
                <a:gd name="T4" fmla="*/ 2147483646 w 128"/>
                <a:gd name="T5" fmla="*/ 2147483646 h 128"/>
                <a:gd name="T6" fmla="*/ 2147483646 w 128"/>
                <a:gd name="T7" fmla="*/ 2147483646 h 128"/>
                <a:gd name="T8" fmla="*/ 2147483646 w 128"/>
                <a:gd name="T9" fmla="*/ 2147483646 h 128"/>
                <a:gd name="T10" fmla="*/ 2147483646 w 128"/>
                <a:gd name="T11" fmla="*/ 2147483646 h 128"/>
                <a:gd name="T12" fmla="*/ 2147483646 w 128"/>
                <a:gd name="T13" fmla="*/ 2147483646 h 128"/>
                <a:gd name="T14" fmla="*/ 2147483646 w 128"/>
                <a:gd name="T15" fmla="*/ 2147483646 h 128"/>
                <a:gd name="T16" fmla="*/ 2147483646 w 128"/>
                <a:gd name="T17" fmla="*/ 2147483646 h 128"/>
                <a:gd name="T18" fmla="*/ 0 w 128"/>
                <a:gd name="T19" fmla="*/ 2147483646 h 128"/>
                <a:gd name="T20" fmla="*/ 0 w 128"/>
                <a:gd name="T21" fmla="*/ 2147483646 h 128"/>
                <a:gd name="T22" fmla="*/ 0 w 128"/>
                <a:gd name="T23" fmla="*/ 2147483646 h 128"/>
                <a:gd name="T24" fmla="*/ 2147483646 w 128"/>
                <a:gd name="T25" fmla="*/ 2147483646 h 128"/>
                <a:gd name="T26" fmla="*/ 2147483646 w 128"/>
                <a:gd name="T27" fmla="*/ 2147483646 h 128"/>
                <a:gd name="T28" fmla="*/ 2147483646 w 128"/>
                <a:gd name="T29" fmla="*/ 2147483646 h 128"/>
                <a:gd name="T30" fmla="*/ 2147483646 w 128"/>
                <a:gd name="T31" fmla="*/ 2147483646 h 128"/>
                <a:gd name="T32" fmla="*/ 2147483646 w 128"/>
                <a:gd name="T33" fmla="*/ 2147483646 h 128"/>
                <a:gd name="T34" fmla="*/ 2147483646 w 128"/>
                <a:gd name="T35" fmla="*/ 2147483646 h 128"/>
                <a:gd name="T36" fmla="*/ 2147483646 w 128"/>
                <a:gd name="T37" fmla="*/ 2147483646 h 128"/>
                <a:gd name="T38" fmla="*/ 2147483646 w 128"/>
                <a:gd name="T39" fmla="*/ 2147483646 h 128"/>
                <a:gd name="T40" fmla="*/ 2147483646 w 128"/>
                <a:gd name="T41" fmla="*/ 2147483646 h 128"/>
                <a:gd name="T42" fmla="*/ 2147483646 w 128"/>
                <a:gd name="T43" fmla="*/ 2147483646 h 128"/>
                <a:gd name="T44" fmla="*/ 2147483646 w 128"/>
                <a:gd name="T45" fmla="*/ 2147483646 h 128"/>
                <a:gd name="T46" fmla="*/ 2147483646 w 128"/>
                <a:gd name="T47" fmla="*/ 2147483646 h 128"/>
                <a:gd name="T48" fmla="*/ 2147483646 w 128"/>
                <a:gd name="T49" fmla="*/ 2147483646 h 128"/>
                <a:gd name="T50" fmla="*/ 2147483646 w 128"/>
                <a:gd name="T51" fmla="*/ 2147483646 h 128"/>
                <a:gd name="T52" fmla="*/ 2147483646 w 128"/>
                <a:gd name="T53" fmla="*/ 2147483646 h 128"/>
                <a:gd name="T54" fmla="*/ 2147483646 w 128"/>
                <a:gd name="T55" fmla="*/ 2147483646 h 128"/>
                <a:gd name="T56" fmla="*/ 2147483646 w 128"/>
                <a:gd name="T57" fmla="*/ 2147483646 h 128"/>
                <a:gd name="T58" fmla="*/ 2147483646 w 128"/>
                <a:gd name="T59" fmla="*/ 2147483646 h 128"/>
                <a:gd name="T60" fmla="*/ 2147483646 w 128"/>
                <a:gd name="T61" fmla="*/ 2147483646 h 128"/>
                <a:gd name="T62" fmla="*/ 2147483646 w 128"/>
                <a:gd name="T63" fmla="*/ 2147483646 h 128"/>
                <a:gd name="T64" fmla="*/ 2147483646 w 128"/>
                <a:gd name="T65" fmla="*/ 2147483646 h 128"/>
                <a:gd name="T66" fmla="*/ 2147483646 w 128"/>
                <a:gd name="T67" fmla="*/ 2147483646 h 128"/>
                <a:gd name="T68" fmla="*/ 2147483646 w 128"/>
                <a:gd name="T69" fmla="*/ 2147483646 h 128"/>
                <a:gd name="T70" fmla="*/ 2147483646 w 128"/>
                <a:gd name="T71" fmla="*/ 2147483646 h 128"/>
                <a:gd name="T72" fmla="*/ 2147483646 w 128"/>
                <a:gd name="T73" fmla="*/ 2147483646 h 128"/>
                <a:gd name="T74" fmla="*/ 2147483646 w 128"/>
                <a:gd name="T75" fmla="*/ 2147483646 h 128"/>
                <a:gd name="T76" fmla="*/ 2147483646 w 128"/>
                <a:gd name="T77" fmla="*/ 2147483646 h 128"/>
                <a:gd name="T78" fmla="*/ 2147483646 w 128"/>
                <a:gd name="T79" fmla="*/ 2147483646 h 128"/>
                <a:gd name="T80" fmla="*/ 2147483646 w 128"/>
                <a:gd name="T81" fmla="*/ 2147483646 h 128"/>
                <a:gd name="T82" fmla="*/ 2147483646 w 128"/>
                <a:gd name="T83" fmla="*/ 2147483646 h 128"/>
                <a:gd name="T84" fmla="*/ 2147483646 w 128"/>
                <a:gd name="T85" fmla="*/ 2147483646 h 128"/>
                <a:gd name="T86" fmla="*/ 2147483646 w 128"/>
                <a:gd name="T87" fmla="*/ 0 h 1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128">
                  <a:moveTo>
                    <a:pt x="63" y="0"/>
                  </a:moveTo>
                  <a:lnTo>
                    <a:pt x="60" y="0"/>
                  </a:lnTo>
                  <a:lnTo>
                    <a:pt x="57" y="0"/>
                  </a:lnTo>
                  <a:lnTo>
                    <a:pt x="53" y="1"/>
                  </a:lnTo>
                  <a:lnTo>
                    <a:pt x="50" y="1"/>
                  </a:lnTo>
                  <a:lnTo>
                    <a:pt x="48" y="1"/>
                  </a:lnTo>
                  <a:lnTo>
                    <a:pt x="45" y="2"/>
                  </a:lnTo>
                  <a:lnTo>
                    <a:pt x="42" y="4"/>
                  </a:lnTo>
                  <a:lnTo>
                    <a:pt x="39" y="5"/>
                  </a:lnTo>
                  <a:lnTo>
                    <a:pt x="36" y="5"/>
                  </a:lnTo>
                  <a:lnTo>
                    <a:pt x="33" y="7"/>
                  </a:lnTo>
                  <a:lnTo>
                    <a:pt x="31" y="9"/>
                  </a:lnTo>
                  <a:lnTo>
                    <a:pt x="28" y="11"/>
                  </a:lnTo>
                  <a:lnTo>
                    <a:pt x="25" y="12"/>
                  </a:lnTo>
                  <a:lnTo>
                    <a:pt x="22" y="14"/>
                  </a:lnTo>
                  <a:lnTo>
                    <a:pt x="21" y="16"/>
                  </a:lnTo>
                  <a:lnTo>
                    <a:pt x="18" y="18"/>
                  </a:lnTo>
                  <a:lnTo>
                    <a:pt x="17" y="21"/>
                  </a:lnTo>
                  <a:lnTo>
                    <a:pt x="14" y="24"/>
                  </a:lnTo>
                  <a:lnTo>
                    <a:pt x="12" y="25"/>
                  </a:lnTo>
                  <a:lnTo>
                    <a:pt x="11" y="28"/>
                  </a:lnTo>
                  <a:lnTo>
                    <a:pt x="8" y="31"/>
                  </a:lnTo>
                  <a:lnTo>
                    <a:pt x="7" y="33"/>
                  </a:lnTo>
                  <a:lnTo>
                    <a:pt x="5" y="36"/>
                  </a:lnTo>
                  <a:lnTo>
                    <a:pt x="4" y="39"/>
                  </a:lnTo>
                  <a:lnTo>
                    <a:pt x="4" y="42"/>
                  </a:lnTo>
                  <a:lnTo>
                    <a:pt x="2" y="45"/>
                  </a:lnTo>
                  <a:lnTo>
                    <a:pt x="1" y="47"/>
                  </a:lnTo>
                  <a:lnTo>
                    <a:pt x="1" y="50"/>
                  </a:lnTo>
                  <a:lnTo>
                    <a:pt x="0" y="53"/>
                  </a:lnTo>
                  <a:lnTo>
                    <a:pt x="0" y="57"/>
                  </a:lnTo>
                  <a:lnTo>
                    <a:pt x="0" y="60"/>
                  </a:lnTo>
                  <a:lnTo>
                    <a:pt x="0" y="63"/>
                  </a:lnTo>
                  <a:lnTo>
                    <a:pt x="0" y="67"/>
                  </a:lnTo>
                  <a:lnTo>
                    <a:pt x="0" y="70"/>
                  </a:lnTo>
                  <a:lnTo>
                    <a:pt x="0" y="73"/>
                  </a:lnTo>
                  <a:lnTo>
                    <a:pt x="1" y="77"/>
                  </a:lnTo>
                  <a:lnTo>
                    <a:pt x="1" y="80"/>
                  </a:lnTo>
                  <a:lnTo>
                    <a:pt x="2" y="83"/>
                  </a:lnTo>
                  <a:lnTo>
                    <a:pt x="4" y="86"/>
                  </a:lnTo>
                  <a:lnTo>
                    <a:pt x="4" y="88"/>
                  </a:lnTo>
                  <a:lnTo>
                    <a:pt x="5" y="91"/>
                  </a:lnTo>
                  <a:lnTo>
                    <a:pt x="7" y="94"/>
                  </a:lnTo>
                  <a:lnTo>
                    <a:pt x="8" y="97"/>
                  </a:lnTo>
                  <a:lnTo>
                    <a:pt x="11" y="100"/>
                  </a:lnTo>
                  <a:lnTo>
                    <a:pt x="12" y="102"/>
                  </a:lnTo>
                  <a:lnTo>
                    <a:pt x="14" y="104"/>
                  </a:lnTo>
                  <a:lnTo>
                    <a:pt x="17" y="107"/>
                  </a:lnTo>
                  <a:lnTo>
                    <a:pt x="18" y="108"/>
                  </a:lnTo>
                  <a:lnTo>
                    <a:pt x="21" y="111"/>
                  </a:lnTo>
                  <a:lnTo>
                    <a:pt x="22" y="112"/>
                  </a:lnTo>
                  <a:lnTo>
                    <a:pt x="25" y="115"/>
                  </a:lnTo>
                  <a:lnTo>
                    <a:pt x="28" y="117"/>
                  </a:lnTo>
                  <a:lnTo>
                    <a:pt x="31" y="118"/>
                  </a:lnTo>
                  <a:lnTo>
                    <a:pt x="33" y="119"/>
                  </a:lnTo>
                  <a:lnTo>
                    <a:pt x="36" y="121"/>
                  </a:lnTo>
                  <a:lnTo>
                    <a:pt x="39" y="122"/>
                  </a:lnTo>
                  <a:lnTo>
                    <a:pt x="42" y="124"/>
                  </a:lnTo>
                  <a:lnTo>
                    <a:pt x="45" y="125"/>
                  </a:lnTo>
                  <a:lnTo>
                    <a:pt x="48" y="125"/>
                  </a:lnTo>
                  <a:lnTo>
                    <a:pt x="50" y="126"/>
                  </a:lnTo>
                  <a:lnTo>
                    <a:pt x="53" y="126"/>
                  </a:lnTo>
                  <a:lnTo>
                    <a:pt x="57" y="128"/>
                  </a:lnTo>
                  <a:lnTo>
                    <a:pt x="60" y="128"/>
                  </a:lnTo>
                  <a:lnTo>
                    <a:pt x="63" y="128"/>
                  </a:lnTo>
                  <a:lnTo>
                    <a:pt x="67" y="128"/>
                  </a:lnTo>
                  <a:lnTo>
                    <a:pt x="70" y="128"/>
                  </a:lnTo>
                  <a:lnTo>
                    <a:pt x="73" y="126"/>
                  </a:lnTo>
                  <a:lnTo>
                    <a:pt x="76" y="126"/>
                  </a:lnTo>
                  <a:lnTo>
                    <a:pt x="80" y="125"/>
                  </a:lnTo>
                  <a:lnTo>
                    <a:pt x="83" y="125"/>
                  </a:lnTo>
                  <a:lnTo>
                    <a:pt x="86" y="124"/>
                  </a:lnTo>
                  <a:lnTo>
                    <a:pt x="88" y="122"/>
                  </a:lnTo>
                  <a:lnTo>
                    <a:pt x="91" y="121"/>
                  </a:lnTo>
                  <a:lnTo>
                    <a:pt x="94" y="119"/>
                  </a:lnTo>
                  <a:lnTo>
                    <a:pt x="97" y="118"/>
                  </a:lnTo>
                  <a:lnTo>
                    <a:pt x="100" y="117"/>
                  </a:lnTo>
                  <a:lnTo>
                    <a:pt x="101" y="115"/>
                  </a:lnTo>
                  <a:lnTo>
                    <a:pt x="104" y="112"/>
                  </a:lnTo>
                  <a:lnTo>
                    <a:pt x="107" y="111"/>
                  </a:lnTo>
                  <a:lnTo>
                    <a:pt x="108" y="108"/>
                  </a:lnTo>
                  <a:lnTo>
                    <a:pt x="111" y="107"/>
                  </a:lnTo>
                  <a:lnTo>
                    <a:pt x="112" y="104"/>
                  </a:lnTo>
                  <a:lnTo>
                    <a:pt x="115" y="102"/>
                  </a:lnTo>
                  <a:lnTo>
                    <a:pt x="117" y="100"/>
                  </a:lnTo>
                  <a:lnTo>
                    <a:pt x="118" y="97"/>
                  </a:lnTo>
                  <a:lnTo>
                    <a:pt x="119" y="94"/>
                  </a:lnTo>
                  <a:lnTo>
                    <a:pt x="121" y="91"/>
                  </a:lnTo>
                  <a:lnTo>
                    <a:pt x="122" y="88"/>
                  </a:lnTo>
                  <a:lnTo>
                    <a:pt x="124" y="86"/>
                  </a:lnTo>
                  <a:lnTo>
                    <a:pt x="125" y="83"/>
                  </a:lnTo>
                  <a:lnTo>
                    <a:pt x="125" y="80"/>
                  </a:lnTo>
                  <a:lnTo>
                    <a:pt x="126" y="77"/>
                  </a:lnTo>
                  <a:lnTo>
                    <a:pt x="126" y="73"/>
                  </a:lnTo>
                  <a:lnTo>
                    <a:pt x="126" y="70"/>
                  </a:lnTo>
                  <a:lnTo>
                    <a:pt x="128" y="67"/>
                  </a:lnTo>
                  <a:lnTo>
                    <a:pt x="128" y="63"/>
                  </a:lnTo>
                  <a:lnTo>
                    <a:pt x="128" y="60"/>
                  </a:lnTo>
                  <a:lnTo>
                    <a:pt x="126" y="57"/>
                  </a:lnTo>
                  <a:lnTo>
                    <a:pt x="126" y="53"/>
                  </a:lnTo>
                  <a:lnTo>
                    <a:pt x="126" y="50"/>
                  </a:lnTo>
                  <a:lnTo>
                    <a:pt x="125" y="47"/>
                  </a:lnTo>
                  <a:lnTo>
                    <a:pt x="125" y="45"/>
                  </a:lnTo>
                  <a:lnTo>
                    <a:pt x="124" y="42"/>
                  </a:lnTo>
                  <a:lnTo>
                    <a:pt x="122" y="39"/>
                  </a:lnTo>
                  <a:lnTo>
                    <a:pt x="121" y="36"/>
                  </a:lnTo>
                  <a:lnTo>
                    <a:pt x="119" y="33"/>
                  </a:lnTo>
                  <a:lnTo>
                    <a:pt x="118" y="31"/>
                  </a:lnTo>
                  <a:lnTo>
                    <a:pt x="117" y="28"/>
                  </a:lnTo>
                  <a:lnTo>
                    <a:pt x="115" y="25"/>
                  </a:lnTo>
                  <a:lnTo>
                    <a:pt x="112" y="24"/>
                  </a:lnTo>
                  <a:lnTo>
                    <a:pt x="111" y="21"/>
                  </a:lnTo>
                  <a:lnTo>
                    <a:pt x="108" y="18"/>
                  </a:lnTo>
                  <a:lnTo>
                    <a:pt x="107" y="16"/>
                  </a:lnTo>
                  <a:lnTo>
                    <a:pt x="104" y="14"/>
                  </a:lnTo>
                  <a:lnTo>
                    <a:pt x="101" y="12"/>
                  </a:lnTo>
                  <a:lnTo>
                    <a:pt x="100" y="11"/>
                  </a:lnTo>
                  <a:lnTo>
                    <a:pt x="97" y="9"/>
                  </a:lnTo>
                  <a:lnTo>
                    <a:pt x="94" y="7"/>
                  </a:lnTo>
                  <a:lnTo>
                    <a:pt x="91" y="5"/>
                  </a:lnTo>
                  <a:lnTo>
                    <a:pt x="88" y="5"/>
                  </a:lnTo>
                  <a:lnTo>
                    <a:pt x="86" y="4"/>
                  </a:lnTo>
                  <a:lnTo>
                    <a:pt x="83" y="2"/>
                  </a:lnTo>
                  <a:lnTo>
                    <a:pt x="80" y="1"/>
                  </a:lnTo>
                  <a:lnTo>
                    <a:pt x="76" y="1"/>
                  </a:lnTo>
                  <a:lnTo>
                    <a:pt x="73" y="1"/>
                  </a:lnTo>
                  <a:lnTo>
                    <a:pt x="70" y="0"/>
                  </a:lnTo>
                  <a:lnTo>
                    <a:pt x="67" y="0"/>
                  </a:lnTo>
                  <a:lnTo>
                    <a:pt x="6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7" name="Freeform 79">
              <a:extLst>
                <a:ext uri="{FF2B5EF4-FFF2-40B4-BE49-F238E27FC236}">
                  <a16:creationId xmlns:a16="http://schemas.microsoft.com/office/drawing/2014/main" id="{C7F4319F-C6E3-AF4F-A512-4E3E69B47372}"/>
                </a:ext>
              </a:extLst>
            </p:cNvPr>
            <p:cNvSpPr>
              <a:spLocks/>
            </p:cNvSpPr>
            <p:nvPr/>
          </p:nvSpPr>
          <p:spPr bwMode="auto">
            <a:xfrm>
              <a:off x="2889773" y="3076723"/>
              <a:ext cx="312634" cy="314248"/>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8" name="Line 80">
              <a:extLst>
                <a:ext uri="{FF2B5EF4-FFF2-40B4-BE49-F238E27FC236}">
                  <a16:creationId xmlns:a16="http://schemas.microsoft.com/office/drawing/2014/main" id="{DD2A6966-74C4-B643-87E3-400706957862}"/>
                </a:ext>
              </a:extLst>
            </p:cNvPr>
            <p:cNvSpPr>
              <a:spLocks noChangeShapeType="1"/>
            </p:cNvSpPr>
            <p:nvPr/>
          </p:nvSpPr>
          <p:spPr bwMode="auto">
            <a:xfrm>
              <a:off x="2577138" y="3233847"/>
              <a:ext cx="31263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9" name="Freeform 87">
              <a:extLst>
                <a:ext uri="{FF2B5EF4-FFF2-40B4-BE49-F238E27FC236}">
                  <a16:creationId xmlns:a16="http://schemas.microsoft.com/office/drawing/2014/main" id="{92EC3338-170B-2546-933D-DFAF172FC41F}"/>
                </a:ext>
              </a:extLst>
            </p:cNvPr>
            <p:cNvSpPr>
              <a:spLocks/>
            </p:cNvSpPr>
            <p:nvPr/>
          </p:nvSpPr>
          <p:spPr bwMode="auto">
            <a:xfrm>
              <a:off x="2867555" y="3211627"/>
              <a:ext cx="44435" cy="44439"/>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0" name="Freeform 88">
              <a:extLst>
                <a:ext uri="{FF2B5EF4-FFF2-40B4-BE49-F238E27FC236}">
                  <a16:creationId xmlns:a16="http://schemas.microsoft.com/office/drawing/2014/main" id="{CBF4192D-45A6-F14B-A29A-1F3A638A7C3B}"/>
                </a:ext>
              </a:extLst>
            </p:cNvPr>
            <p:cNvSpPr>
              <a:spLocks/>
            </p:cNvSpPr>
            <p:nvPr/>
          </p:nvSpPr>
          <p:spPr bwMode="auto">
            <a:xfrm>
              <a:off x="2862794" y="3198931"/>
              <a:ext cx="50783" cy="50788"/>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81" name="Line 80">
              <a:extLst>
                <a:ext uri="{FF2B5EF4-FFF2-40B4-BE49-F238E27FC236}">
                  <a16:creationId xmlns:a16="http://schemas.microsoft.com/office/drawing/2014/main" id="{77013017-51FE-194D-9663-2F737A18DC75}"/>
                </a:ext>
              </a:extLst>
            </p:cNvPr>
            <p:cNvSpPr>
              <a:spLocks noChangeShapeType="1"/>
            </p:cNvSpPr>
            <p:nvPr/>
          </p:nvSpPr>
          <p:spPr bwMode="auto">
            <a:xfrm>
              <a:off x="3933326" y="3239100"/>
              <a:ext cx="1697947" cy="4472"/>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2" name="Rectangle 96">
              <a:extLst>
                <a:ext uri="{FF2B5EF4-FFF2-40B4-BE49-F238E27FC236}">
                  <a16:creationId xmlns:a16="http://schemas.microsoft.com/office/drawing/2014/main" id="{A5644543-7BC1-BC4B-8B99-ADC5B09F9335}"/>
                </a:ext>
              </a:extLst>
            </p:cNvPr>
            <p:cNvSpPr>
              <a:spLocks noChangeArrowheads="1"/>
            </p:cNvSpPr>
            <p:nvPr/>
          </p:nvSpPr>
          <p:spPr bwMode="auto">
            <a:xfrm>
              <a:off x="2175269" y="276406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19483" name="Rectangle 96">
              <a:extLst>
                <a:ext uri="{FF2B5EF4-FFF2-40B4-BE49-F238E27FC236}">
                  <a16:creationId xmlns:a16="http://schemas.microsoft.com/office/drawing/2014/main" id="{2B4A4AE5-F05D-0243-A587-E9BEE139C4F5}"/>
                </a:ext>
              </a:extLst>
            </p:cNvPr>
            <p:cNvSpPr>
              <a:spLocks noChangeArrowheads="1"/>
            </p:cNvSpPr>
            <p:nvPr/>
          </p:nvSpPr>
          <p:spPr bwMode="auto">
            <a:xfrm>
              <a:off x="6908661" y="27527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grpSp>
          <p:nvGrpSpPr>
            <p:cNvPr id="19484" name="Group 31">
              <a:extLst>
                <a:ext uri="{FF2B5EF4-FFF2-40B4-BE49-F238E27FC236}">
                  <a16:creationId xmlns:a16="http://schemas.microsoft.com/office/drawing/2014/main" id="{AA46E8AA-052F-E74A-AE6F-45F54B1CA196}"/>
                </a:ext>
              </a:extLst>
            </p:cNvPr>
            <p:cNvGrpSpPr>
              <a:grpSpLocks/>
            </p:cNvGrpSpPr>
            <p:nvPr/>
          </p:nvGrpSpPr>
          <p:grpSpPr bwMode="auto">
            <a:xfrm>
              <a:off x="4639004" y="2557966"/>
              <a:ext cx="208101" cy="611924"/>
              <a:chOff x="4544115" y="2382920"/>
              <a:chExt cx="208101" cy="611924"/>
            </a:xfrm>
          </p:grpSpPr>
          <p:sp>
            <p:nvSpPr>
              <p:cNvPr id="19485" name="Rectangle 96">
                <a:extLst>
                  <a:ext uri="{FF2B5EF4-FFF2-40B4-BE49-F238E27FC236}">
                    <a16:creationId xmlns:a16="http://schemas.microsoft.com/office/drawing/2014/main" id="{A43C8704-6BFC-1D43-93EA-1CFA47F1C087}"/>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19486" name="Rectangle 96">
                <a:extLst>
                  <a:ext uri="{FF2B5EF4-FFF2-40B4-BE49-F238E27FC236}">
                    <a16:creationId xmlns:a16="http://schemas.microsoft.com/office/drawing/2014/main" id="{3CBA634C-2945-5042-B628-9862D96BC4AD}"/>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grpSp>
    </p:spTree>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Title 1">
            <a:extLst>
              <a:ext uri="{FF2B5EF4-FFF2-40B4-BE49-F238E27FC236}">
                <a16:creationId xmlns:a16="http://schemas.microsoft.com/office/drawing/2014/main" id="{01327A7C-2864-6748-9B97-8E5EF110E74F}"/>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5890" name="Group 132">
            <a:extLst>
              <a:ext uri="{FF2B5EF4-FFF2-40B4-BE49-F238E27FC236}">
                <a16:creationId xmlns:a16="http://schemas.microsoft.com/office/drawing/2014/main" id="{C18479E7-426B-1940-8F6F-436A424B0E9B}"/>
              </a:ext>
            </a:extLst>
          </p:cNvPr>
          <p:cNvGrpSpPr>
            <a:grpSpLocks/>
          </p:cNvGrpSpPr>
          <p:nvPr/>
        </p:nvGrpSpPr>
        <p:grpSpPr bwMode="auto">
          <a:xfrm>
            <a:off x="2667000" y="5638800"/>
            <a:ext cx="5105400" cy="369888"/>
            <a:chOff x="1752600" y="5638800"/>
            <a:chExt cx="5105399" cy="369332"/>
          </a:xfrm>
        </p:grpSpPr>
        <p:sp>
          <p:nvSpPr>
            <p:cNvPr id="165931" name="Freeform 13">
              <a:extLst>
                <a:ext uri="{FF2B5EF4-FFF2-40B4-BE49-F238E27FC236}">
                  <a16:creationId xmlns:a16="http://schemas.microsoft.com/office/drawing/2014/main" id="{4D5019A7-A304-8A41-8FA5-4BB1CAB539C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32" name="TextBox 134">
              <a:extLst>
                <a:ext uri="{FF2B5EF4-FFF2-40B4-BE49-F238E27FC236}">
                  <a16:creationId xmlns:a16="http://schemas.microsoft.com/office/drawing/2014/main" id="{78F38952-7FE5-8041-87E6-936D12E4DC8D}"/>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5891" name="Oval 135">
            <a:extLst>
              <a:ext uri="{FF2B5EF4-FFF2-40B4-BE49-F238E27FC236}">
                <a16:creationId xmlns:a16="http://schemas.microsoft.com/office/drawing/2014/main" id="{E1612CF1-1878-0C41-B085-2A37DBBBB024}"/>
              </a:ext>
            </a:extLst>
          </p:cNvPr>
          <p:cNvSpPr>
            <a:spLocks noChangeAspect="1"/>
          </p:cNvSpPr>
          <p:nvPr/>
        </p:nvSpPr>
        <p:spPr bwMode="auto">
          <a:xfrm>
            <a:off x="37338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65892" name="Group 1">
            <a:extLst>
              <a:ext uri="{FF2B5EF4-FFF2-40B4-BE49-F238E27FC236}">
                <a16:creationId xmlns:a16="http://schemas.microsoft.com/office/drawing/2014/main" id="{25B9B4AA-78CB-F547-B781-BC7128BD25A4}"/>
              </a:ext>
            </a:extLst>
          </p:cNvPr>
          <p:cNvGrpSpPr>
            <a:grpSpLocks/>
          </p:cNvGrpSpPr>
          <p:nvPr/>
        </p:nvGrpSpPr>
        <p:grpSpPr bwMode="auto">
          <a:xfrm>
            <a:off x="2794001" y="2100264"/>
            <a:ext cx="5518253" cy="2003425"/>
            <a:chOff x="2206625" y="2099959"/>
            <a:chExt cx="5518253" cy="2003425"/>
          </a:xfrm>
        </p:grpSpPr>
        <p:grpSp>
          <p:nvGrpSpPr>
            <p:cNvPr id="165893" name="Group 37">
              <a:extLst>
                <a:ext uri="{FF2B5EF4-FFF2-40B4-BE49-F238E27FC236}">
                  <a16:creationId xmlns:a16="http://schemas.microsoft.com/office/drawing/2014/main" id="{0D0E5188-2245-6E4F-B9B9-5FB3317B52DA}"/>
                </a:ext>
              </a:extLst>
            </p:cNvPr>
            <p:cNvGrpSpPr>
              <a:grpSpLocks/>
            </p:cNvGrpSpPr>
            <p:nvPr/>
          </p:nvGrpSpPr>
          <p:grpSpPr bwMode="auto">
            <a:xfrm>
              <a:off x="2206625" y="2099959"/>
              <a:ext cx="5518253" cy="2003425"/>
              <a:chOff x="1981200" y="2311400"/>
              <a:chExt cx="5518253" cy="2003426"/>
            </a:xfrm>
          </p:grpSpPr>
          <p:sp>
            <p:nvSpPr>
              <p:cNvPr id="165896" name="Rectangle 5">
                <a:extLst>
                  <a:ext uri="{FF2B5EF4-FFF2-40B4-BE49-F238E27FC236}">
                    <a16:creationId xmlns:a16="http://schemas.microsoft.com/office/drawing/2014/main" id="{76034A8C-62FF-EB4F-B6AB-D41BFEA1B35E}"/>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5897" name="Rectangle 6">
                <a:extLst>
                  <a:ext uri="{FF2B5EF4-FFF2-40B4-BE49-F238E27FC236}">
                    <a16:creationId xmlns:a16="http://schemas.microsoft.com/office/drawing/2014/main" id="{96ACB98A-4456-8841-BD17-B681B749CEFF}"/>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5898" name="Rectangle 7">
                <a:extLst>
                  <a:ext uri="{FF2B5EF4-FFF2-40B4-BE49-F238E27FC236}">
                    <a16:creationId xmlns:a16="http://schemas.microsoft.com/office/drawing/2014/main" id="{175D3FA3-F2D6-F74E-A7DA-391D9668410F}"/>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899" name="Line 8">
                <a:extLst>
                  <a:ext uri="{FF2B5EF4-FFF2-40B4-BE49-F238E27FC236}">
                    <a16:creationId xmlns:a16="http://schemas.microsoft.com/office/drawing/2014/main" id="{3937732A-3839-C142-9B55-FE25FA110A2A}"/>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0" name="Freeform 9">
                <a:extLst>
                  <a:ext uri="{FF2B5EF4-FFF2-40B4-BE49-F238E27FC236}">
                    <a16:creationId xmlns:a16="http://schemas.microsoft.com/office/drawing/2014/main" id="{8C28051B-2745-554A-AAD6-FF0023A1329C}"/>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01" name="Freeform 10">
                <a:extLst>
                  <a:ext uri="{FF2B5EF4-FFF2-40B4-BE49-F238E27FC236}">
                    <a16:creationId xmlns:a16="http://schemas.microsoft.com/office/drawing/2014/main" id="{4447462F-11A1-BA4A-BD73-DA602E9503FC}"/>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02" name="Line 11">
                <a:extLst>
                  <a:ext uri="{FF2B5EF4-FFF2-40B4-BE49-F238E27FC236}">
                    <a16:creationId xmlns:a16="http://schemas.microsoft.com/office/drawing/2014/main" id="{2B24BCEC-0015-6C42-87B4-D83C499B3C1F}"/>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3" name="Line 12">
                <a:extLst>
                  <a:ext uri="{FF2B5EF4-FFF2-40B4-BE49-F238E27FC236}">
                    <a16:creationId xmlns:a16="http://schemas.microsoft.com/office/drawing/2014/main" id="{B424933D-BCE4-844A-B04D-A00AB42F5444}"/>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4" name="Line 13">
                <a:extLst>
                  <a:ext uri="{FF2B5EF4-FFF2-40B4-BE49-F238E27FC236}">
                    <a16:creationId xmlns:a16="http://schemas.microsoft.com/office/drawing/2014/main" id="{D617265E-85A6-0244-BEC9-87CB21CB7115}"/>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5" name="Line 14">
                <a:extLst>
                  <a:ext uri="{FF2B5EF4-FFF2-40B4-BE49-F238E27FC236}">
                    <a16:creationId xmlns:a16="http://schemas.microsoft.com/office/drawing/2014/main" id="{1AC9FE4C-2AD7-EE45-AAAB-1B4C34606DA5}"/>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6" name="Line 15">
                <a:extLst>
                  <a:ext uri="{FF2B5EF4-FFF2-40B4-BE49-F238E27FC236}">
                    <a16:creationId xmlns:a16="http://schemas.microsoft.com/office/drawing/2014/main" id="{7E2E968F-7380-3E43-BA95-1C5646A18BBB}"/>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7" name="Rectangle 17">
                <a:extLst>
                  <a:ext uri="{FF2B5EF4-FFF2-40B4-BE49-F238E27FC236}">
                    <a16:creationId xmlns:a16="http://schemas.microsoft.com/office/drawing/2014/main" id="{D95DF05A-F8FE-3842-A477-BB139A5E7372}"/>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08" name="Rectangle 18">
                <a:extLst>
                  <a:ext uri="{FF2B5EF4-FFF2-40B4-BE49-F238E27FC236}">
                    <a16:creationId xmlns:a16="http://schemas.microsoft.com/office/drawing/2014/main" id="{5936CD34-BA50-5A4A-B214-034AB46E1768}"/>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5909" name="Rectangle 19">
                <a:extLst>
                  <a:ext uri="{FF2B5EF4-FFF2-40B4-BE49-F238E27FC236}">
                    <a16:creationId xmlns:a16="http://schemas.microsoft.com/office/drawing/2014/main" id="{9F2B796C-AF4A-484E-A3DD-F1441EBF7FBF}"/>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5910" name="Rectangle 20">
                <a:extLst>
                  <a:ext uri="{FF2B5EF4-FFF2-40B4-BE49-F238E27FC236}">
                    <a16:creationId xmlns:a16="http://schemas.microsoft.com/office/drawing/2014/main" id="{C96DC2BA-29E2-3947-A77C-D9487F2F3AA2}"/>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5911" name="Rectangle 21">
                <a:extLst>
                  <a:ext uri="{FF2B5EF4-FFF2-40B4-BE49-F238E27FC236}">
                    <a16:creationId xmlns:a16="http://schemas.microsoft.com/office/drawing/2014/main" id="{914CF530-62B4-2A48-98B6-DD221A398766}"/>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5912" name="Rectangle 22">
                <a:extLst>
                  <a:ext uri="{FF2B5EF4-FFF2-40B4-BE49-F238E27FC236}">
                    <a16:creationId xmlns:a16="http://schemas.microsoft.com/office/drawing/2014/main" id="{CF92A5BD-2E0D-F241-8286-8F8DA9E721ED}"/>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13" name="Line 23">
                <a:extLst>
                  <a:ext uri="{FF2B5EF4-FFF2-40B4-BE49-F238E27FC236}">
                    <a16:creationId xmlns:a16="http://schemas.microsoft.com/office/drawing/2014/main" id="{EA84D238-A609-714F-93C1-FCAC879D2BF4}"/>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4" name="Line 24">
                <a:extLst>
                  <a:ext uri="{FF2B5EF4-FFF2-40B4-BE49-F238E27FC236}">
                    <a16:creationId xmlns:a16="http://schemas.microsoft.com/office/drawing/2014/main" id="{6D6E1CA4-DAE2-B242-A2AC-982604C59D3B}"/>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5" name="Line 25">
                <a:extLst>
                  <a:ext uri="{FF2B5EF4-FFF2-40B4-BE49-F238E27FC236}">
                    <a16:creationId xmlns:a16="http://schemas.microsoft.com/office/drawing/2014/main" id="{90502471-3BE1-DE4D-92B3-309A7ABB0AA1}"/>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6" name="Freeform 26">
                <a:extLst>
                  <a:ext uri="{FF2B5EF4-FFF2-40B4-BE49-F238E27FC236}">
                    <a16:creationId xmlns:a16="http://schemas.microsoft.com/office/drawing/2014/main" id="{8D125F7D-EAD7-6348-A90B-B11DE0D988F1}"/>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5917" name="Freeform 28">
                <a:extLst>
                  <a:ext uri="{FF2B5EF4-FFF2-40B4-BE49-F238E27FC236}">
                    <a16:creationId xmlns:a16="http://schemas.microsoft.com/office/drawing/2014/main" id="{C1D7EA41-4576-0F4F-A338-E9484F4BAB8B}"/>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5918" name="Rectangle 29">
                <a:extLst>
                  <a:ext uri="{FF2B5EF4-FFF2-40B4-BE49-F238E27FC236}">
                    <a16:creationId xmlns:a16="http://schemas.microsoft.com/office/drawing/2014/main" id="{AD7DE9B6-5DA5-1A49-B700-46872D733DC1}"/>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5919" name="Rectangle 30">
                <a:extLst>
                  <a:ext uri="{FF2B5EF4-FFF2-40B4-BE49-F238E27FC236}">
                    <a16:creationId xmlns:a16="http://schemas.microsoft.com/office/drawing/2014/main" id="{0E139AA1-1EE9-3149-9B02-48BE2AADFB5E}"/>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0" name="Rectangle 31">
                <a:extLst>
                  <a:ext uri="{FF2B5EF4-FFF2-40B4-BE49-F238E27FC236}">
                    <a16:creationId xmlns:a16="http://schemas.microsoft.com/office/drawing/2014/main" id="{A1836CA7-621D-8C44-8175-57DD2AD6E6CB}"/>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5921" name="Rectangle 32">
                <a:extLst>
                  <a:ext uri="{FF2B5EF4-FFF2-40B4-BE49-F238E27FC236}">
                    <a16:creationId xmlns:a16="http://schemas.microsoft.com/office/drawing/2014/main" id="{47A7BBC0-A09A-B849-95F2-A723731F4D9B}"/>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2" name="Line 33">
                <a:extLst>
                  <a:ext uri="{FF2B5EF4-FFF2-40B4-BE49-F238E27FC236}">
                    <a16:creationId xmlns:a16="http://schemas.microsoft.com/office/drawing/2014/main" id="{94BD1B51-2E91-6B4E-A158-366C22D3711C}"/>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23" name="Rectangle 38">
                <a:extLst>
                  <a:ext uri="{FF2B5EF4-FFF2-40B4-BE49-F238E27FC236}">
                    <a16:creationId xmlns:a16="http://schemas.microsoft.com/office/drawing/2014/main" id="{AE882883-2F4F-0848-98E5-57665080E8E4}"/>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4" name="Rectangle 39">
                <a:extLst>
                  <a:ext uri="{FF2B5EF4-FFF2-40B4-BE49-F238E27FC236}">
                    <a16:creationId xmlns:a16="http://schemas.microsoft.com/office/drawing/2014/main" id="{F325EB97-5B70-A342-81BA-B0932C840AEC}"/>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5" name="Rectangle 40">
                <a:extLst>
                  <a:ext uri="{FF2B5EF4-FFF2-40B4-BE49-F238E27FC236}">
                    <a16:creationId xmlns:a16="http://schemas.microsoft.com/office/drawing/2014/main" id="{FC9F7470-B9D2-024F-911E-D69948D14E22}"/>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5926" name="Rectangle 41">
                <a:extLst>
                  <a:ext uri="{FF2B5EF4-FFF2-40B4-BE49-F238E27FC236}">
                    <a16:creationId xmlns:a16="http://schemas.microsoft.com/office/drawing/2014/main" id="{186B8243-3628-1F47-BCB2-1619F91E3182}"/>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7" name="Rectangle 42">
                <a:extLst>
                  <a:ext uri="{FF2B5EF4-FFF2-40B4-BE49-F238E27FC236}">
                    <a16:creationId xmlns:a16="http://schemas.microsoft.com/office/drawing/2014/main" id="{6854D57D-7B49-B242-A940-1736550221B2}"/>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5928" name="Rectangle 66">
                <a:extLst>
                  <a:ext uri="{FF2B5EF4-FFF2-40B4-BE49-F238E27FC236}">
                    <a16:creationId xmlns:a16="http://schemas.microsoft.com/office/drawing/2014/main" id="{C42DF13F-8816-5A47-8148-8C53603E31D8}"/>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5929" name="Rectangle 67">
                <a:extLst>
                  <a:ext uri="{FF2B5EF4-FFF2-40B4-BE49-F238E27FC236}">
                    <a16:creationId xmlns:a16="http://schemas.microsoft.com/office/drawing/2014/main" id="{9958BFDE-614D-024D-B319-D8DD6FD7B9A4}"/>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5930" name="Oval 68">
                <a:extLst>
                  <a:ext uri="{FF2B5EF4-FFF2-40B4-BE49-F238E27FC236}">
                    <a16:creationId xmlns:a16="http://schemas.microsoft.com/office/drawing/2014/main" id="{91F1F109-DEB1-4841-B05A-F67CABEEE34C}"/>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5894" name="Straight Connector 205">
              <a:extLst>
                <a:ext uri="{FF2B5EF4-FFF2-40B4-BE49-F238E27FC236}">
                  <a16:creationId xmlns:a16="http://schemas.microsoft.com/office/drawing/2014/main" id="{F510E26C-DD89-F749-8A39-427A104C11B2}"/>
                </a:ext>
              </a:extLst>
            </p:cNvPr>
            <p:cNvCxnSpPr>
              <a:cxnSpLocks noChangeShapeType="1"/>
            </p:cNvCxnSpPr>
            <p:nvPr/>
          </p:nvCxnSpPr>
          <p:spPr bwMode="auto">
            <a:xfrm flipH="1">
              <a:off x="3465281" y="2347469"/>
              <a:ext cx="2346" cy="55996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5895" name="Straight Connector 206">
              <a:extLst>
                <a:ext uri="{FF2B5EF4-FFF2-40B4-BE49-F238E27FC236}">
                  <a16:creationId xmlns:a16="http://schemas.microsoft.com/office/drawing/2014/main" id="{F0295612-EB66-C941-BC9C-0AEB3450248C}"/>
                </a:ext>
              </a:extLst>
            </p:cNvPr>
            <p:cNvCxnSpPr>
              <a:cxnSpLocks noChangeShapeType="1"/>
            </p:cNvCxnSpPr>
            <p:nvPr/>
          </p:nvCxnSpPr>
          <p:spPr bwMode="auto">
            <a:xfrm>
              <a:off x="5885709" y="2357629"/>
              <a:ext cx="653652" cy="78444"/>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Title 1">
            <a:extLst>
              <a:ext uri="{FF2B5EF4-FFF2-40B4-BE49-F238E27FC236}">
                <a16:creationId xmlns:a16="http://schemas.microsoft.com/office/drawing/2014/main" id="{DA486C63-351D-7544-9A0E-45BD4261FE7A}"/>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6914" name="Group 132">
            <a:extLst>
              <a:ext uri="{FF2B5EF4-FFF2-40B4-BE49-F238E27FC236}">
                <a16:creationId xmlns:a16="http://schemas.microsoft.com/office/drawing/2014/main" id="{0E6DD843-759A-1D4A-8926-9BF57BF5BAB0}"/>
              </a:ext>
            </a:extLst>
          </p:cNvPr>
          <p:cNvGrpSpPr>
            <a:grpSpLocks/>
          </p:cNvGrpSpPr>
          <p:nvPr/>
        </p:nvGrpSpPr>
        <p:grpSpPr bwMode="auto">
          <a:xfrm>
            <a:off x="2667000" y="5638800"/>
            <a:ext cx="5105400" cy="369888"/>
            <a:chOff x="1752600" y="5638800"/>
            <a:chExt cx="5105399" cy="369332"/>
          </a:xfrm>
        </p:grpSpPr>
        <p:sp>
          <p:nvSpPr>
            <p:cNvPr id="166955" name="Freeform 13">
              <a:extLst>
                <a:ext uri="{FF2B5EF4-FFF2-40B4-BE49-F238E27FC236}">
                  <a16:creationId xmlns:a16="http://schemas.microsoft.com/office/drawing/2014/main" id="{18852072-54CF-1245-8593-49B33015236D}"/>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56" name="TextBox 134">
              <a:extLst>
                <a:ext uri="{FF2B5EF4-FFF2-40B4-BE49-F238E27FC236}">
                  <a16:creationId xmlns:a16="http://schemas.microsoft.com/office/drawing/2014/main" id="{3788E8E7-0059-9D41-B363-C83999E22C13}"/>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6915" name="Oval 135">
            <a:extLst>
              <a:ext uri="{FF2B5EF4-FFF2-40B4-BE49-F238E27FC236}">
                <a16:creationId xmlns:a16="http://schemas.microsoft.com/office/drawing/2014/main" id="{58FCB6CC-D13A-8448-A37A-B00D2767BE95}"/>
              </a:ext>
            </a:extLst>
          </p:cNvPr>
          <p:cNvSpPr>
            <a:spLocks noChangeAspect="1"/>
          </p:cNvSpPr>
          <p:nvPr/>
        </p:nvSpPr>
        <p:spPr bwMode="auto">
          <a:xfrm>
            <a:off x="455295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66916" name="Group 1">
            <a:extLst>
              <a:ext uri="{FF2B5EF4-FFF2-40B4-BE49-F238E27FC236}">
                <a16:creationId xmlns:a16="http://schemas.microsoft.com/office/drawing/2014/main" id="{CBB27BE1-D430-5944-B48A-651ED1BDCA78}"/>
              </a:ext>
            </a:extLst>
          </p:cNvPr>
          <p:cNvGrpSpPr>
            <a:grpSpLocks/>
          </p:cNvGrpSpPr>
          <p:nvPr/>
        </p:nvGrpSpPr>
        <p:grpSpPr bwMode="auto">
          <a:xfrm>
            <a:off x="2794001" y="2100264"/>
            <a:ext cx="5518253" cy="2003425"/>
            <a:chOff x="2206625" y="2099959"/>
            <a:chExt cx="5518253" cy="2003425"/>
          </a:xfrm>
        </p:grpSpPr>
        <p:grpSp>
          <p:nvGrpSpPr>
            <p:cNvPr id="166917" name="Group 37">
              <a:extLst>
                <a:ext uri="{FF2B5EF4-FFF2-40B4-BE49-F238E27FC236}">
                  <a16:creationId xmlns:a16="http://schemas.microsoft.com/office/drawing/2014/main" id="{3A3B1FAD-CFC8-3146-BB0C-C5680647DF31}"/>
                </a:ext>
              </a:extLst>
            </p:cNvPr>
            <p:cNvGrpSpPr>
              <a:grpSpLocks/>
            </p:cNvGrpSpPr>
            <p:nvPr/>
          </p:nvGrpSpPr>
          <p:grpSpPr bwMode="auto">
            <a:xfrm>
              <a:off x="2206625" y="2099959"/>
              <a:ext cx="5518253" cy="2003425"/>
              <a:chOff x="1981200" y="2311400"/>
              <a:chExt cx="5518253" cy="2003426"/>
            </a:xfrm>
          </p:grpSpPr>
          <p:sp>
            <p:nvSpPr>
              <p:cNvPr id="166920" name="Rectangle 5">
                <a:extLst>
                  <a:ext uri="{FF2B5EF4-FFF2-40B4-BE49-F238E27FC236}">
                    <a16:creationId xmlns:a16="http://schemas.microsoft.com/office/drawing/2014/main" id="{706EC693-AF8C-3841-B2C1-7E677F21E91F}"/>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6921" name="Rectangle 6">
                <a:extLst>
                  <a:ext uri="{FF2B5EF4-FFF2-40B4-BE49-F238E27FC236}">
                    <a16:creationId xmlns:a16="http://schemas.microsoft.com/office/drawing/2014/main" id="{D3924597-76D3-0F49-A89F-DBF2CAE4BDCF}"/>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6922" name="Rectangle 7">
                <a:extLst>
                  <a:ext uri="{FF2B5EF4-FFF2-40B4-BE49-F238E27FC236}">
                    <a16:creationId xmlns:a16="http://schemas.microsoft.com/office/drawing/2014/main" id="{9AAC22D7-FFCE-CB49-8C49-CEE49E19A6C4}"/>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23" name="Line 8">
                <a:extLst>
                  <a:ext uri="{FF2B5EF4-FFF2-40B4-BE49-F238E27FC236}">
                    <a16:creationId xmlns:a16="http://schemas.microsoft.com/office/drawing/2014/main" id="{66B75F30-130D-A146-87A6-82C83FF6BBF0}"/>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4" name="Freeform 9">
                <a:extLst>
                  <a:ext uri="{FF2B5EF4-FFF2-40B4-BE49-F238E27FC236}">
                    <a16:creationId xmlns:a16="http://schemas.microsoft.com/office/drawing/2014/main" id="{6993B86D-74AA-C845-847C-629FD0EEA499}"/>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25" name="Freeform 10">
                <a:extLst>
                  <a:ext uri="{FF2B5EF4-FFF2-40B4-BE49-F238E27FC236}">
                    <a16:creationId xmlns:a16="http://schemas.microsoft.com/office/drawing/2014/main" id="{0D4C6203-BD5A-4E40-9645-0C18E07723C5}"/>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26" name="Line 11">
                <a:extLst>
                  <a:ext uri="{FF2B5EF4-FFF2-40B4-BE49-F238E27FC236}">
                    <a16:creationId xmlns:a16="http://schemas.microsoft.com/office/drawing/2014/main" id="{B54BEAF4-01E6-6949-A42B-A95BDDCA2306}"/>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7" name="Line 12">
                <a:extLst>
                  <a:ext uri="{FF2B5EF4-FFF2-40B4-BE49-F238E27FC236}">
                    <a16:creationId xmlns:a16="http://schemas.microsoft.com/office/drawing/2014/main" id="{61BC3F11-BFBE-8843-9959-305EF2F37299}"/>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8" name="Line 13">
                <a:extLst>
                  <a:ext uri="{FF2B5EF4-FFF2-40B4-BE49-F238E27FC236}">
                    <a16:creationId xmlns:a16="http://schemas.microsoft.com/office/drawing/2014/main" id="{965B60D7-19BA-9648-9403-814FEE9F72E1}"/>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9" name="Line 14">
                <a:extLst>
                  <a:ext uri="{FF2B5EF4-FFF2-40B4-BE49-F238E27FC236}">
                    <a16:creationId xmlns:a16="http://schemas.microsoft.com/office/drawing/2014/main" id="{5A9A717C-EB67-374E-9425-2835C412727B}"/>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0" name="Line 15">
                <a:extLst>
                  <a:ext uri="{FF2B5EF4-FFF2-40B4-BE49-F238E27FC236}">
                    <a16:creationId xmlns:a16="http://schemas.microsoft.com/office/drawing/2014/main" id="{174A80E8-E633-534C-9532-2289BCD79FB2}"/>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1" name="Rectangle 17">
                <a:extLst>
                  <a:ext uri="{FF2B5EF4-FFF2-40B4-BE49-F238E27FC236}">
                    <a16:creationId xmlns:a16="http://schemas.microsoft.com/office/drawing/2014/main" id="{EEA7AE5C-AA40-1A4F-8A88-2456A1B3F491}"/>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32" name="Rectangle 18">
                <a:extLst>
                  <a:ext uri="{FF2B5EF4-FFF2-40B4-BE49-F238E27FC236}">
                    <a16:creationId xmlns:a16="http://schemas.microsoft.com/office/drawing/2014/main" id="{56362397-B154-5946-A2C8-684471A12095}"/>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6933" name="Rectangle 19">
                <a:extLst>
                  <a:ext uri="{FF2B5EF4-FFF2-40B4-BE49-F238E27FC236}">
                    <a16:creationId xmlns:a16="http://schemas.microsoft.com/office/drawing/2014/main" id="{58807BDC-554F-6D45-BF22-4CC2AFAFD48E}"/>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6934" name="Rectangle 20">
                <a:extLst>
                  <a:ext uri="{FF2B5EF4-FFF2-40B4-BE49-F238E27FC236}">
                    <a16:creationId xmlns:a16="http://schemas.microsoft.com/office/drawing/2014/main" id="{9DA8C8B5-F07A-904E-8766-56A72E129582}"/>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6935" name="Rectangle 21">
                <a:extLst>
                  <a:ext uri="{FF2B5EF4-FFF2-40B4-BE49-F238E27FC236}">
                    <a16:creationId xmlns:a16="http://schemas.microsoft.com/office/drawing/2014/main" id="{C36F5044-D5EA-504A-9161-F36473C8514D}"/>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6936" name="Rectangle 22">
                <a:extLst>
                  <a:ext uri="{FF2B5EF4-FFF2-40B4-BE49-F238E27FC236}">
                    <a16:creationId xmlns:a16="http://schemas.microsoft.com/office/drawing/2014/main" id="{0AE8BA43-F8A2-E14F-830F-26C7C7A35410}"/>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37" name="Line 23">
                <a:extLst>
                  <a:ext uri="{FF2B5EF4-FFF2-40B4-BE49-F238E27FC236}">
                    <a16:creationId xmlns:a16="http://schemas.microsoft.com/office/drawing/2014/main" id="{BDF9C3B9-FE10-654B-84BB-4BE51B487F96}"/>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8" name="Line 24">
                <a:extLst>
                  <a:ext uri="{FF2B5EF4-FFF2-40B4-BE49-F238E27FC236}">
                    <a16:creationId xmlns:a16="http://schemas.microsoft.com/office/drawing/2014/main" id="{C9A9D22C-00E0-B048-9B3F-AA1F635410DD}"/>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9" name="Line 25">
                <a:extLst>
                  <a:ext uri="{FF2B5EF4-FFF2-40B4-BE49-F238E27FC236}">
                    <a16:creationId xmlns:a16="http://schemas.microsoft.com/office/drawing/2014/main" id="{0C11B6D2-5ACA-D34D-B4AA-445227E663C4}"/>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0" name="Freeform 26">
                <a:extLst>
                  <a:ext uri="{FF2B5EF4-FFF2-40B4-BE49-F238E27FC236}">
                    <a16:creationId xmlns:a16="http://schemas.microsoft.com/office/drawing/2014/main" id="{6D0B3840-6E76-5E4E-8873-EEA04F80FF84}"/>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6941" name="Freeform 28">
                <a:extLst>
                  <a:ext uri="{FF2B5EF4-FFF2-40B4-BE49-F238E27FC236}">
                    <a16:creationId xmlns:a16="http://schemas.microsoft.com/office/drawing/2014/main" id="{E2E460F9-0EAE-B14A-813E-45AF1293E2B7}"/>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6942" name="Rectangle 29">
                <a:extLst>
                  <a:ext uri="{FF2B5EF4-FFF2-40B4-BE49-F238E27FC236}">
                    <a16:creationId xmlns:a16="http://schemas.microsoft.com/office/drawing/2014/main" id="{5221CD45-29B2-F04C-952B-1A3984BF24C5}"/>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6943" name="Rectangle 30">
                <a:extLst>
                  <a:ext uri="{FF2B5EF4-FFF2-40B4-BE49-F238E27FC236}">
                    <a16:creationId xmlns:a16="http://schemas.microsoft.com/office/drawing/2014/main" id="{5FF3F1AB-16B8-A64A-9BAF-E1EDC7AAB726}"/>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44" name="Rectangle 31">
                <a:extLst>
                  <a:ext uri="{FF2B5EF4-FFF2-40B4-BE49-F238E27FC236}">
                    <a16:creationId xmlns:a16="http://schemas.microsoft.com/office/drawing/2014/main" id="{3D0E762D-C0CE-D74F-8386-8631793C3950}"/>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6945" name="Rectangle 32">
                <a:extLst>
                  <a:ext uri="{FF2B5EF4-FFF2-40B4-BE49-F238E27FC236}">
                    <a16:creationId xmlns:a16="http://schemas.microsoft.com/office/drawing/2014/main" id="{17846796-9480-6646-A88C-B9FCBE579A9B}"/>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46" name="Line 33">
                <a:extLst>
                  <a:ext uri="{FF2B5EF4-FFF2-40B4-BE49-F238E27FC236}">
                    <a16:creationId xmlns:a16="http://schemas.microsoft.com/office/drawing/2014/main" id="{07588C9B-AD3B-E848-B773-A107D6635875}"/>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7" name="Rectangle 38">
                <a:extLst>
                  <a:ext uri="{FF2B5EF4-FFF2-40B4-BE49-F238E27FC236}">
                    <a16:creationId xmlns:a16="http://schemas.microsoft.com/office/drawing/2014/main" id="{05C9EECF-EC0D-2B4A-9DF5-CCA877C308E3}"/>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48" name="Rectangle 39">
                <a:extLst>
                  <a:ext uri="{FF2B5EF4-FFF2-40B4-BE49-F238E27FC236}">
                    <a16:creationId xmlns:a16="http://schemas.microsoft.com/office/drawing/2014/main" id="{10C8C296-397E-AA46-ABFC-CE3DD0976894}"/>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49" name="Rectangle 40">
                <a:extLst>
                  <a:ext uri="{FF2B5EF4-FFF2-40B4-BE49-F238E27FC236}">
                    <a16:creationId xmlns:a16="http://schemas.microsoft.com/office/drawing/2014/main" id="{78215182-C073-8F47-ACD2-B7F17288BD16}"/>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6950" name="Rectangle 41">
                <a:extLst>
                  <a:ext uri="{FF2B5EF4-FFF2-40B4-BE49-F238E27FC236}">
                    <a16:creationId xmlns:a16="http://schemas.microsoft.com/office/drawing/2014/main" id="{B875C63B-4E69-6845-877D-F1AE833F1EFC}"/>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51" name="Rectangle 42">
                <a:extLst>
                  <a:ext uri="{FF2B5EF4-FFF2-40B4-BE49-F238E27FC236}">
                    <a16:creationId xmlns:a16="http://schemas.microsoft.com/office/drawing/2014/main" id="{B7B56B85-00BE-BA41-A0EB-7AAAB3A14708}"/>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6952" name="Rectangle 66">
                <a:extLst>
                  <a:ext uri="{FF2B5EF4-FFF2-40B4-BE49-F238E27FC236}">
                    <a16:creationId xmlns:a16="http://schemas.microsoft.com/office/drawing/2014/main" id="{30E11CCF-00C7-9044-8277-F29B97C35185}"/>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6953" name="Rectangle 67">
                <a:extLst>
                  <a:ext uri="{FF2B5EF4-FFF2-40B4-BE49-F238E27FC236}">
                    <a16:creationId xmlns:a16="http://schemas.microsoft.com/office/drawing/2014/main" id="{2F6558C3-9410-3542-918A-D80BFF19A24C}"/>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6954" name="Oval 68">
                <a:extLst>
                  <a:ext uri="{FF2B5EF4-FFF2-40B4-BE49-F238E27FC236}">
                    <a16:creationId xmlns:a16="http://schemas.microsoft.com/office/drawing/2014/main" id="{ABD3241A-E953-0B48-A3F2-370A60A6A57A}"/>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6918" name="Straight Connector 205">
              <a:extLst>
                <a:ext uri="{FF2B5EF4-FFF2-40B4-BE49-F238E27FC236}">
                  <a16:creationId xmlns:a16="http://schemas.microsoft.com/office/drawing/2014/main" id="{FB0A05DC-3DC2-B74E-BC99-4B9F63107F63}"/>
                </a:ext>
              </a:extLst>
            </p:cNvPr>
            <p:cNvCxnSpPr>
              <a:cxnSpLocks noChangeShapeType="1"/>
            </p:cNvCxnSpPr>
            <p:nvPr/>
          </p:nvCxnSpPr>
          <p:spPr bwMode="auto">
            <a:xfrm flipH="1">
              <a:off x="3465281" y="2347469"/>
              <a:ext cx="2346" cy="55996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6919" name="Straight Connector 206">
              <a:extLst>
                <a:ext uri="{FF2B5EF4-FFF2-40B4-BE49-F238E27FC236}">
                  <a16:creationId xmlns:a16="http://schemas.microsoft.com/office/drawing/2014/main" id="{A6FFB230-340A-0349-BC15-5DA6EAB093A8}"/>
                </a:ext>
              </a:extLst>
            </p:cNvPr>
            <p:cNvCxnSpPr>
              <a:cxnSpLocks noChangeShapeType="1"/>
            </p:cNvCxnSpPr>
            <p:nvPr/>
          </p:nvCxnSpPr>
          <p:spPr bwMode="auto">
            <a:xfrm>
              <a:off x="5885709" y="2357629"/>
              <a:ext cx="653652" cy="78444"/>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7" name="Group 125">
            <a:extLst>
              <a:ext uri="{FF2B5EF4-FFF2-40B4-BE49-F238E27FC236}">
                <a16:creationId xmlns:a16="http://schemas.microsoft.com/office/drawing/2014/main" id="{7EA26CA4-4F99-454F-8FB9-CC45CB9D976D}"/>
              </a:ext>
            </a:extLst>
          </p:cNvPr>
          <p:cNvGrpSpPr>
            <a:grpSpLocks/>
          </p:cNvGrpSpPr>
          <p:nvPr/>
        </p:nvGrpSpPr>
        <p:grpSpPr bwMode="auto">
          <a:xfrm>
            <a:off x="2667000" y="5638800"/>
            <a:ext cx="5105400" cy="369888"/>
            <a:chOff x="1752600" y="5638800"/>
            <a:chExt cx="5105399" cy="369332"/>
          </a:xfrm>
        </p:grpSpPr>
        <p:sp>
          <p:nvSpPr>
            <p:cNvPr id="167979" name="Freeform 13">
              <a:extLst>
                <a:ext uri="{FF2B5EF4-FFF2-40B4-BE49-F238E27FC236}">
                  <a16:creationId xmlns:a16="http://schemas.microsoft.com/office/drawing/2014/main" id="{9AFC39A2-C3F2-EE49-A50F-A5A4A383A439}"/>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80" name="TextBox 131">
              <a:extLst>
                <a:ext uri="{FF2B5EF4-FFF2-40B4-BE49-F238E27FC236}">
                  <a16:creationId xmlns:a16="http://schemas.microsoft.com/office/drawing/2014/main" id="{091EF0AF-BF71-0E47-8E6C-F4C6318D1DCB}"/>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7938" name="Oval 132">
            <a:extLst>
              <a:ext uri="{FF2B5EF4-FFF2-40B4-BE49-F238E27FC236}">
                <a16:creationId xmlns:a16="http://schemas.microsoft.com/office/drawing/2014/main" id="{A8D14B09-F57F-8C4E-B724-8B2F3BD615D7}"/>
              </a:ext>
            </a:extLst>
          </p:cNvPr>
          <p:cNvSpPr>
            <a:spLocks noChangeAspect="1"/>
          </p:cNvSpPr>
          <p:nvPr/>
        </p:nvSpPr>
        <p:spPr bwMode="auto">
          <a:xfrm>
            <a:off x="46894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7939" name="Title 1">
            <a:extLst>
              <a:ext uri="{FF2B5EF4-FFF2-40B4-BE49-F238E27FC236}">
                <a16:creationId xmlns:a16="http://schemas.microsoft.com/office/drawing/2014/main" id="{ADC13CDE-71C5-4545-9D5E-8A39330BC2D0}"/>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7940" name="Group 46">
            <a:extLst>
              <a:ext uri="{FF2B5EF4-FFF2-40B4-BE49-F238E27FC236}">
                <a16:creationId xmlns:a16="http://schemas.microsoft.com/office/drawing/2014/main" id="{5D188109-66F8-7447-BA23-6C2EBD4A5F3A}"/>
              </a:ext>
            </a:extLst>
          </p:cNvPr>
          <p:cNvGrpSpPr>
            <a:grpSpLocks/>
          </p:cNvGrpSpPr>
          <p:nvPr/>
        </p:nvGrpSpPr>
        <p:grpSpPr bwMode="auto">
          <a:xfrm>
            <a:off x="2794001" y="2100264"/>
            <a:ext cx="5518253" cy="2003425"/>
            <a:chOff x="2206625" y="2099959"/>
            <a:chExt cx="5518253" cy="2003425"/>
          </a:xfrm>
        </p:grpSpPr>
        <p:grpSp>
          <p:nvGrpSpPr>
            <p:cNvPr id="167941" name="Group 37">
              <a:extLst>
                <a:ext uri="{FF2B5EF4-FFF2-40B4-BE49-F238E27FC236}">
                  <a16:creationId xmlns:a16="http://schemas.microsoft.com/office/drawing/2014/main" id="{2824A903-205B-5542-B273-A4DA7B0EB86B}"/>
                </a:ext>
              </a:extLst>
            </p:cNvPr>
            <p:cNvGrpSpPr>
              <a:grpSpLocks/>
            </p:cNvGrpSpPr>
            <p:nvPr/>
          </p:nvGrpSpPr>
          <p:grpSpPr bwMode="auto">
            <a:xfrm>
              <a:off x="2206625" y="2099959"/>
              <a:ext cx="5518253" cy="2003425"/>
              <a:chOff x="1981200" y="2311400"/>
              <a:chExt cx="5518253" cy="2003426"/>
            </a:xfrm>
          </p:grpSpPr>
          <p:sp>
            <p:nvSpPr>
              <p:cNvPr id="167944" name="Rectangle 50">
                <a:extLst>
                  <a:ext uri="{FF2B5EF4-FFF2-40B4-BE49-F238E27FC236}">
                    <a16:creationId xmlns:a16="http://schemas.microsoft.com/office/drawing/2014/main" id="{F0B156CD-E822-5343-A9E2-B248FC5C826A}"/>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7945" name="Rectangle 51">
                <a:extLst>
                  <a:ext uri="{FF2B5EF4-FFF2-40B4-BE49-F238E27FC236}">
                    <a16:creationId xmlns:a16="http://schemas.microsoft.com/office/drawing/2014/main" id="{942FF850-381C-8D48-B231-C8B86F8E3F5E}"/>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7946" name="Rectangle 52">
                <a:extLst>
                  <a:ext uri="{FF2B5EF4-FFF2-40B4-BE49-F238E27FC236}">
                    <a16:creationId xmlns:a16="http://schemas.microsoft.com/office/drawing/2014/main" id="{17BF57B6-6E47-D74C-A384-71310FA66865}"/>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47" name="Line 8">
                <a:extLst>
                  <a:ext uri="{FF2B5EF4-FFF2-40B4-BE49-F238E27FC236}">
                    <a16:creationId xmlns:a16="http://schemas.microsoft.com/office/drawing/2014/main" id="{A8DCC73D-0399-3647-8B1F-54D213F43B2C}"/>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8" name="Freeform 54">
                <a:extLst>
                  <a:ext uri="{FF2B5EF4-FFF2-40B4-BE49-F238E27FC236}">
                    <a16:creationId xmlns:a16="http://schemas.microsoft.com/office/drawing/2014/main" id="{8D948E64-D322-134D-8B33-4ED452A5297F}"/>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49" name="Freeform 55">
                <a:extLst>
                  <a:ext uri="{FF2B5EF4-FFF2-40B4-BE49-F238E27FC236}">
                    <a16:creationId xmlns:a16="http://schemas.microsoft.com/office/drawing/2014/main" id="{82D2637D-853A-8544-B607-5FC768033ECA}"/>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50" name="Line 11">
                <a:extLst>
                  <a:ext uri="{FF2B5EF4-FFF2-40B4-BE49-F238E27FC236}">
                    <a16:creationId xmlns:a16="http://schemas.microsoft.com/office/drawing/2014/main" id="{DCF9E383-39F2-9246-A14A-C3EE7E3183A0}"/>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1" name="Line 12">
                <a:extLst>
                  <a:ext uri="{FF2B5EF4-FFF2-40B4-BE49-F238E27FC236}">
                    <a16:creationId xmlns:a16="http://schemas.microsoft.com/office/drawing/2014/main" id="{E0E1E2A4-8CDB-FA40-8A20-34E4E16A6EDF}"/>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2" name="Line 13">
                <a:extLst>
                  <a:ext uri="{FF2B5EF4-FFF2-40B4-BE49-F238E27FC236}">
                    <a16:creationId xmlns:a16="http://schemas.microsoft.com/office/drawing/2014/main" id="{82AD9CDA-AE00-7F44-A0E5-3D9D9AD48E5D}"/>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3" name="Line 14">
                <a:extLst>
                  <a:ext uri="{FF2B5EF4-FFF2-40B4-BE49-F238E27FC236}">
                    <a16:creationId xmlns:a16="http://schemas.microsoft.com/office/drawing/2014/main" id="{132B21A2-2C37-5F4B-B90F-76C19C8DB1D9}"/>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4" name="Line 15">
                <a:extLst>
                  <a:ext uri="{FF2B5EF4-FFF2-40B4-BE49-F238E27FC236}">
                    <a16:creationId xmlns:a16="http://schemas.microsoft.com/office/drawing/2014/main" id="{D691BD54-1CFB-2A43-9A42-B22F9AA8FEB7}"/>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5" name="Rectangle 17">
                <a:extLst>
                  <a:ext uri="{FF2B5EF4-FFF2-40B4-BE49-F238E27FC236}">
                    <a16:creationId xmlns:a16="http://schemas.microsoft.com/office/drawing/2014/main" id="{4B4C3E45-6BD3-EF4A-92D4-43ACA596527B}"/>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56" name="Rectangle 18">
                <a:extLst>
                  <a:ext uri="{FF2B5EF4-FFF2-40B4-BE49-F238E27FC236}">
                    <a16:creationId xmlns:a16="http://schemas.microsoft.com/office/drawing/2014/main" id="{79850314-92F3-9947-A9E2-482F7B84023C}"/>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7957" name="Rectangle 19">
                <a:extLst>
                  <a:ext uri="{FF2B5EF4-FFF2-40B4-BE49-F238E27FC236}">
                    <a16:creationId xmlns:a16="http://schemas.microsoft.com/office/drawing/2014/main" id="{99476857-C653-A74F-934C-F34D31D7686E}"/>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7958" name="Rectangle 20">
                <a:extLst>
                  <a:ext uri="{FF2B5EF4-FFF2-40B4-BE49-F238E27FC236}">
                    <a16:creationId xmlns:a16="http://schemas.microsoft.com/office/drawing/2014/main" id="{39FFF9EC-BA15-C043-B474-A2D8059882DB}"/>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7959" name="Rectangle 21">
                <a:extLst>
                  <a:ext uri="{FF2B5EF4-FFF2-40B4-BE49-F238E27FC236}">
                    <a16:creationId xmlns:a16="http://schemas.microsoft.com/office/drawing/2014/main" id="{CBE3CA1E-0F36-264A-AAA4-AC494612305A}"/>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7960" name="Rectangle 22">
                <a:extLst>
                  <a:ext uri="{FF2B5EF4-FFF2-40B4-BE49-F238E27FC236}">
                    <a16:creationId xmlns:a16="http://schemas.microsoft.com/office/drawing/2014/main" id="{DC38B1B6-A3D4-1A47-97C6-47585F5C5F41}"/>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61" name="Line 23">
                <a:extLst>
                  <a:ext uri="{FF2B5EF4-FFF2-40B4-BE49-F238E27FC236}">
                    <a16:creationId xmlns:a16="http://schemas.microsoft.com/office/drawing/2014/main" id="{E850308B-BF9C-3E43-B787-DE624D343D29}"/>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2" name="Line 24">
                <a:extLst>
                  <a:ext uri="{FF2B5EF4-FFF2-40B4-BE49-F238E27FC236}">
                    <a16:creationId xmlns:a16="http://schemas.microsoft.com/office/drawing/2014/main" id="{AC7FF2C5-F82C-B449-92BB-0C6F17A5678A}"/>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3" name="Line 25">
                <a:extLst>
                  <a:ext uri="{FF2B5EF4-FFF2-40B4-BE49-F238E27FC236}">
                    <a16:creationId xmlns:a16="http://schemas.microsoft.com/office/drawing/2014/main" id="{C155104D-B96C-AF41-ADDE-0F56718433E6}"/>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4" name="Freeform 26">
                <a:extLst>
                  <a:ext uri="{FF2B5EF4-FFF2-40B4-BE49-F238E27FC236}">
                    <a16:creationId xmlns:a16="http://schemas.microsoft.com/office/drawing/2014/main" id="{FA4F6405-15D8-CC42-9A02-A058B1877FA4}"/>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7965" name="Freeform 28">
                <a:extLst>
                  <a:ext uri="{FF2B5EF4-FFF2-40B4-BE49-F238E27FC236}">
                    <a16:creationId xmlns:a16="http://schemas.microsoft.com/office/drawing/2014/main" id="{03A27D74-2AB1-2249-A1A1-3C0D019BE94F}"/>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7966" name="Rectangle 29">
                <a:extLst>
                  <a:ext uri="{FF2B5EF4-FFF2-40B4-BE49-F238E27FC236}">
                    <a16:creationId xmlns:a16="http://schemas.microsoft.com/office/drawing/2014/main" id="{17601E53-81D2-C646-998B-D9DCA81768C9}"/>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7967" name="Rectangle 30">
                <a:extLst>
                  <a:ext uri="{FF2B5EF4-FFF2-40B4-BE49-F238E27FC236}">
                    <a16:creationId xmlns:a16="http://schemas.microsoft.com/office/drawing/2014/main" id="{03FE4518-6686-3D4A-BE42-0AAC607C75E2}"/>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68" name="Rectangle 31">
                <a:extLst>
                  <a:ext uri="{FF2B5EF4-FFF2-40B4-BE49-F238E27FC236}">
                    <a16:creationId xmlns:a16="http://schemas.microsoft.com/office/drawing/2014/main" id="{6DC37B9C-F059-AF4A-A255-C4A1C64E9F07}"/>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7969" name="Rectangle 32">
                <a:extLst>
                  <a:ext uri="{FF2B5EF4-FFF2-40B4-BE49-F238E27FC236}">
                    <a16:creationId xmlns:a16="http://schemas.microsoft.com/office/drawing/2014/main" id="{9B78A40B-4FF0-FB43-83BC-6E83EE84446C}"/>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70" name="Line 33">
                <a:extLst>
                  <a:ext uri="{FF2B5EF4-FFF2-40B4-BE49-F238E27FC236}">
                    <a16:creationId xmlns:a16="http://schemas.microsoft.com/office/drawing/2014/main" id="{E9EC2D6A-81C5-DA47-B815-112CEF1D8D64}"/>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1" name="Rectangle 38">
                <a:extLst>
                  <a:ext uri="{FF2B5EF4-FFF2-40B4-BE49-F238E27FC236}">
                    <a16:creationId xmlns:a16="http://schemas.microsoft.com/office/drawing/2014/main" id="{B821F63E-E018-104B-B039-C658FE5FDC66}"/>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72" name="Rectangle 39">
                <a:extLst>
                  <a:ext uri="{FF2B5EF4-FFF2-40B4-BE49-F238E27FC236}">
                    <a16:creationId xmlns:a16="http://schemas.microsoft.com/office/drawing/2014/main" id="{3961D9D7-FB9A-7E41-B353-7FB6AA641BF5}"/>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73" name="Rectangle 40">
                <a:extLst>
                  <a:ext uri="{FF2B5EF4-FFF2-40B4-BE49-F238E27FC236}">
                    <a16:creationId xmlns:a16="http://schemas.microsoft.com/office/drawing/2014/main" id="{1A502C7F-27F6-084C-AF2F-3462AFE64300}"/>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7974" name="Rectangle 41">
                <a:extLst>
                  <a:ext uri="{FF2B5EF4-FFF2-40B4-BE49-F238E27FC236}">
                    <a16:creationId xmlns:a16="http://schemas.microsoft.com/office/drawing/2014/main" id="{B1A1A437-C032-C545-B073-D6A5A389A89E}"/>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75" name="Rectangle 42">
                <a:extLst>
                  <a:ext uri="{FF2B5EF4-FFF2-40B4-BE49-F238E27FC236}">
                    <a16:creationId xmlns:a16="http://schemas.microsoft.com/office/drawing/2014/main" id="{D5746FA2-85D5-EA4C-88BE-404A5C55ED59}"/>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7976" name="Rectangle 66">
                <a:extLst>
                  <a:ext uri="{FF2B5EF4-FFF2-40B4-BE49-F238E27FC236}">
                    <a16:creationId xmlns:a16="http://schemas.microsoft.com/office/drawing/2014/main" id="{573901BC-D27A-1742-AD26-0922A75F5FF9}"/>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7977" name="Rectangle 67">
                <a:extLst>
                  <a:ext uri="{FF2B5EF4-FFF2-40B4-BE49-F238E27FC236}">
                    <a16:creationId xmlns:a16="http://schemas.microsoft.com/office/drawing/2014/main" id="{EEF186A8-A891-8F45-9170-339037019AE4}"/>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7978" name="Oval 68">
                <a:extLst>
                  <a:ext uri="{FF2B5EF4-FFF2-40B4-BE49-F238E27FC236}">
                    <a16:creationId xmlns:a16="http://schemas.microsoft.com/office/drawing/2014/main" id="{9478B345-1419-5143-8C0E-80FC7503F5C6}"/>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7942" name="Straight Connector 48">
              <a:extLst>
                <a:ext uri="{FF2B5EF4-FFF2-40B4-BE49-F238E27FC236}">
                  <a16:creationId xmlns:a16="http://schemas.microsoft.com/office/drawing/2014/main" id="{CAA0A02D-88BC-034C-84B7-2C101B8CB767}"/>
                </a:ext>
              </a:extLst>
            </p:cNvPr>
            <p:cNvCxnSpPr>
              <a:cxnSpLocks noChangeShapeType="1"/>
            </p:cNvCxnSpPr>
            <p:nvPr/>
          </p:nvCxnSpPr>
          <p:spPr bwMode="auto">
            <a:xfrm>
              <a:off x="3467627" y="2347469"/>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7943" name="Straight Connector 49">
              <a:extLst>
                <a:ext uri="{FF2B5EF4-FFF2-40B4-BE49-F238E27FC236}">
                  <a16:creationId xmlns:a16="http://schemas.microsoft.com/office/drawing/2014/main" id="{4EDF8DA8-6499-5646-9C91-10752C55C811}"/>
                </a:ext>
              </a:extLst>
            </p:cNvPr>
            <p:cNvCxnSpPr>
              <a:cxnSpLocks noChangeShapeType="1"/>
            </p:cNvCxnSpPr>
            <p:nvPr/>
          </p:nvCxnSpPr>
          <p:spPr bwMode="auto">
            <a:xfrm flipH="1">
              <a:off x="5884893" y="2357629"/>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8961" name="Group 125">
            <a:extLst>
              <a:ext uri="{FF2B5EF4-FFF2-40B4-BE49-F238E27FC236}">
                <a16:creationId xmlns:a16="http://schemas.microsoft.com/office/drawing/2014/main" id="{E54091FB-D6AC-4746-9D7D-CB4EAA00DAB2}"/>
              </a:ext>
            </a:extLst>
          </p:cNvPr>
          <p:cNvGrpSpPr>
            <a:grpSpLocks/>
          </p:cNvGrpSpPr>
          <p:nvPr/>
        </p:nvGrpSpPr>
        <p:grpSpPr bwMode="auto">
          <a:xfrm>
            <a:off x="2667000" y="5638800"/>
            <a:ext cx="5105400" cy="369888"/>
            <a:chOff x="1752600" y="5638800"/>
            <a:chExt cx="5105399" cy="369332"/>
          </a:xfrm>
        </p:grpSpPr>
        <p:sp>
          <p:nvSpPr>
            <p:cNvPr id="169003" name="Freeform 13">
              <a:extLst>
                <a:ext uri="{FF2B5EF4-FFF2-40B4-BE49-F238E27FC236}">
                  <a16:creationId xmlns:a16="http://schemas.microsoft.com/office/drawing/2014/main" id="{A55FB01B-4B52-1F46-953D-80088C9E3ED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04" name="TextBox 131">
              <a:extLst>
                <a:ext uri="{FF2B5EF4-FFF2-40B4-BE49-F238E27FC236}">
                  <a16:creationId xmlns:a16="http://schemas.microsoft.com/office/drawing/2014/main" id="{024A2137-DFA7-314C-AB2B-ECEB5C58421C}"/>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8962" name="Oval 132">
            <a:extLst>
              <a:ext uri="{FF2B5EF4-FFF2-40B4-BE49-F238E27FC236}">
                <a16:creationId xmlns:a16="http://schemas.microsoft.com/office/drawing/2014/main" id="{02C1F775-8414-6A46-8FAC-31C6FADD9DBD}"/>
              </a:ext>
            </a:extLst>
          </p:cNvPr>
          <p:cNvSpPr>
            <a:spLocks noChangeAspect="1"/>
          </p:cNvSpPr>
          <p:nvPr/>
        </p:nvSpPr>
        <p:spPr bwMode="auto">
          <a:xfrm>
            <a:off x="55530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8963" name="Title 1">
            <a:extLst>
              <a:ext uri="{FF2B5EF4-FFF2-40B4-BE49-F238E27FC236}">
                <a16:creationId xmlns:a16="http://schemas.microsoft.com/office/drawing/2014/main" id="{372E2ECC-C386-FF48-95B3-82335EEADB52}"/>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8964" name="Group 46">
            <a:extLst>
              <a:ext uri="{FF2B5EF4-FFF2-40B4-BE49-F238E27FC236}">
                <a16:creationId xmlns:a16="http://schemas.microsoft.com/office/drawing/2014/main" id="{2D0E257F-206E-144E-9C93-47F766919C5E}"/>
              </a:ext>
            </a:extLst>
          </p:cNvPr>
          <p:cNvGrpSpPr>
            <a:grpSpLocks/>
          </p:cNvGrpSpPr>
          <p:nvPr/>
        </p:nvGrpSpPr>
        <p:grpSpPr bwMode="auto">
          <a:xfrm>
            <a:off x="2794001" y="2100264"/>
            <a:ext cx="5518253" cy="2003425"/>
            <a:chOff x="2206625" y="2099959"/>
            <a:chExt cx="5518253" cy="2003425"/>
          </a:xfrm>
        </p:grpSpPr>
        <p:grpSp>
          <p:nvGrpSpPr>
            <p:cNvPr id="168965" name="Group 37">
              <a:extLst>
                <a:ext uri="{FF2B5EF4-FFF2-40B4-BE49-F238E27FC236}">
                  <a16:creationId xmlns:a16="http://schemas.microsoft.com/office/drawing/2014/main" id="{A74FE6A5-F311-F843-AB15-16297AB255ED}"/>
                </a:ext>
              </a:extLst>
            </p:cNvPr>
            <p:cNvGrpSpPr>
              <a:grpSpLocks/>
            </p:cNvGrpSpPr>
            <p:nvPr/>
          </p:nvGrpSpPr>
          <p:grpSpPr bwMode="auto">
            <a:xfrm>
              <a:off x="2206625" y="2099959"/>
              <a:ext cx="5518253" cy="2003425"/>
              <a:chOff x="1981200" y="2311400"/>
              <a:chExt cx="5518253" cy="2003426"/>
            </a:xfrm>
          </p:grpSpPr>
          <p:sp>
            <p:nvSpPr>
              <p:cNvPr id="168968" name="Rectangle 50">
                <a:extLst>
                  <a:ext uri="{FF2B5EF4-FFF2-40B4-BE49-F238E27FC236}">
                    <a16:creationId xmlns:a16="http://schemas.microsoft.com/office/drawing/2014/main" id="{4C64B2BB-2651-8943-B943-E6E1A7980453}"/>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8969" name="Rectangle 51">
                <a:extLst>
                  <a:ext uri="{FF2B5EF4-FFF2-40B4-BE49-F238E27FC236}">
                    <a16:creationId xmlns:a16="http://schemas.microsoft.com/office/drawing/2014/main" id="{DB0550C2-AF42-FD43-893B-EDC4B7FD029D}"/>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8970" name="Rectangle 52">
                <a:extLst>
                  <a:ext uri="{FF2B5EF4-FFF2-40B4-BE49-F238E27FC236}">
                    <a16:creationId xmlns:a16="http://schemas.microsoft.com/office/drawing/2014/main" id="{B9554746-0A51-5145-8BFD-46224AAF0DD1}"/>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71" name="Line 8">
                <a:extLst>
                  <a:ext uri="{FF2B5EF4-FFF2-40B4-BE49-F238E27FC236}">
                    <a16:creationId xmlns:a16="http://schemas.microsoft.com/office/drawing/2014/main" id="{498654AC-8E8B-D54A-B9D0-6B13C5030C29}"/>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2" name="Freeform 54">
                <a:extLst>
                  <a:ext uri="{FF2B5EF4-FFF2-40B4-BE49-F238E27FC236}">
                    <a16:creationId xmlns:a16="http://schemas.microsoft.com/office/drawing/2014/main" id="{F1AF8161-04E0-1842-92E5-01143CF696E3}"/>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73" name="Freeform 55">
                <a:extLst>
                  <a:ext uri="{FF2B5EF4-FFF2-40B4-BE49-F238E27FC236}">
                    <a16:creationId xmlns:a16="http://schemas.microsoft.com/office/drawing/2014/main" id="{C8115940-98FF-D841-8691-DDE2EFB6BAB1}"/>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74" name="Line 11">
                <a:extLst>
                  <a:ext uri="{FF2B5EF4-FFF2-40B4-BE49-F238E27FC236}">
                    <a16:creationId xmlns:a16="http://schemas.microsoft.com/office/drawing/2014/main" id="{56CCCBDA-57BE-E04D-ACFC-819E999C77C9}"/>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5" name="Line 12">
                <a:extLst>
                  <a:ext uri="{FF2B5EF4-FFF2-40B4-BE49-F238E27FC236}">
                    <a16:creationId xmlns:a16="http://schemas.microsoft.com/office/drawing/2014/main" id="{A7586478-EF17-E74F-B443-288DF7F71091}"/>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6" name="Line 13">
                <a:extLst>
                  <a:ext uri="{FF2B5EF4-FFF2-40B4-BE49-F238E27FC236}">
                    <a16:creationId xmlns:a16="http://schemas.microsoft.com/office/drawing/2014/main" id="{8D32AE34-7757-1446-8DAD-97B15400DD59}"/>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7" name="Line 14">
                <a:extLst>
                  <a:ext uri="{FF2B5EF4-FFF2-40B4-BE49-F238E27FC236}">
                    <a16:creationId xmlns:a16="http://schemas.microsoft.com/office/drawing/2014/main" id="{C0D83DA9-1748-B846-9008-3E634715D4D8}"/>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8" name="Line 15">
                <a:extLst>
                  <a:ext uri="{FF2B5EF4-FFF2-40B4-BE49-F238E27FC236}">
                    <a16:creationId xmlns:a16="http://schemas.microsoft.com/office/drawing/2014/main" id="{1E0D283B-FB4B-E047-9949-40BF3B1D6ACA}"/>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9" name="Rectangle 17">
                <a:extLst>
                  <a:ext uri="{FF2B5EF4-FFF2-40B4-BE49-F238E27FC236}">
                    <a16:creationId xmlns:a16="http://schemas.microsoft.com/office/drawing/2014/main" id="{A2A3C2A4-A807-DA46-A0E1-6643569BA291}"/>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80" name="Rectangle 18">
                <a:extLst>
                  <a:ext uri="{FF2B5EF4-FFF2-40B4-BE49-F238E27FC236}">
                    <a16:creationId xmlns:a16="http://schemas.microsoft.com/office/drawing/2014/main" id="{7E798E57-43C3-9B46-8C96-BA12003D5463}"/>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8981" name="Rectangle 19">
                <a:extLst>
                  <a:ext uri="{FF2B5EF4-FFF2-40B4-BE49-F238E27FC236}">
                    <a16:creationId xmlns:a16="http://schemas.microsoft.com/office/drawing/2014/main" id="{2B96EBCD-AC18-2C40-87B3-CE0681BA0C15}"/>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8982" name="Rectangle 20">
                <a:extLst>
                  <a:ext uri="{FF2B5EF4-FFF2-40B4-BE49-F238E27FC236}">
                    <a16:creationId xmlns:a16="http://schemas.microsoft.com/office/drawing/2014/main" id="{D8CBD7DE-0244-184A-8B50-89008CDAAF8B}"/>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8983" name="Rectangle 21">
                <a:extLst>
                  <a:ext uri="{FF2B5EF4-FFF2-40B4-BE49-F238E27FC236}">
                    <a16:creationId xmlns:a16="http://schemas.microsoft.com/office/drawing/2014/main" id="{A784AC20-D321-3946-80BF-63F436EEBD65}"/>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8984" name="Rectangle 22">
                <a:extLst>
                  <a:ext uri="{FF2B5EF4-FFF2-40B4-BE49-F238E27FC236}">
                    <a16:creationId xmlns:a16="http://schemas.microsoft.com/office/drawing/2014/main" id="{FA9037A2-12DB-2A42-AAB1-9CCF301A887B}"/>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85" name="Line 23">
                <a:extLst>
                  <a:ext uri="{FF2B5EF4-FFF2-40B4-BE49-F238E27FC236}">
                    <a16:creationId xmlns:a16="http://schemas.microsoft.com/office/drawing/2014/main" id="{0A23B272-0C5B-C14C-BF5D-FB1DF22E6082}"/>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6" name="Line 24">
                <a:extLst>
                  <a:ext uri="{FF2B5EF4-FFF2-40B4-BE49-F238E27FC236}">
                    <a16:creationId xmlns:a16="http://schemas.microsoft.com/office/drawing/2014/main" id="{33DE4161-00E5-4B46-A7DB-F61A271BDFA9}"/>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7" name="Line 25">
                <a:extLst>
                  <a:ext uri="{FF2B5EF4-FFF2-40B4-BE49-F238E27FC236}">
                    <a16:creationId xmlns:a16="http://schemas.microsoft.com/office/drawing/2014/main" id="{5E5ADB39-2EAA-3F47-A921-C56C02E3FE33}"/>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8" name="Freeform 26">
                <a:extLst>
                  <a:ext uri="{FF2B5EF4-FFF2-40B4-BE49-F238E27FC236}">
                    <a16:creationId xmlns:a16="http://schemas.microsoft.com/office/drawing/2014/main" id="{0DC9E947-7B36-ED48-AEDE-65EFE5083FA8}"/>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8989" name="Freeform 28">
                <a:extLst>
                  <a:ext uri="{FF2B5EF4-FFF2-40B4-BE49-F238E27FC236}">
                    <a16:creationId xmlns:a16="http://schemas.microsoft.com/office/drawing/2014/main" id="{E6835587-B5A7-EA4C-ADDF-452D07BD8CB1}"/>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8990" name="Rectangle 29">
                <a:extLst>
                  <a:ext uri="{FF2B5EF4-FFF2-40B4-BE49-F238E27FC236}">
                    <a16:creationId xmlns:a16="http://schemas.microsoft.com/office/drawing/2014/main" id="{DDE2E4F9-00BB-5245-BEDA-229DD7415589}"/>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8991" name="Rectangle 30">
                <a:extLst>
                  <a:ext uri="{FF2B5EF4-FFF2-40B4-BE49-F238E27FC236}">
                    <a16:creationId xmlns:a16="http://schemas.microsoft.com/office/drawing/2014/main" id="{F0D86B81-D973-884C-9EF1-4CA63057270F}"/>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2" name="Rectangle 31">
                <a:extLst>
                  <a:ext uri="{FF2B5EF4-FFF2-40B4-BE49-F238E27FC236}">
                    <a16:creationId xmlns:a16="http://schemas.microsoft.com/office/drawing/2014/main" id="{DBEA328A-6D75-1A45-A4B5-177943C1E42B}"/>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8993" name="Rectangle 32">
                <a:extLst>
                  <a:ext uri="{FF2B5EF4-FFF2-40B4-BE49-F238E27FC236}">
                    <a16:creationId xmlns:a16="http://schemas.microsoft.com/office/drawing/2014/main" id="{21E1FAB1-BC11-4549-946E-9FF0A97BC2B2}"/>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4" name="Line 33">
                <a:extLst>
                  <a:ext uri="{FF2B5EF4-FFF2-40B4-BE49-F238E27FC236}">
                    <a16:creationId xmlns:a16="http://schemas.microsoft.com/office/drawing/2014/main" id="{055CF42A-6250-9E40-9409-53E607147D21}"/>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5" name="Rectangle 38">
                <a:extLst>
                  <a:ext uri="{FF2B5EF4-FFF2-40B4-BE49-F238E27FC236}">
                    <a16:creationId xmlns:a16="http://schemas.microsoft.com/office/drawing/2014/main" id="{B5C11963-63DD-3C4A-808C-020C2C1D44FC}"/>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6" name="Rectangle 39">
                <a:extLst>
                  <a:ext uri="{FF2B5EF4-FFF2-40B4-BE49-F238E27FC236}">
                    <a16:creationId xmlns:a16="http://schemas.microsoft.com/office/drawing/2014/main" id="{0E3C6546-A77B-1A4E-AF06-AEB132FB87A8}"/>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7" name="Rectangle 40">
                <a:extLst>
                  <a:ext uri="{FF2B5EF4-FFF2-40B4-BE49-F238E27FC236}">
                    <a16:creationId xmlns:a16="http://schemas.microsoft.com/office/drawing/2014/main" id="{1201C4EA-B814-094D-9207-A3773E457D84}"/>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8998" name="Rectangle 41">
                <a:extLst>
                  <a:ext uri="{FF2B5EF4-FFF2-40B4-BE49-F238E27FC236}">
                    <a16:creationId xmlns:a16="http://schemas.microsoft.com/office/drawing/2014/main" id="{9B8B7365-E575-004A-B11E-20F44AC916A3}"/>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9" name="Rectangle 42">
                <a:extLst>
                  <a:ext uri="{FF2B5EF4-FFF2-40B4-BE49-F238E27FC236}">
                    <a16:creationId xmlns:a16="http://schemas.microsoft.com/office/drawing/2014/main" id="{B206CCA4-3A4F-5043-82A6-4B5D474A64DB}"/>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9000" name="Rectangle 66">
                <a:extLst>
                  <a:ext uri="{FF2B5EF4-FFF2-40B4-BE49-F238E27FC236}">
                    <a16:creationId xmlns:a16="http://schemas.microsoft.com/office/drawing/2014/main" id="{E2EA998B-D68F-9E42-BB36-CC865F8EA537}"/>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9001" name="Rectangle 67">
                <a:extLst>
                  <a:ext uri="{FF2B5EF4-FFF2-40B4-BE49-F238E27FC236}">
                    <a16:creationId xmlns:a16="http://schemas.microsoft.com/office/drawing/2014/main" id="{DD5773EA-6BA3-E84E-A77B-13DC31F290B6}"/>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9002" name="Oval 68">
                <a:extLst>
                  <a:ext uri="{FF2B5EF4-FFF2-40B4-BE49-F238E27FC236}">
                    <a16:creationId xmlns:a16="http://schemas.microsoft.com/office/drawing/2014/main" id="{FE63F18C-DF4F-084B-BFB4-722F7D368CF3}"/>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8966" name="Straight Connector 48">
              <a:extLst>
                <a:ext uri="{FF2B5EF4-FFF2-40B4-BE49-F238E27FC236}">
                  <a16:creationId xmlns:a16="http://schemas.microsoft.com/office/drawing/2014/main" id="{DEC61F40-C179-8540-81B9-46F86275DC8B}"/>
                </a:ext>
              </a:extLst>
            </p:cNvPr>
            <p:cNvCxnSpPr>
              <a:cxnSpLocks noChangeShapeType="1"/>
            </p:cNvCxnSpPr>
            <p:nvPr/>
          </p:nvCxnSpPr>
          <p:spPr bwMode="auto">
            <a:xfrm>
              <a:off x="3467627" y="2347469"/>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8967" name="Straight Connector 49">
              <a:extLst>
                <a:ext uri="{FF2B5EF4-FFF2-40B4-BE49-F238E27FC236}">
                  <a16:creationId xmlns:a16="http://schemas.microsoft.com/office/drawing/2014/main" id="{7E599F16-88DE-F74F-9C58-7EDFB919CA8E}"/>
                </a:ext>
              </a:extLst>
            </p:cNvPr>
            <p:cNvCxnSpPr>
              <a:cxnSpLocks noChangeShapeType="1"/>
            </p:cNvCxnSpPr>
            <p:nvPr/>
          </p:nvCxnSpPr>
          <p:spPr bwMode="auto">
            <a:xfrm flipH="1">
              <a:off x="5884893" y="2357629"/>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9985" name="Group 126">
            <a:extLst>
              <a:ext uri="{FF2B5EF4-FFF2-40B4-BE49-F238E27FC236}">
                <a16:creationId xmlns:a16="http://schemas.microsoft.com/office/drawing/2014/main" id="{5DA0022F-080B-5C4A-A4FA-15A4566A590E}"/>
              </a:ext>
            </a:extLst>
          </p:cNvPr>
          <p:cNvGrpSpPr>
            <a:grpSpLocks/>
          </p:cNvGrpSpPr>
          <p:nvPr/>
        </p:nvGrpSpPr>
        <p:grpSpPr bwMode="auto">
          <a:xfrm>
            <a:off x="2667000" y="5638800"/>
            <a:ext cx="5105400" cy="369888"/>
            <a:chOff x="1752600" y="5638800"/>
            <a:chExt cx="5105399" cy="369332"/>
          </a:xfrm>
        </p:grpSpPr>
        <p:sp>
          <p:nvSpPr>
            <p:cNvPr id="170027" name="Freeform 13">
              <a:extLst>
                <a:ext uri="{FF2B5EF4-FFF2-40B4-BE49-F238E27FC236}">
                  <a16:creationId xmlns:a16="http://schemas.microsoft.com/office/drawing/2014/main" id="{5306AF74-F21C-8149-8956-BFFD14882C2C}"/>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28" name="TextBox 133">
              <a:extLst>
                <a:ext uri="{FF2B5EF4-FFF2-40B4-BE49-F238E27FC236}">
                  <a16:creationId xmlns:a16="http://schemas.microsoft.com/office/drawing/2014/main" id="{17ADF1C9-A658-DE44-B5F0-C9A7B910892D}"/>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9986" name="Oval 134">
            <a:extLst>
              <a:ext uri="{FF2B5EF4-FFF2-40B4-BE49-F238E27FC236}">
                <a16:creationId xmlns:a16="http://schemas.microsoft.com/office/drawing/2014/main" id="{0239D04E-A30D-3640-B519-F43B72935F60}"/>
              </a:ext>
            </a:extLst>
          </p:cNvPr>
          <p:cNvSpPr>
            <a:spLocks noChangeAspect="1"/>
          </p:cNvSpPr>
          <p:nvPr/>
        </p:nvSpPr>
        <p:spPr bwMode="auto">
          <a:xfrm>
            <a:off x="57150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9987" name="Title 1">
            <a:extLst>
              <a:ext uri="{FF2B5EF4-FFF2-40B4-BE49-F238E27FC236}">
                <a16:creationId xmlns:a16="http://schemas.microsoft.com/office/drawing/2014/main" id="{7ACC6568-64D9-A441-A33D-711C281E6152}"/>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9988" name="Group 85">
            <a:extLst>
              <a:ext uri="{FF2B5EF4-FFF2-40B4-BE49-F238E27FC236}">
                <a16:creationId xmlns:a16="http://schemas.microsoft.com/office/drawing/2014/main" id="{E50B71DB-0CA2-114D-AD44-4280ED826CF0}"/>
              </a:ext>
            </a:extLst>
          </p:cNvPr>
          <p:cNvGrpSpPr>
            <a:grpSpLocks/>
          </p:cNvGrpSpPr>
          <p:nvPr/>
        </p:nvGrpSpPr>
        <p:grpSpPr bwMode="auto">
          <a:xfrm>
            <a:off x="2794001" y="2100264"/>
            <a:ext cx="5518253" cy="2003425"/>
            <a:chOff x="2206625" y="2099959"/>
            <a:chExt cx="5518253" cy="2003425"/>
          </a:xfrm>
        </p:grpSpPr>
        <p:grpSp>
          <p:nvGrpSpPr>
            <p:cNvPr id="169989" name="Group 37">
              <a:extLst>
                <a:ext uri="{FF2B5EF4-FFF2-40B4-BE49-F238E27FC236}">
                  <a16:creationId xmlns:a16="http://schemas.microsoft.com/office/drawing/2014/main" id="{69A6E0A6-215E-D44A-AECB-065C2DFDF3DB}"/>
                </a:ext>
              </a:extLst>
            </p:cNvPr>
            <p:cNvGrpSpPr>
              <a:grpSpLocks/>
            </p:cNvGrpSpPr>
            <p:nvPr/>
          </p:nvGrpSpPr>
          <p:grpSpPr bwMode="auto">
            <a:xfrm>
              <a:off x="2206625" y="2099959"/>
              <a:ext cx="5518253" cy="2003425"/>
              <a:chOff x="1981200" y="2311400"/>
              <a:chExt cx="5518253" cy="2003426"/>
            </a:xfrm>
          </p:grpSpPr>
          <p:sp>
            <p:nvSpPr>
              <p:cNvPr id="169992" name="Rectangle 89">
                <a:extLst>
                  <a:ext uri="{FF2B5EF4-FFF2-40B4-BE49-F238E27FC236}">
                    <a16:creationId xmlns:a16="http://schemas.microsoft.com/office/drawing/2014/main" id="{80F6E16C-4950-3443-88FA-1F983BC49191}"/>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9993" name="Rectangle 90">
                <a:extLst>
                  <a:ext uri="{FF2B5EF4-FFF2-40B4-BE49-F238E27FC236}">
                    <a16:creationId xmlns:a16="http://schemas.microsoft.com/office/drawing/2014/main" id="{A8C31A15-5A40-0448-B267-13FFFDBEB840}"/>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9994" name="Rectangle 91">
                <a:extLst>
                  <a:ext uri="{FF2B5EF4-FFF2-40B4-BE49-F238E27FC236}">
                    <a16:creationId xmlns:a16="http://schemas.microsoft.com/office/drawing/2014/main" id="{CE4B7E98-3AC2-D542-A4FE-BA7DABB97790}"/>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9995" name="Line 8">
                <a:extLst>
                  <a:ext uri="{FF2B5EF4-FFF2-40B4-BE49-F238E27FC236}">
                    <a16:creationId xmlns:a16="http://schemas.microsoft.com/office/drawing/2014/main" id="{0BFB0647-1E59-D642-B1F5-C3A943C4A231}"/>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6" name="Freeform 93">
                <a:extLst>
                  <a:ext uri="{FF2B5EF4-FFF2-40B4-BE49-F238E27FC236}">
                    <a16:creationId xmlns:a16="http://schemas.microsoft.com/office/drawing/2014/main" id="{7E22B195-5FE2-FF4F-B623-1F812934A058}"/>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97" name="Freeform 94">
                <a:extLst>
                  <a:ext uri="{FF2B5EF4-FFF2-40B4-BE49-F238E27FC236}">
                    <a16:creationId xmlns:a16="http://schemas.microsoft.com/office/drawing/2014/main" id="{E743C934-0D0E-B348-AE3F-1B51786D899D}"/>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98" name="Line 11">
                <a:extLst>
                  <a:ext uri="{FF2B5EF4-FFF2-40B4-BE49-F238E27FC236}">
                    <a16:creationId xmlns:a16="http://schemas.microsoft.com/office/drawing/2014/main" id="{183BDA1B-3949-054D-8726-4C193FF98008}"/>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9" name="Line 12">
                <a:extLst>
                  <a:ext uri="{FF2B5EF4-FFF2-40B4-BE49-F238E27FC236}">
                    <a16:creationId xmlns:a16="http://schemas.microsoft.com/office/drawing/2014/main" id="{78E1E4BE-9ECF-F044-B252-926907A2C676}"/>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0" name="Line 13">
                <a:extLst>
                  <a:ext uri="{FF2B5EF4-FFF2-40B4-BE49-F238E27FC236}">
                    <a16:creationId xmlns:a16="http://schemas.microsoft.com/office/drawing/2014/main" id="{2B1A8BC2-E6A1-D74D-A636-88A701516411}"/>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1" name="Line 14">
                <a:extLst>
                  <a:ext uri="{FF2B5EF4-FFF2-40B4-BE49-F238E27FC236}">
                    <a16:creationId xmlns:a16="http://schemas.microsoft.com/office/drawing/2014/main" id="{937FACA3-4EE9-1D43-8DEE-271C590DB80C}"/>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2" name="Line 15">
                <a:extLst>
                  <a:ext uri="{FF2B5EF4-FFF2-40B4-BE49-F238E27FC236}">
                    <a16:creationId xmlns:a16="http://schemas.microsoft.com/office/drawing/2014/main" id="{5DA44AEF-5D4A-E342-B6D9-7A9289C300D8}"/>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3" name="Rectangle 17">
                <a:extLst>
                  <a:ext uri="{FF2B5EF4-FFF2-40B4-BE49-F238E27FC236}">
                    <a16:creationId xmlns:a16="http://schemas.microsoft.com/office/drawing/2014/main" id="{71145F1C-B59D-B34D-9ECA-16C4DF34DB47}"/>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04" name="Rectangle 18">
                <a:extLst>
                  <a:ext uri="{FF2B5EF4-FFF2-40B4-BE49-F238E27FC236}">
                    <a16:creationId xmlns:a16="http://schemas.microsoft.com/office/drawing/2014/main" id="{39F372FC-D24B-CC4C-97FD-3C7A05783E2C}"/>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0005" name="Rectangle 19">
                <a:extLst>
                  <a:ext uri="{FF2B5EF4-FFF2-40B4-BE49-F238E27FC236}">
                    <a16:creationId xmlns:a16="http://schemas.microsoft.com/office/drawing/2014/main" id="{4639F9DC-ED54-5040-9217-91A3147B57CB}"/>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0006" name="Rectangle 20">
                <a:extLst>
                  <a:ext uri="{FF2B5EF4-FFF2-40B4-BE49-F238E27FC236}">
                    <a16:creationId xmlns:a16="http://schemas.microsoft.com/office/drawing/2014/main" id="{55FAB9E2-0154-BE40-890C-A234B3325FA0}"/>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0007" name="Rectangle 21">
                <a:extLst>
                  <a:ext uri="{FF2B5EF4-FFF2-40B4-BE49-F238E27FC236}">
                    <a16:creationId xmlns:a16="http://schemas.microsoft.com/office/drawing/2014/main" id="{9F69FFED-8B40-F043-9750-49F4D42528D9}"/>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0008" name="Rectangle 22">
                <a:extLst>
                  <a:ext uri="{FF2B5EF4-FFF2-40B4-BE49-F238E27FC236}">
                    <a16:creationId xmlns:a16="http://schemas.microsoft.com/office/drawing/2014/main" id="{D2789C1D-93A4-4847-B5C2-D84E5CE3EB15}"/>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09" name="Line 23">
                <a:extLst>
                  <a:ext uri="{FF2B5EF4-FFF2-40B4-BE49-F238E27FC236}">
                    <a16:creationId xmlns:a16="http://schemas.microsoft.com/office/drawing/2014/main" id="{F614E344-07EF-F945-841A-037A17C1CFFD}"/>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0" name="Line 24">
                <a:extLst>
                  <a:ext uri="{FF2B5EF4-FFF2-40B4-BE49-F238E27FC236}">
                    <a16:creationId xmlns:a16="http://schemas.microsoft.com/office/drawing/2014/main" id="{7FB9EF08-34E9-8941-BD16-4653EF6CC290}"/>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1" name="Line 25">
                <a:extLst>
                  <a:ext uri="{FF2B5EF4-FFF2-40B4-BE49-F238E27FC236}">
                    <a16:creationId xmlns:a16="http://schemas.microsoft.com/office/drawing/2014/main" id="{0D1928B1-144A-294B-BA99-CAE65395F8C5}"/>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2" name="Freeform 26">
                <a:extLst>
                  <a:ext uri="{FF2B5EF4-FFF2-40B4-BE49-F238E27FC236}">
                    <a16:creationId xmlns:a16="http://schemas.microsoft.com/office/drawing/2014/main" id="{9B61CAA3-EC5D-4F41-AB77-6BCDB97E0DF0}"/>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0013" name="Freeform 28">
                <a:extLst>
                  <a:ext uri="{FF2B5EF4-FFF2-40B4-BE49-F238E27FC236}">
                    <a16:creationId xmlns:a16="http://schemas.microsoft.com/office/drawing/2014/main" id="{5A9F7774-F168-3641-A66E-BE21AD5D2705}"/>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70014" name="Rectangle 29">
                <a:extLst>
                  <a:ext uri="{FF2B5EF4-FFF2-40B4-BE49-F238E27FC236}">
                    <a16:creationId xmlns:a16="http://schemas.microsoft.com/office/drawing/2014/main" id="{E0A707D2-11AE-4740-AD1C-4CC358557256}"/>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0015" name="Rectangle 30">
                <a:extLst>
                  <a:ext uri="{FF2B5EF4-FFF2-40B4-BE49-F238E27FC236}">
                    <a16:creationId xmlns:a16="http://schemas.microsoft.com/office/drawing/2014/main" id="{AC59E0E6-3D7E-F74B-8E9D-3FDCF1F4E45A}"/>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16" name="Rectangle 31">
                <a:extLst>
                  <a:ext uri="{FF2B5EF4-FFF2-40B4-BE49-F238E27FC236}">
                    <a16:creationId xmlns:a16="http://schemas.microsoft.com/office/drawing/2014/main" id="{669C8DDC-D29B-DC4E-BBF3-A4F0FAD50475}"/>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0017" name="Rectangle 32">
                <a:extLst>
                  <a:ext uri="{FF2B5EF4-FFF2-40B4-BE49-F238E27FC236}">
                    <a16:creationId xmlns:a16="http://schemas.microsoft.com/office/drawing/2014/main" id="{9AAD4C19-7600-2546-A50B-839A4ABE76C8}"/>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18" name="Line 33">
                <a:extLst>
                  <a:ext uri="{FF2B5EF4-FFF2-40B4-BE49-F238E27FC236}">
                    <a16:creationId xmlns:a16="http://schemas.microsoft.com/office/drawing/2014/main" id="{4278A3AF-1445-884E-9552-2CFB5E2279DC}"/>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9" name="Rectangle 38">
                <a:extLst>
                  <a:ext uri="{FF2B5EF4-FFF2-40B4-BE49-F238E27FC236}">
                    <a16:creationId xmlns:a16="http://schemas.microsoft.com/office/drawing/2014/main" id="{4143BDE8-4FDE-A742-9F2E-C677AC1FD108}"/>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20" name="Rectangle 39">
                <a:extLst>
                  <a:ext uri="{FF2B5EF4-FFF2-40B4-BE49-F238E27FC236}">
                    <a16:creationId xmlns:a16="http://schemas.microsoft.com/office/drawing/2014/main" id="{18264C48-F2C4-E048-8943-5DDFC4D96EEF}"/>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21" name="Rectangle 40">
                <a:extLst>
                  <a:ext uri="{FF2B5EF4-FFF2-40B4-BE49-F238E27FC236}">
                    <a16:creationId xmlns:a16="http://schemas.microsoft.com/office/drawing/2014/main" id="{10166923-7D69-9445-A96B-99CC80D46A68}"/>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0022" name="Rectangle 41">
                <a:extLst>
                  <a:ext uri="{FF2B5EF4-FFF2-40B4-BE49-F238E27FC236}">
                    <a16:creationId xmlns:a16="http://schemas.microsoft.com/office/drawing/2014/main" id="{0F319A3C-0DEC-9C42-8DDC-82523E0E9A61}"/>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23" name="Rectangle 42">
                <a:extLst>
                  <a:ext uri="{FF2B5EF4-FFF2-40B4-BE49-F238E27FC236}">
                    <a16:creationId xmlns:a16="http://schemas.microsoft.com/office/drawing/2014/main" id="{C7BC53EB-D831-5A4C-BB98-75F0E0460DE5}"/>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0024" name="Rectangle 66">
                <a:extLst>
                  <a:ext uri="{FF2B5EF4-FFF2-40B4-BE49-F238E27FC236}">
                    <a16:creationId xmlns:a16="http://schemas.microsoft.com/office/drawing/2014/main" id="{F5B0E699-80DD-AD4D-93C3-8C849281722B}"/>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0025" name="Rectangle 67">
                <a:extLst>
                  <a:ext uri="{FF2B5EF4-FFF2-40B4-BE49-F238E27FC236}">
                    <a16:creationId xmlns:a16="http://schemas.microsoft.com/office/drawing/2014/main" id="{560C328F-7341-2045-8089-151B1B73E87A}"/>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0026" name="Oval 68">
                <a:extLst>
                  <a:ext uri="{FF2B5EF4-FFF2-40B4-BE49-F238E27FC236}">
                    <a16:creationId xmlns:a16="http://schemas.microsoft.com/office/drawing/2014/main" id="{1B089C22-9A5D-FD40-AC14-8DB7438AD332}"/>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9990" name="Straight Connector 87">
              <a:extLst>
                <a:ext uri="{FF2B5EF4-FFF2-40B4-BE49-F238E27FC236}">
                  <a16:creationId xmlns:a16="http://schemas.microsoft.com/office/drawing/2014/main" id="{C243FB4D-0CDD-FC47-9CDE-D1835744E8C1}"/>
                </a:ext>
              </a:extLst>
            </p:cNvPr>
            <p:cNvCxnSpPr>
              <a:cxnSpLocks noChangeShapeType="1"/>
            </p:cNvCxnSpPr>
            <p:nvPr/>
          </p:nvCxnSpPr>
          <p:spPr bwMode="auto">
            <a:xfrm flipH="1">
              <a:off x="3465281" y="2347469"/>
              <a:ext cx="2346" cy="55996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9991" name="Straight Connector 88">
              <a:extLst>
                <a:ext uri="{FF2B5EF4-FFF2-40B4-BE49-F238E27FC236}">
                  <a16:creationId xmlns:a16="http://schemas.microsoft.com/office/drawing/2014/main" id="{90806A38-C3D4-EA41-B661-106B69839E7E}"/>
                </a:ext>
              </a:extLst>
            </p:cNvPr>
            <p:cNvCxnSpPr>
              <a:cxnSpLocks noChangeShapeType="1"/>
            </p:cNvCxnSpPr>
            <p:nvPr/>
          </p:nvCxnSpPr>
          <p:spPr bwMode="auto">
            <a:xfrm>
              <a:off x="5885709" y="2357629"/>
              <a:ext cx="653652" cy="78444"/>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009" name="Group 126">
            <a:extLst>
              <a:ext uri="{FF2B5EF4-FFF2-40B4-BE49-F238E27FC236}">
                <a16:creationId xmlns:a16="http://schemas.microsoft.com/office/drawing/2014/main" id="{107C8554-4485-694B-A10E-B05040891408}"/>
              </a:ext>
            </a:extLst>
          </p:cNvPr>
          <p:cNvGrpSpPr>
            <a:grpSpLocks/>
          </p:cNvGrpSpPr>
          <p:nvPr/>
        </p:nvGrpSpPr>
        <p:grpSpPr bwMode="auto">
          <a:xfrm>
            <a:off x="2667000" y="5638800"/>
            <a:ext cx="5105400" cy="369888"/>
            <a:chOff x="1752600" y="5638800"/>
            <a:chExt cx="5105399" cy="369332"/>
          </a:xfrm>
        </p:grpSpPr>
        <p:sp>
          <p:nvSpPr>
            <p:cNvPr id="171051" name="Freeform 13">
              <a:extLst>
                <a:ext uri="{FF2B5EF4-FFF2-40B4-BE49-F238E27FC236}">
                  <a16:creationId xmlns:a16="http://schemas.microsoft.com/office/drawing/2014/main" id="{2E759F8B-5A3E-1841-AA2B-F3DA98EF379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52" name="TextBox 133">
              <a:extLst>
                <a:ext uri="{FF2B5EF4-FFF2-40B4-BE49-F238E27FC236}">
                  <a16:creationId xmlns:a16="http://schemas.microsoft.com/office/drawing/2014/main" id="{173A8B40-0CFE-5041-80E5-12A4BF3211E5}"/>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1010" name="Oval 134">
            <a:extLst>
              <a:ext uri="{FF2B5EF4-FFF2-40B4-BE49-F238E27FC236}">
                <a16:creationId xmlns:a16="http://schemas.microsoft.com/office/drawing/2014/main" id="{482B4941-B0B5-054D-90F8-74FA8512A3DE}"/>
              </a:ext>
            </a:extLst>
          </p:cNvPr>
          <p:cNvSpPr>
            <a:spLocks noChangeAspect="1"/>
          </p:cNvSpPr>
          <p:nvPr/>
        </p:nvSpPr>
        <p:spPr bwMode="auto">
          <a:xfrm>
            <a:off x="6543676"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1011" name="Title 1">
            <a:extLst>
              <a:ext uri="{FF2B5EF4-FFF2-40B4-BE49-F238E27FC236}">
                <a16:creationId xmlns:a16="http://schemas.microsoft.com/office/drawing/2014/main" id="{FC3691A9-5EB6-894E-82C4-22631426003F}"/>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71012" name="Group 85">
            <a:extLst>
              <a:ext uri="{FF2B5EF4-FFF2-40B4-BE49-F238E27FC236}">
                <a16:creationId xmlns:a16="http://schemas.microsoft.com/office/drawing/2014/main" id="{DACA5FC2-30A5-E74A-AC0C-C8FEFFBE3BBA}"/>
              </a:ext>
            </a:extLst>
          </p:cNvPr>
          <p:cNvGrpSpPr>
            <a:grpSpLocks/>
          </p:cNvGrpSpPr>
          <p:nvPr/>
        </p:nvGrpSpPr>
        <p:grpSpPr bwMode="auto">
          <a:xfrm>
            <a:off x="2794001" y="2100264"/>
            <a:ext cx="5518253" cy="2003425"/>
            <a:chOff x="2206625" y="2099959"/>
            <a:chExt cx="5518253" cy="2003425"/>
          </a:xfrm>
        </p:grpSpPr>
        <p:grpSp>
          <p:nvGrpSpPr>
            <p:cNvPr id="171013" name="Group 37">
              <a:extLst>
                <a:ext uri="{FF2B5EF4-FFF2-40B4-BE49-F238E27FC236}">
                  <a16:creationId xmlns:a16="http://schemas.microsoft.com/office/drawing/2014/main" id="{0FB90D47-71B5-664A-BAA5-60BD6F8ECB05}"/>
                </a:ext>
              </a:extLst>
            </p:cNvPr>
            <p:cNvGrpSpPr>
              <a:grpSpLocks/>
            </p:cNvGrpSpPr>
            <p:nvPr/>
          </p:nvGrpSpPr>
          <p:grpSpPr bwMode="auto">
            <a:xfrm>
              <a:off x="2206625" y="2099959"/>
              <a:ext cx="5518253" cy="2003425"/>
              <a:chOff x="1981200" y="2311400"/>
              <a:chExt cx="5518253" cy="2003426"/>
            </a:xfrm>
          </p:grpSpPr>
          <p:sp>
            <p:nvSpPr>
              <p:cNvPr id="171016" name="Rectangle 89">
                <a:extLst>
                  <a:ext uri="{FF2B5EF4-FFF2-40B4-BE49-F238E27FC236}">
                    <a16:creationId xmlns:a16="http://schemas.microsoft.com/office/drawing/2014/main" id="{D5C7FA9E-CD4A-7744-962C-AECAC611F741}"/>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1017" name="Rectangle 90">
                <a:extLst>
                  <a:ext uri="{FF2B5EF4-FFF2-40B4-BE49-F238E27FC236}">
                    <a16:creationId xmlns:a16="http://schemas.microsoft.com/office/drawing/2014/main" id="{EC460144-657E-D441-BF29-92919D210942}"/>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1018" name="Rectangle 91">
                <a:extLst>
                  <a:ext uri="{FF2B5EF4-FFF2-40B4-BE49-F238E27FC236}">
                    <a16:creationId xmlns:a16="http://schemas.microsoft.com/office/drawing/2014/main" id="{04EC1BA9-6768-954E-A1C7-A42A5AA62C05}"/>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19" name="Line 8">
                <a:extLst>
                  <a:ext uri="{FF2B5EF4-FFF2-40B4-BE49-F238E27FC236}">
                    <a16:creationId xmlns:a16="http://schemas.microsoft.com/office/drawing/2014/main" id="{64536C36-4F23-5948-82F6-8946AEC548A4}"/>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0" name="Freeform 93">
                <a:extLst>
                  <a:ext uri="{FF2B5EF4-FFF2-40B4-BE49-F238E27FC236}">
                    <a16:creationId xmlns:a16="http://schemas.microsoft.com/office/drawing/2014/main" id="{16FA8303-1D98-9244-85EF-930055246FC2}"/>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21" name="Freeform 94">
                <a:extLst>
                  <a:ext uri="{FF2B5EF4-FFF2-40B4-BE49-F238E27FC236}">
                    <a16:creationId xmlns:a16="http://schemas.microsoft.com/office/drawing/2014/main" id="{66726125-A7C0-6741-BBAB-5C874F2E9010}"/>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22" name="Line 11">
                <a:extLst>
                  <a:ext uri="{FF2B5EF4-FFF2-40B4-BE49-F238E27FC236}">
                    <a16:creationId xmlns:a16="http://schemas.microsoft.com/office/drawing/2014/main" id="{52B546D1-1F31-0F4E-91EC-7783D4CB3653}"/>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3" name="Line 12">
                <a:extLst>
                  <a:ext uri="{FF2B5EF4-FFF2-40B4-BE49-F238E27FC236}">
                    <a16:creationId xmlns:a16="http://schemas.microsoft.com/office/drawing/2014/main" id="{92629FA6-074C-8D43-9587-C36C4DAB50EE}"/>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4" name="Line 13">
                <a:extLst>
                  <a:ext uri="{FF2B5EF4-FFF2-40B4-BE49-F238E27FC236}">
                    <a16:creationId xmlns:a16="http://schemas.microsoft.com/office/drawing/2014/main" id="{7E1CB01E-1798-4142-99A5-5D1CDC1C2B5A}"/>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5" name="Line 14">
                <a:extLst>
                  <a:ext uri="{FF2B5EF4-FFF2-40B4-BE49-F238E27FC236}">
                    <a16:creationId xmlns:a16="http://schemas.microsoft.com/office/drawing/2014/main" id="{3E34596B-96F2-594C-8947-221127E89F3A}"/>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6" name="Line 15">
                <a:extLst>
                  <a:ext uri="{FF2B5EF4-FFF2-40B4-BE49-F238E27FC236}">
                    <a16:creationId xmlns:a16="http://schemas.microsoft.com/office/drawing/2014/main" id="{175F180F-3C8E-7941-9355-3FF8C6A1DF85}"/>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7" name="Rectangle 17">
                <a:extLst>
                  <a:ext uri="{FF2B5EF4-FFF2-40B4-BE49-F238E27FC236}">
                    <a16:creationId xmlns:a16="http://schemas.microsoft.com/office/drawing/2014/main" id="{CD6D0B43-86F5-124D-B4A5-B036083DD1BA}"/>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28" name="Rectangle 18">
                <a:extLst>
                  <a:ext uri="{FF2B5EF4-FFF2-40B4-BE49-F238E27FC236}">
                    <a16:creationId xmlns:a16="http://schemas.microsoft.com/office/drawing/2014/main" id="{BD067F14-29EC-C74E-BDB2-BDC3A9CF0434}"/>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1029" name="Rectangle 19">
                <a:extLst>
                  <a:ext uri="{FF2B5EF4-FFF2-40B4-BE49-F238E27FC236}">
                    <a16:creationId xmlns:a16="http://schemas.microsoft.com/office/drawing/2014/main" id="{9B07025A-1744-5845-97BA-5C7443F3DCEC}"/>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1030" name="Rectangle 20">
                <a:extLst>
                  <a:ext uri="{FF2B5EF4-FFF2-40B4-BE49-F238E27FC236}">
                    <a16:creationId xmlns:a16="http://schemas.microsoft.com/office/drawing/2014/main" id="{EACA5E0D-DE12-4247-9C9B-3747857CFC27}"/>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1031" name="Rectangle 21">
                <a:extLst>
                  <a:ext uri="{FF2B5EF4-FFF2-40B4-BE49-F238E27FC236}">
                    <a16:creationId xmlns:a16="http://schemas.microsoft.com/office/drawing/2014/main" id="{F6A359ED-1EE3-554B-B865-57C3F8F61779}"/>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1032" name="Rectangle 22">
                <a:extLst>
                  <a:ext uri="{FF2B5EF4-FFF2-40B4-BE49-F238E27FC236}">
                    <a16:creationId xmlns:a16="http://schemas.microsoft.com/office/drawing/2014/main" id="{220612DB-0002-2D45-911C-C2415FF457F7}"/>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33" name="Line 23">
                <a:extLst>
                  <a:ext uri="{FF2B5EF4-FFF2-40B4-BE49-F238E27FC236}">
                    <a16:creationId xmlns:a16="http://schemas.microsoft.com/office/drawing/2014/main" id="{E184FDBD-F3D4-B942-B658-0FAEDCF87D7F}"/>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4" name="Line 24">
                <a:extLst>
                  <a:ext uri="{FF2B5EF4-FFF2-40B4-BE49-F238E27FC236}">
                    <a16:creationId xmlns:a16="http://schemas.microsoft.com/office/drawing/2014/main" id="{5B79D6F8-C36B-8047-9930-8E7C357FDEF6}"/>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5" name="Line 25">
                <a:extLst>
                  <a:ext uri="{FF2B5EF4-FFF2-40B4-BE49-F238E27FC236}">
                    <a16:creationId xmlns:a16="http://schemas.microsoft.com/office/drawing/2014/main" id="{B19AC95E-A958-754F-86A4-0D3CC6DAEC2D}"/>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6" name="Freeform 26">
                <a:extLst>
                  <a:ext uri="{FF2B5EF4-FFF2-40B4-BE49-F238E27FC236}">
                    <a16:creationId xmlns:a16="http://schemas.microsoft.com/office/drawing/2014/main" id="{0EF1E0E5-5D72-C748-8156-90DFB6B731F2}"/>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1037" name="Freeform 28">
                <a:extLst>
                  <a:ext uri="{FF2B5EF4-FFF2-40B4-BE49-F238E27FC236}">
                    <a16:creationId xmlns:a16="http://schemas.microsoft.com/office/drawing/2014/main" id="{BC6DC6A6-93B0-604E-B0D1-D7C2C7476FFD}"/>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71038" name="Rectangle 29">
                <a:extLst>
                  <a:ext uri="{FF2B5EF4-FFF2-40B4-BE49-F238E27FC236}">
                    <a16:creationId xmlns:a16="http://schemas.microsoft.com/office/drawing/2014/main" id="{5BDB89DB-536D-344F-BB5C-C85EB02B0BBB}"/>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1039" name="Rectangle 30">
                <a:extLst>
                  <a:ext uri="{FF2B5EF4-FFF2-40B4-BE49-F238E27FC236}">
                    <a16:creationId xmlns:a16="http://schemas.microsoft.com/office/drawing/2014/main" id="{6162E87B-E8D4-9A4E-8A37-4DE282038CD0}"/>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0" name="Rectangle 31">
                <a:extLst>
                  <a:ext uri="{FF2B5EF4-FFF2-40B4-BE49-F238E27FC236}">
                    <a16:creationId xmlns:a16="http://schemas.microsoft.com/office/drawing/2014/main" id="{AC35EEC9-1817-7C4E-8C26-04D813A789D0}"/>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1041" name="Rectangle 32">
                <a:extLst>
                  <a:ext uri="{FF2B5EF4-FFF2-40B4-BE49-F238E27FC236}">
                    <a16:creationId xmlns:a16="http://schemas.microsoft.com/office/drawing/2014/main" id="{8382207F-7A53-E44D-8CE0-423402A3AE7D}"/>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2" name="Line 33">
                <a:extLst>
                  <a:ext uri="{FF2B5EF4-FFF2-40B4-BE49-F238E27FC236}">
                    <a16:creationId xmlns:a16="http://schemas.microsoft.com/office/drawing/2014/main" id="{12BDBAF2-4BFE-124C-97C1-4CAE10D896BD}"/>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3" name="Rectangle 38">
                <a:extLst>
                  <a:ext uri="{FF2B5EF4-FFF2-40B4-BE49-F238E27FC236}">
                    <a16:creationId xmlns:a16="http://schemas.microsoft.com/office/drawing/2014/main" id="{1E464AF0-27B2-EC4C-BBFA-E8DC21CE47AF}"/>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4" name="Rectangle 39">
                <a:extLst>
                  <a:ext uri="{FF2B5EF4-FFF2-40B4-BE49-F238E27FC236}">
                    <a16:creationId xmlns:a16="http://schemas.microsoft.com/office/drawing/2014/main" id="{4075CFBF-B26F-B34D-BE66-A52BC827E836}"/>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5" name="Rectangle 40">
                <a:extLst>
                  <a:ext uri="{FF2B5EF4-FFF2-40B4-BE49-F238E27FC236}">
                    <a16:creationId xmlns:a16="http://schemas.microsoft.com/office/drawing/2014/main" id="{523AAFC8-EA62-E745-81C2-FE93D5C5BB08}"/>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1046" name="Rectangle 41">
                <a:extLst>
                  <a:ext uri="{FF2B5EF4-FFF2-40B4-BE49-F238E27FC236}">
                    <a16:creationId xmlns:a16="http://schemas.microsoft.com/office/drawing/2014/main" id="{18EE8FC4-1495-E843-8ADD-A65BDE6A6E7E}"/>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7" name="Rectangle 42">
                <a:extLst>
                  <a:ext uri="{FF2B5EF4-FFF2-40B4-BE49-F238E27FC236}">
                    <a16:creationId xmlns:a16="http://schemas.microsoft.com/office/drawing/2014/main" id="{682DEC24-CC7D-C64D-8C95-A57D35ECCDA9}"/>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1048" name="Rectangle 66">
                <a:extLst>
                  <a:ext uri="{FF2B5EF4-FFF2-40B4-BE49-F238E27FC236}">
                    <a16:creationId xmlns:a16="http://schemas.microsoft.com/office/drawing/2014/main" id="{A791C970-6EA9-094C-80D9-530A0E9E8CAD}"/>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1049" name="Rectangle 67">
                <a:extLst>
                  <a:ext uri="{FF2B5EF4-FFF2-40B4-BE49-F238E27FC236}">
                    <a16:creationId xmlns:a16="http://schemas.microsoft.com/office/drawing/2014/main" id="{E6B6D538-9952-7348-8F63-4D2C8ABA1A23}"/>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1050" name="Oval 68">
                <a:extLst>
                  <a:ext uri="{FF2B5EF4-FFF2-40B4-BE49-F238E27FC236}">
                    <a16:creationId xmlns:a16="http://schemas.microsoft.com/office/drawing/2014/main" id="{18BC7D03-8EFD-5C41-8BDF-E08F16964BF7}"/>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71014" name="Straight Connector 87">
              <a:extLst>
                <a:ext uri="{FF2B5EF4-FFF2-40B4-BE49-F238E27FC236}">
                  <a16:creationId xmlns:a16="http://schemas.microsoft.com/office/drawing/2014/main" id="{047E4973-80FB-F640-9FE4-877A6BDB5CA8}"/>
                </a:ext>
              </a:extLst>
            </p:cNvPr>
            <p:cNvCxnSpPr>
              <a:cxnSpLocks noChangeShapeType="1"/>
            </p:cNvCxnSpPr>
            <p:nvPr/>
          </p:nvCxnSpPr>
          <p:spPr bwMode="auto">
            <a:xfrm flipH="1">
              <a:off x="3465281" y="2347469"/>
              <a:ext cx="2346" cy="55996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1015" name="Straight Connector 88">
              <a:extLst>
                <a:ext uri="{FF2B5EF4-FFF2-40B4-BE49-F238E27FC236}">
                  <a16:creationId xmlns:a16="http://schemas.microsoft.com/office/drawing/2014/main" id="{7C5F0084-A4BA-AD4C-81D4-CEE502A126E3}"/>
                </a:ext>
              </a:extLst>
            </p:cNvPr>
            <p:cNvCxnSpPr>
              <a:cxnSpLocks noChangeShapeType="1"/>
            </p:cNvCxnSpPr>
            <p:nvPr/>
          </p:nvCxnSpPr>
          <p:spPr bwMode="auto">
            <a:xfrm>
              <a:off x="5885709" y="2357629"/>
              <a:ext cx="653652" cy="78444"/>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2033" name="Group 6">
            <a:extLst>
              <a:ext uri="{FF2B5EF4-FFF2-40B4-BE49-F238E27FC236}">
                <a16:creationId xmlns:a16="http://schemas.microsoft.com/office/drawing/2014/main" id="{8AC014C4-578A-E74F-A94B-8029B5E4637D}"/>
              </a:ext>
            </a:extLst>
          </p:cNvPr>
          <p:cNvGrpSpPr>
            <a:grpSpLocks/>
          </p:cNvGrpSpPr>
          <p:nvPr/>
        </p:nvGrpSpPr>
        <p:grpSpPr bwMode="auto">
          <a:xfrm>
            <a:off x="2667000" y="5638800"/>
            <a:ext cx="5105400" cy="369888"/>
            <a:chOff x="1752600" y="5638800"/>
            <a:chExt cx="5105399" cy="369332"/>
          </a:xfrm>
        </p:grpSpPr>
        <p:sp>
          <p:nvSpPr>
            <p:cNvPr id="172075" name="Freeform 13">
              <a:extLst>
                <a:ext uri="{FF2B5EF4-FFF2-40B4-BE49-F238E27FC236}">
                  <a16:creationId xmlns:a16="http://schemas.microsoft.com/office/drawing/2014/main" id="{1EDF17B3-E723-3E4F-806A-4CE17D051DB8}"/>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76" name="TextBox 5">
              <a:extLst>
                <a:ext uri="{FF2B5EF4-FFF2-40B4-BE49-F238E27FC236}">
                  <a16:creationId xmlns:a16="http://schemas.microsoft.com/office/drawing/2014/main" id="{1AB03F51-E1DE-8A47-81A3-5B8E32A65605}"/>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2034" name="Oval 7">
            <a:extLst>
              <a:ext uri="{FF2B5EF4-FFF2-40B4-BE49-F238E27FC236}">
                <a16:creationId xmlns:a16="http://schemas.microsoft.com/office/drawing/2014/main" id="{0182F4BD-B3AA-8E48-A569-36E0D4D15080}"/>
              </a:ext>
            </a:extLst>
          </p:cNvPr>
          <p:cNvSpPr>
            <a:spLocks noChangeAspect="1"/>
          </p:cNvSpPr>
          <p:nvPr/>
        </p:nvSpPr>
        <p:spPr bwMode="auto">
          <a:xfrm>
            <a:off x="6723064" y="5592763"/>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2035" name="Title 1">
            <a:extLst>
              <a:ext uri="{FF2B5EF4-FFF2-40B4-BE49-F238E27FC236}">
                <a16:creationId xmlns:a16="http://schemas.microsoft.com/office/drawing/2014/main" id="{1DB44D64-BA70-9249-93A8-453564BB473D}"/>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72036" name="Group 46">
            <a:extLst>
              <a:ext uri="{FF2B5EF4-FFF2-40B4-BE49-F238E27FC236}">
                <a16:creationId xmlns:a16="http://schemas.microsoft.com/office/drawing/2014/main" id="{89C285E5-C906-D54C-9422-528FAFFA7314}"/>
              </a:ext>
            </a:extLst>
          </p:cNvPr>
          <p:cNvGrpSpPr>
            <a:grpSpLocks/>
          </p:cNvGrpSpPr>
          <p:nvPr/>
        </p:nvGrpSpPr>
        <p:grpSpPr bwMode="auto">
          <a:xfrm>
            <a:off x="2794001" y="2100264"/>
            <a:ext cx="5518253" cy="2003425"/>
            <a:chOff x="2206625" y="2099959"/>
            <a:chExt cx="5518253" cy="2003425"/>
          </a:xfrm>
        </p:grpSpPr>
        <p:grpSp>
          <p:nvGrpSpPr>
            <p:cNvPr id="172037" name="Group 37">
              <a:extLst>
                <a:ext uri="{FF2B5EF4-FFF2-40B4-BE49-F238E27FC236}">
                  <a16:creationId xmlns:a16="http://schemas.microsoft.com/office/drawing/2014/main" id="{AC2BA6F3-23A3-A84D-82EE-C09FC52AB4BB}"/>
                </a:ext>
              </a:extLst>
            </p:cNvPr>
            <p:cNvGrpSpPr>
              <a:grpSpLocks/>
            </p:cNvGrpSpPr>
            <p:nvPr/>
          </p:nvGrpSpPr>
          <p:grpSpPr bwMode="auto">
            <a:xfrm>
              <a:off x="2206625" y="2099959"/>
              <a:ext cx="5518253" cy="2003425"/>
              <a:chOff x="1981200" y="2311400"/>
              <a:chExt cx="5518253" cy="2003426"/>
            </a:xfrm>
          </p:grpSpPr>
          <p:sp>
            <p:nvSpPr>
              <p:cNvPr id="172040" name="Rectangle 50">
                <a:extLst>
                  <a:ext uri="{FF2B5EF4-FFF2-40B4-BE49-F238E27FC236}">
                    <a16:creationId xmlns:a16="http://schemas.microsoft.com/office/drawing/2014/main" id="{12DAB9A6-C24E-7243-AC63-DB5644BFF5D6}"/>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2041" name="Rectangle 51">
                <a:extLst>
                  <a:ext uri="{FF2B5EF4-FFF2-40B4-BE49-F238E27FC236}">
                    <a16:creationId xmlns:a16="http://schemas.microsoft.com/office/drawing/2014/main" id="{F1248FC9-293C-6945-B4E4-06D5C9AEB3A0}"/>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2042" name="Rectangle 52">
                <a:extLst>
                  <a:ext uri="{FF2B5EF4-FFF2-40B4-BE49-F238E27FC236}">
                    <a16:creationId xmlns:a16="http://schemas.microsoft.com/office/drawing/2014/main" id="{F67F2459-A28A-CC45-9088-C065C3548DC3}"/>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43" name="Line 8">
                <a:extLst>
                  <a:ext uri="{FF2B5EF4-FFF2-40B4-BE49-F238E27FC236}">
                    <a16:creationId xmlns:a16="http://schemas.microsoft.com/office/drawing/2014/main" id="{AC8FAF50-4298-F648-9711-CFDE6D81C3D3}"/>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4" name="Freeform 54">
                <a:extLst>
                  <a:ext uri="{FF2B5EF4-FFF2-40B4-BE49-F238E27FC236}">
                    <a16:creationId xmlns:a16="http://schemas.microsoft.com/office/drawing/2014/main" id="{2B8030A0-30AB-6D4A-851D-BB1AC71FDE62}"/>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45" name="Freeform 55">
                <a:extLst>
                  <a:ext uri="{FF2B5EF4-FFF2-40B4-BE49-F238E27FC236}">
                    <a16:creationId xmlns:a16="http://schemas.microsoft.com/office/drawing/2014/main" id="{D78D787F-80A3-3149-A353-1D04853F8A5E}"/>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46" name="Line 11">
                <a:extLst>
                  <a:ext uri="{FF2B5EF4-FFF2-40B4-BE49-F238E27FC236}">
                    <a16:creationId xmlns:a16="http://schemas.microsoft.com/office/drawing/2014/main" id="{0DFED4EF-0ECB-FF4B-A5A7-E0668C585CC8}"/>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7" name="Line 12">
                <a:extLst>
                  <a:ext uri="{FF2B5EF4-FFF2-40B4-BE49-F238E27FC236}">
                    <a16:creationId xmlns:a16="http://schemas.microsoft.com/office/drawing/2014/main" id="{EB4EA482-5C58-BA46-BBE9-1C16CFC0196E}"/>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8" name="Line 13">
                <a:extLst>
                  <a:ext uri="{FF2B5EF4-FFF2-40B4-BE49-F238E27FC236}">
                    <a16:creationId xmlns:a16="http://schemas.microsoft.com/office/drawing/2014/main" id="{B48A60BF-AF07-1C4B-9A82-32F98200C617}"/>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9" name="Line 14">
                <a:extLst>
                  <a:ext uri="{FF2B5EF4-FFF2-40B4-BE49-F238E27FC236}">
                    <a16:creationId xmlns:a16="http://schemas.microsoft.com/office/drawing/2014/main" id="{7A86BCAC-61D7-FA42-B36F-FC4434AD258E}"/>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0" name="Line 15">
                <a:extLst>
                  <a:ext uri="{FF2B5EF4-FFF2-40B4-BE49-F238E27FC236}">
                    <a16:creationId xmlns:a16="http://schemas.microsoft.com/office/drawing/2014/main" id="{58860AB4-A9D5-FC46-A1C7-15C4AC46AB0C}"/>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1" name="Rectangle 17">
                <a:extLst>
                  <a:ext uri="{FF2B5EF4-FFF2-40B4-BE49-F238E27FC236}">
                    <a16:creationId xmlns:a16="http://schemas.microsoft.com/office/drawing/2014/main" id="{56A3F03E-53CC-3B49-839C-632D6AA16C6F}"/>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52" name="Rectangle 18">
                <a:extLst>
                  <a:ext uri="{FF2B5EF4-FFF2-40B4-BE49-F238E27FC236}">
                    <a16:creationId xmlns:a16="http://schemas.microsoft.com/office/drawing/2014/main" id="{2FDB31E9-6FB4-A34C-8C6B-88A991389B87}"/>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2053" name="Rectangle 19">
                <a:extLst>
                  <a:ext uri="{FF2B5EF4-FFF2-40B4-BE49-F238E27FC236}">
                    <a16:creationId xmlns:a16="http://schemas.microsoft.com/office/drawing/2014/main" id="{31251C17-B8A1-DD4C-BEE0-2E9DBE3E3561}"/>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2054" name="Rectangle 20">
                <a:extLst>
                  <a:ext uri="{FF2B5EF4-FFF2-40B4-BE49-F238E27FC236}">
                    <a16:creationId xmlns:a16="http://schemas.microsoft.com/office/drawing/2014/main" id="{FC02A6B5-2605-8842-8C49-534B7872A9E4}"/>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2055" name="Rectangle 21">
                <a:extLst>
                  <a:ext uri="{FF2B5EF4-FFF2-40B4-BE49-F238E27FC236}">
                    <a16:creationId xmlns:a16="http://schemas.microsoft.com/office/drawing/2014/main" id="{ECCF6AD3-AF10-F44C-9B99-A3E7BD2A4997}"/>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2056" name="Rectangle 22">
                <a:extLst>
                  <a:ext uri="{FF2B5EF4-FFF2-40B4-BE49-F238E27FC236}">
                    <a16:creationId xmlns:a16="http://schemas.microsoft.com/office/drawing/2014/main" id="{A5A863F6-5762-7D4C-8BDE-4F2799B1A2F8}"/>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57" name="Line 23">
                <a:extLst>
                  <a:ext uri="{FF2B5EF4-FFF2-40B4-BE49-F238E27FC236}">
                    <a16:creationId xmlns:a16="http://schemas.microsoft.com/office/drawing/2014/main" id="{E893DF2D-639E-5A45-9007-12755173099A}"/>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8" name="Line 24">
                <a:extLst>
                  <a:ext uri="{FF2B5EF4-FFF2-40B4-BE49-F238E27FC236}">
                    <a16:creationId xmlns:a16="http://schemas.microsoft.com/office/drawing/2014/main" id="{2B26BDBC-37BD-F74C-A3EE-E1C61276DAFB}"/>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9" name="Line 25">
                <a:extLst>
                  <a:ext uri="{FF2B5EF4-FFF2-40B4-BE49-F238E27FC236}">
                    <a16:creationId xmlns:a16="http://schemas.microsoft.com/office/drawing/2014/main" id="{1CC71A78-08A9-5B44-9075-69A7ED944A12}"/>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0" name="Freeform 26">
                <a:extLst>
                  <a:ext uri="{FF2B5EF4-FFF2-40B4-BE49-F238E27FC236}">
                    <a16:creationId xmlns:a16="http://schemas.microsoft.com/office/drawing/2014/main" id="{2E5EAD17-11D8-3745-BA89-406EB4997A4C}"/>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2061" name="Freeform 28">
                <a:extLst>
                  <a:ext uri="{FF2B5EF4-FFF2-40B4-BE49-F238E27FC236}">
                    <a16:creationId xmlns:a16="http://schemas.microsoft.com/office/drawing/2014/main" id="{2B96B231-6BB1-C248-B887-4B24AECA8B99}"/>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72062" name="Rectangle 29">
                <a:extLst>
                  <a:ext uri="{FF2B5EF4-FFF2-40B4-BE49-F238E27FC236}">
                    <a16:creationId xmlns:a16="http://schemas.microsoft.com/office/drawing/2014/main" id="{8487449C-37E8-E744-A928-D8F2F88E35F0}"/>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2063" name="Rectangle 30">
                <a:extLst>
                  <a:ext uri="{FF2B5EF4-FFF2-40B4-BE49-F238E27FC236}">
                    <a16:creationId xmlns:a16="http://schemas.microsoft.com/office/drawing/2014/main" id="{19F9560A-7BD1-724E-837E-C65492DFEF63}"/>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64" name="Rectangle 31">
                <a:extLst>
                  <a:ext uri="{FF2B5EF4-FFF2-40B4-BE49-F238E27FC236}">
                    <a16:creationId xmlns:a16="http://schemas.microsoft.com/office/drawing/2014/main" id="{1AA0E11A-E72C-DF4B-881E-DDE6EFE392F7}"/>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2065" name="Rectangle 32">
                <a:extLst>
                  <a:ext uri="{FF2B5EF4-FFF2-40B4-BE49-F238E27FC236}">
                    <a16:creationId xmlns:a16="http://schemas.microsoft.com/office/drawing/2014/main" id="{95FF87D9-B662-0A40-B5AB-6719655FF284}"/>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66" name="Line 33">
                <a:extLst>
                  <a:ext uri="{FF2B5EF4-FFF2-40B4-BE49-F238E27FC236}">
                    <a16:creationId xmlns:a16="http://schemas.microsoft.com/office/drawing/2014/main" id="{A393D12C-48DA-5A4B-B5EA-5A1DF94A86CA}"/>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7" name="Rectangle 38">
                <a:extLst>
                  <a:ext uri="{FF2B5EF4-FFF2-40B4-BE49-F238E27FC236}">
                    <a16:creationId xmlns:a16="http://schemas.microsoft.com/office/drawing/2014/main" id="{52668A87-B63D-E04D-B414-0CF460A86F7C}"/>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68" name="Rectangle 39">
                <a:extLst>
                  <a:ext uri="{FF2B5EF4-FFF2-40B4-BE49-F238E27FC236}">
                    <a16:creationId xmlns:a16="http://schemas.microsoft.com/office/drawing/2014/main" id="{4156A424-6A0C-2A49-BBE8-4C9061362C7A}"/>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69" name="Rectangle 40">
                <a:extLst>
                  <a:ext uri="{FF2B5EF4-FFF2-40B4-BE49-F238E27FC236}">
                    <a16:creationId xmlns:a16="http://schemas.microsoft.com/office/drawing/2014/main" id="{9B0D15E8-03C6-1146-A682-E918843BC0D7}"/>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2070" name="Rectangle 41">
                <a:extLst>
                  <a:ext uri="{FF2B5EF4-FFF2-40B4-BE49-F238E27FC236}">
                    <a16:creationId xmlns:a16="http://schemas.microsoft.com/office/drawing/2014/main" id="{3E7CD6AE-9F4D-3048-8AA8-8D51723E2D73}"/>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71" name="Rectangle 42">
                <a:extLst>
                  <a:ext uri="{FF2B5EF4-FFF2-40B4-BE49-F238E27FC236}">
                    <a16:creationId xmlns:a16="http://schemas.microsoft.com/office/drawing/2014/main" id="{9DB9FE24-6C9B-2647-AA18-E410CF0150C6}"/>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2072" name="Rectangle 66">
                <a:extLst>
                  <a:ext uri="{FF2B5EF4-FFF2-40B4-BE49-F238E27FC236}">
                    <a16:creationId xmlns:a16="http://schemas.microsoft.com/office/drawing/2014/main" id="{1F8776A6-505A-4A4D-96FC-4329D9CA9710}"/>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2073" name="Rectangle 67">
                <a:extLst>
                  <a:ext uri="{FF2B5EF4-FFF2-40B4-BE49-F238E27FC236}">
                    <a16:creationId xmlns:a16="http://schemas.microsoft.com/office/drawing/2014/main" id="{3168C8C1-EA1D-6948-8653-9BA697D1113B}"/>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2074" name="Oval 68">
                <a:extLst>
                  <a:ext uri="{FF2B5EF4-FFF2-40B4-BE49-F238E27FC236}">
                    <a16:creationId xmlns:a16="http://schemas.microsoft.com/office/drawing/2014/main" id="{51C1CFC4-36A8-984D-B080-7FCDA45E4D38}"/>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72038" name="Straight Connector 48">
              <a:extLst>
                <a:ext uri="{FF2B5EF4-FFF2-40B4-BE49-F238E27FC236}">
                  <a16:creationId xmlns:a16="http://schemas.microsoft.com/office/drawing/2014/main" id="{FB27AD77-A5ED-FC42-9FDD-60F68965F07E}"/>
                </a:ext>
              </a:extLst>
            </p:cNvPr>
            <p:cNvCxnSpPr>
              <a:cxnSpLocks noChangeShapeType="1"/>
            </p:cNvCxnSpPr>
            <p:nvPr/>
          </p:nvCxnSpPr>
          <p:spPr bwMode="auto">
            <a:xfrm>
              <a:off x="3467627" y="2347469"/>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2039" name="Straight Connector 49">
              <a:extLst>
                <a:ext uri="{FF2B5EF4-FFF2-40B4-BE49-F238E27FC236}">
                  <a16:creationId xmlns:a16="http://schemas.microsoft.com/office/drawing/2014/main" id="{938569E6-64B3-E640-BCA5-8C14204344F1}"/>
                </a:ext>
              </a:extLst>
            </p:cNvPr>
            <p:cNvCxnSpPr>
              <a:cxnSpLocks noChangeShapeType="1"/>
            </p:cNvCxnSpPr>
            <p:nvPr/>
          </p:nvCxnSpPr>
          <p:spPr bwMode="auto">
            <a:xfrm flipH="1">
              <a:off x="5884893" y="2357629"/>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Title 1">
            <a:extLst>
              <a:ext uri="{FF2B5EF4-FFF2-40B4-BE49-F238E27FC236}">
                <a16:creationId xmlns:a16="http://schemas.microsoft.com/office/drawing/2014/main" id="{F91B4ACE-0F2C-B543-B4FB-E66323BE24A6}"/>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174082" name="Group 132">
            <a:extLst>
              <a:ext uri="{FF2B5EF4-FFF2-40B4-BE49-F238E27FC236}">
                <a16:creationId xmlns:a16="http://schemas.microsoft.com/office/drawing/2014/main" id="{D71259D5-156A-B443-9628-0A46E91F1375}"/>
              </a:ext>
            </a:extLst>
          </p:cNvPr>
          <p:cNvGrpSpPr>
            <a:grpSpLocks/>
          </p:cNvGrpSpPr>
          <p:nvPr/>
        </p:nvGrpSpPr>
        <p:grpSpPr bwMode="auto">
          <a:xfrm>
            <a:off x="2667000" y="5638800"/>
            <a:ext cx="5105400" cy="369888"/>
            <a:chOff x="1752600" y="5638800"/>
            <a:chExt cx="5105399" cy="369332"/>
          </a:xfrm>
        </p:grpSpPr>
        <p:sp>
          <p:nvSpPr>
            <p:cNvPr id="174124" name="Freeform 13">
              <a:extLst>
                <a:ext uri="{FF2B5EF4-FFF2-40B4-BE49-F238E27FC236}">
                  <a16:creationId xmlns:a16="http://schemas.microsoft.com/office/drawing/2014/main" id="{7F302EC4-0DD9-604A-82E5-997F593DD6CF}"/>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25" name="TextBox 134">
              <a:extLst>
                <a:ext uri="{FF2B5EF4-FFF2-40B4-BE49-F238E27FC236}">
                  <a16:creationId xmlns:a16="http://schemas.microsoft.com/office/drawing/2014/main" id="{6BA982F6-E117-074A-ACE1-AD5D48AB6E40}"/>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4083" name="Oval 135">
            <a:extLst>
              <a:ext uri="{FF2B5EF4-FFF2-40B4-BE49-F238E27FC236}">
                <a16:creationId xmlns:a16="http://schemas.microsoft.com/office/drawing/2014/main" id="{03530499-20B9-A64E-A1FB-5B2AB89F40C0}"/>
              </a:ext>
            </a:extLst>
          </p:cNvPr>
          <p:cNvSpPr>
            <a:spLocks noChangeAspect="1"/>
          </p:cNvSpPr>
          <p:nvPr/>
        </p:nvSpPr>
        <p:spPr bwMode="auto">
          <a:xfrm>
            <a:off x="37338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4084" name="Group 3">
            <a:extLst>
              <a:ext uri="{FF2B5EF4-FFF2-40B4-BE49-F238E27FC236}">
                <a16:creationId xmlns:a16="http://schemas.microsoft.com/office/drawing/2014/main" id="{D02EFECA-392A-E240-AA22-0377F4948EFA}"/>
              </a:ext>
            </a:extLst>
          </p:cNvPr>
          <p:cNvGrpSpPr>
            <a:grpSpLocks/>
          </p:cNvGrpSpPr>
          <p:nvPr/>
        </p:nvGrpSpPr>
        <p:grpSpPr bwMode="auto">
          <a:xfrm>
            <a:off x="2514600" y="2085976"/>
            <a:ext cx="6124696" cy="1876425"/>
            <a:chOff x="1600200" y="1863363"/>
            <a:chExt cx="6124696" cy="1876425"/>
          </a:xfrm>
        </p:grpSpPr>
        <p:grpSp>
          <p:nvGrpSpPr>
            <p:cNvPr id="174085" name="Group 2">
              <a:extLst>
                <a:ext uri="{FF2B5EF4-FFF2-40B4-BE49-F238E27FC236}">
                  <a16:creationId xmlns:a16="http://schemas.microsoft.com/office/drawing/2014/main" id="{93A09446-094C-A14D-A948-24E1A0F1A914}"/>
                </a:ext>
              </a:extLst>
            </p:cNvPr>
            <p:cNvGrpSpPr>
              <a:grpSpLocks/>
            </p:cNvGrpSpPr>
            <p:nvPr/>
          </p:nvGrpSpPr>
          <p:grpSpPr bwMode="auto">
            <a:xfrm>
              <a:off x="1600200" y="1863363"/>
              <a:ext cx="6124696" cy="1876425"/>
              <a:chOff x="1371600" y="4473575"/>
              <a:chExt cx="6125146" cy="1876950"/>
            </a:xfrm>
          </p:grpSpPr>
          <p:sp>
            <p:nvSpPr>
              <p:cNvPr id="174088" name="Rectangle 5">
                <a:extLst>
                  <a:ext uri="{FF2B5EF4-FFF2-40B4-BE49-F238E27FC236}">
                    <a16:creationId xmlns:a16="http://schemas.microsoft.com/office/drawing/2014/main" id="{C3720B2B-DE2D-9D41-B079-FEE8A02BF974}"/>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4089" name="Rectangle 6">
                <a:extLst>
                  <a:ext uri="{FF2B5EF4-FFF2-40B4-BE49-F238E27FC236}">
                    <a16:creationId xmlns:a16="http://schemas.microsoft.com/office/drawing/2014/main" id="{83D33C75-77DD-AE4E-A4DF-5EA917889030}"/>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4090" name="Rectangle 7">
                <a:extLst>
                  <a:ext uri="{FF2B5EF4-FFF2-40B4-BE49-F238E27FC236}">
                    <a16:creationId xmlns:a16="http://schemas.microsoft.com/office/drawing/2014/main" id="{AB4AA492-3740-FA40-B9D9-00006946D075}"/>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091" name="Line 8">
                <a:extLst>
                  <a:ext uri="{FF2B5EF4-FFF2-40B4-BE49-F238E27FC236}">
                    <a16:creationId xmlns:a16="http://schemas.microsoft.com/office/drawing/2014/main" id="{1626E314-EAB4-8249-82C9-5A0A32734BD6}"/>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2" name="Freeform 9">
                <a:extLst>
                  <a:ext uri="{FF2B5EF4-FFF2-40B4-BE49-F238E27FC236}">
                    <a16:creationId xmlns:a16="http://schemas.microsoft.com/office/drawing/2014/main" id="{AC60C1F3-7955-6146-A150-8A2ED50CB3B3}"/>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093" name="Freeform 10">
                <a:extLst>
                  <a:ext uri="{FF2B5EF4-FFF2-40B4-BE49-F238E27FC236}">
                    <a16:creationId xmlns:a16="http://schemas.microsoft.com/office/drawing/2014/main" id="{BA11E518-0A59-AC42-B8A3-BB67B7BBB76F}"/>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094" name="Line 11">
                <a:extLst>
                  <a:ext uri="{FF2B5EF4-FFF2-40B4-BE49-F238E27FC236}">
                    <a16:creationId xmlns:a16="http://schemas.microsoft.com/office/drawing/2014/main" id="{F880311D-7148-C346-B86A-EFFC390CB247}"/>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5" name="Line 12">
                <a:extLst>
                  <a:ext uri="{FF2B5EF4-FFF2-40B4-BE49-F238E27FC236}">
                    <a16:creationId xmlns:a16="http://schemas.microsoft.com/office/drawing/2014/main" id="{B3B1B0F7-6E49-2B4A-AB61-6B0AD27A1B18}"/>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6" name="Line 13">
                <a:extLst>
                  <a:ext uri="{FF2B5EF4-FFF2-40B4-BE49-F238E27FC236}">
                    <a16:creationId xmlns:a16="http://schemas.microsoft.com/office/drawing/2014/main" id="{046922A7-CAE5-5C45-BBE8-03BF76D9421B}"/>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7" name="Line 14">
                <a:extLst>
                  <a:ext uri="{FF2B5EF4-FFF2-40B4-BE49-F238E27FC236}">
                    <a16:creationId xmlns:a16="http://schemas.microsoft.com/office/drawing/2014/main" id="{A7BE4D0B-95A9-0E49-8F77-6677A7E9FEA8}"/>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8" name="Line 15">
                <a:extLst>
                  <a:ext uri="{FF2B5EF4-FFF2-40B4-BE49-F238E27FC236}">
                    <a16:creationId xmlns:a16="http://schemas.microsoft.com/office/drawing/2014/main" id="{753BEA6A-BB99-7842-9867-5DA6975953CE}"/>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9" name="Rectangle 17">
                <a:extLst>
                  <a:ext uri="{FF2B5EF4-FFF2-40B4-BE49-F238E27FC236}">
                    <a16:creationId xmlns:a16="http://schemas.microsoft.com/office/drawing/2014/main" id="{4DE3AFED-CB40-3446-8C35-3E686D990235}"/>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00" name="Rectangle 18">
                <a:extLst>
                  <a:ext uri="{FF2B5EF4-FFF2-40B4-BE49-F238E27FC236}">
                    <a16:creationId xmlns:a16="http://schemas.microsoft.com/office/drawing/2014/main" id="{339C8A92-48CE-4C4A-B385-5635CFD2993E}"/>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4101" name="Rectangle 19">
                <a:extLst>
                  <a:ext uri="{FF2B5EF4-FFF2-40B4-BE49-F238E27FC236}">
                    <a16:creationId xmlns:a16="http://schemas.microsoft.com/office/drawing/2014/main" id="{4EBEB9A2-94DF-614F-8A02-D4C1D52919A4}"/>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4102" name="Rectangle 20">
                <a:extLst>
                  <a:ext uri="{FF2B5EF4-FFF2-40B4-BE49-F238E27FC236}">
                    <a16:creationId xmlns:a16="http://schemas.microsoft.com/office/drawing/2014/main" id="{9FF1A34D-DF68-C347-90D6-9DCBAD9D1E5A}"/>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4103" name="Rectangle 21">
                <a:extLst>
                  <a:ext uri="{FF2B5EF4-FFF2-40B4-BE49-F238E27FC236}">
                    <a16:creationId xmlns:a16="http://schemas.microsoft.com/office/drawing/2014/main" id="{32CAD717-0292-214D-90E0-F2896B10D54F}"/>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4104" name="Rectangle 22">
                <a:extLst>
                  <a:ext uri="{FF2B5EF4-FFF2-40B4-BE49-F238E27FC236}">
                    <a16:creationId xmlns:a16="http://schemas.microsoft.com/office/drawing/2014/main" id="{EF82A2A5-BAF6-EA4D-9264-A3F848EE2B9F}"/>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05" name="Line 23">
                <a:extLst>
                  <a:ext uri="{FF2B5EF4-FFF2-40B4-BE49-F238E27FC236}">
                    <a16:creationId xmlns:a16="http://schemas.microsoft.com/office/drawing/2014/main" id="{FEF04CBA-D7A7-EF47-BB1D-E2492077A1FB}"/>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06" name="Line 25">
                <a:extLst>
                  <a:ext uri="{FF2B5EF4-FFF2-40B4-BE49-F238E27FC236}">
                    <a16:creationId xmlns:a16="http://schemas.microsoft.com/office/drawing/2014/main" id="{A26AB383-BAD9-8D4D-AEF2-7453F3F99EA4}"/>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4107" name="Group 1">
                <a:extLst>
                  <a:ext uri="{FF2B5EF4-FFF2-40B4-BE49-F238E27FC236}">
                    <a16:creationId xmlns:a16="http://schemas.microsoft.com/office/drawing/2014/main" id="{4D006212-0E26-0F4B-8C2F-F290FDDE4E23}"/>
                  </a:ext>
                </a:extLst>
              </p:cNvPr>
              <p:cNvGrpSpPr>
                <a:grpSpLocks/>
              </p:cNvGrpSpPr>
              <p:nvPr/>
            </p:nvGrpSpPr>
            <p:grpSpPr bwMode="auto">
              <a:xfrm>
                <a:off x="2634847" y="5400656"/>
                <a:ext cx="376238" cy="265113"/>
                <a:chOff x="990600" y="5638800"/>
                <a:chExt cx="376238" cy="265113"/>
              </a:xfrm>
            </p:grpSpPr>
            <p:sp>
              <p:nvSpPr>
                <p:cNvPr id="174122" name="Freeform 26">
                  <a:extLst>
                    <a:ext uri="{FF2B5EF4-FFF2-40B4-BE49-F238E27FC236}">
                      <a16:creationId xmlns:a16="http://schemas.microsoft.com/office/drawing/2014/main" id="{75C9B8D7-A1D4-0E4D-A58B-9A7D3142D99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4123" name="Freeform 28">
                  <a:extLst>
                    <a:ext uri="{FF2B5EF4-FFF2-40B4-BE49-F238E27FC236}">
                      <a16:creationId xmlns:a16="http://schemas.microsoft.com/office/drawing/2014/main" id="{C9100E44-B486-7945-833D-01D8EBE9B53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4108" name="Rectangle 29">
                <a:extLst>
                  <a:ext uri="{FF2B5EF4-FFF2-40B4-BE49-F238E27FC236}">
                    <a16:creationId xmlns:a16="http://schemas.microsoft.com/office/drawing/2014/main" id="{3A239A59-CE19-C842-A54B-9AAE56BB80BE}"/>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4109" name="Rectangle 30">
                <a:extLst>
                  <a:ext uri="{FF2B5EF4-FFF2-40B4-BE49-F238E27FC236}">
                    <a16:creationId xmlns:a16="http://schemas.microsoft.com/office/drawing/2014/main" id="{B0B6F845-B92B-444E-9290-E7584461C605}"/>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0" name="Rectangle 31">
                <a:extLst>
                  <a:ext uri="{FF2B5EF4-FFF2-40B4-BE49-F238E27FC236}">
                    <a16:creationId xmlns:a16="http://schemas.microsoft.com/office/drawing/2014/main" id="{54765846-FD69-AB4A-B593-F9E69226317B}"/>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4111" name="Rectangle 32">
                <a:extLst>
                  <a:ext uri="{FF2B5EF4-FFF2-40B4-BE49-F238E27FC236}">
                    <a16:creationId xmlns:a16="http://schemas.microsoft.com/office/drawing/2014/main" id="{72CD6CA5-D1A5-9A45-AA62-4B215F19F0DE}"/>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2" name="Line 33">
                <a:extLst>
                  <a:ext uri="{FF2B5EF4-FFF2-40B4-BE49-F238E27FC236}">
                    <a16:creationId xmlns:a16="http://schemas.microsoft.com/office/drawing/2014/main" id="{A04B1963-A6A5-DF47-B7F8-AE8EAE3B5A3C}"/>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13" name="Rectangle 38">
                <a:extLst>
                  <a:ext uri="{FF2B5EF4-FFF2-40B4-BE49-F238E27FC236}">
                    <a16:creationId xmlns:a16="http://schemas.microsoft.com/office/drawing/2014/main" id="{0B537883-ED3F-9749-A7F8-57AA36C46A5F}"/>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4" name="Rectangle 39">
                <a:extLst>
                  <a:ext uri="{FF2B5EF4-FFF2-40B4-BE49-F238E27FC236}">
                    <a16:creationId xmlns:a16="http://schemas.microsoft.com/office/drawing/2014/main" id="{14E7F6B4-BC15-D646-A177-C9397377E0CC}"/>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5" name="Rectangle 40">
                <a:extLst>
                  <a:ext uri="{FF2B5EF4-FFF2-40B4-BE49-F238E27FC236}">
                    <a16:creationId xmlns:a16="http://schemas.microsoft.com/office/drawing/2014/main" id="{C07828CD-A03D-6A43-B676-AB2AB9D3AFD4}"/>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4116" name="Rectangle 41">
                <a:extLst>
                  <a:ext uri="{FF2B5EF4-FFF2-40B4-BE49-F238E27FC236}">
                    <a16:creationId xmlns:a16="http://schemas.microsoft.com/office/drawing/2014/main" id="{459B7370-2B78-C14D-ACFF-2F2956D383AE}"/>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7" name="Rectangle 42">
                <a:extLst>
                  <a:ext uri="{FF2B5EF4-FFF2-40B4-BE49-F238E27FC236}">
                    <a16:creationId xmlns:a16="http://schemas.microsoft.com/office/drawing/2014/main" id="{5ADC0F12-0243-244C-826F-C2AA624BD075}"/>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4118" name="Rectangle 66">
                <a:extLst>
                  <a:ext uri="{FF2B5EF4-FFF2-40B4-BE49-F238E27FC236}">
                    <a16:creationId xmlns:a16="http://schemas.microsoft.com/office/drawing/2014/main" id="{8D12FD5C-6EBD-B64B-A47E-CC4BAC64E162}"/>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4119" name="Rectangle 67">
                <a:extLst>
                  <a:ext uri="{FF2B5EF4-FFF2-40B4-BE49-F238E27FC236}">
                    <a16:creationId xmlns:a16="http://schemas.microsoft.com/office/drawing/2014/main" id="{F1FEB82C-7E2A-8845-8292-0D3C61917D61}"/>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4120" name="Oval 68">
                <a:extLst>
                  <a:ext uri="{FF2B5EF4-FFF2-40B4-BE49-F238E27FC236}">
                    <a16:creationId xmlns:a16="http://schemas.microsoft.com/office/drawing/2014/main" id="{051D256E-ED3E-5349-82C1-8627FA6A6E16}"/>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4121" name="Line 11">
                <a:extLst>
                  <a:ext uri="{FF2B5EF4-FFF2-40B4-BE49-F238E27FC236}">
                    <a16:creationId xmlns:a16="http://schemas.microsoft.com/office/drawing/2014/main" id="{5A37125B-0849-0C43-9FAE-0846BD44B4AC}"/>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4086" name="Straight Connector 205">
              <a:extLst>
                <a:ext uri="{FF2B5EF4-FFF2-40B4-BE49-F238E27FC236}">
                  <a16:creationId xmlns:a16="http://schemas.microsoft.com/office/drawing/2014/main" id="{FCDCE056-EEA6-2346-98C1-03A46C8E150F}"/>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4087" name="Straight Connector 206">
              <a:extLst>
                <a:ext uri="{FF2B5EF4-FFF2-40B4-BE49-F238E27FC236}">
                  <a16:creationId xmlns:a16="http://schemas.microsoft.com/office/drawing/2014/main" id="{5E145970-C294-1845-90FF-6D3880C1BB54}"/>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Title 1">
            <a:extLst>
              <a:ext uri="{FF2B5EF4-FFF2-40B4-BE49-F238E27FC236}">
                <a16:creationId xmlns:a16="http://schemas.microsoft.com/office/drawing/2014/main" id="{25F87B99-B77B-D040-8C25-721C751D250C}"/>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175106" name="Group 132">
            <a:extLst>
              <a:ext uri="{FF2B5EF4-FFF2-40B4-BE49-F238E27FC236}">
                <a16:creationId xmlns:a16="http://schemas.microsoft.com/office/drawing/2014/main" id="{EBAFF052-7772-BB4D-AD59-CF9A6BD095BC}"/>
              </a:ext>
            </a:extLst>
          </p:cNvPr>
          <p:cNvGrpSpPr>
            <a:grpSpLocks/>
          </p:cNvGrpSpPr>
          <p:nvPr/>
        </p:nvGrpSpPr>
        <p:grpSpPr bwMode="auto">
          <a:xfrm>
            <a:off x="2667000" y="5638800"/>
            <a:ext cx="5105400" cy="369888"/>
            <a:chOff x="1752600" y="5638800"/>
            <a:chExt cx="5105399" cy="369332"/>
          </a:xfrm>
        </p:grpSpPr>
        <p:sp>
          <p:nvSpPr>
            <p:cNvPr id="175148" name="Freeform 13">
              <a:extLst>
                <a:ext uri="{FF2B5EF4-FFF2-40B4-BE49-F238E27FC236}">
                  <a16:creationId xmlns:a16="http://schemas.microsoft.com/office/drawing/2014/main" id="{73A6C2F1-3629-AD49-A67E-36881781C2F5}"/>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49" name="TextBox 134">
              <a:extLst>
                <a:ext uri="{FF2B5EF4-FFF2-40B4-BE49-F238E27FC236}">
                  <a16:creationId xmlns:a16="http://schemas.microsoft.com/office/drawing/2014/main" id="{1DD468F6-57E4-B34A-A577-B83447F6D343}"/>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5107" name="Oval 135">
            <a:extLst>
              <a:ext uri="{FF2B5EF4-FFF2-40B4-BE49-F238E27FC236}">
                <a16:creationId xmlns:a16="http://schemas.microsoft.com/office/drawing/2014/main" id="{483B40E5-0243-9A49-9D03-84CC784C9CD2}"/>
              </a:ext>
            </a:extLst>
          </p:cNvPr>
          <p:cNvSpPr>
            <a:spLocks noChangeAspect="1"/>
          </p:cNvSpPr>
          <p:nvPr/>
        </p:nvSpPr>
        <p:spPr bwMode="auto">
          <a:xfrm>
            <a:off x="455295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5108" name="Group 3">
            <a:extLst>
              <a:ext uri="{FF2B5EF4-FFF2-40B4-BE49-F238E27FC236}">
                <a16:creationId xmlns:a16="http://schemas.microsoft.com/office/drawing/2014/main" id="{694EBEEE-9FA8-8843-8E12-9D547CBEED25}"/>
              </a:ext>
            </a:extLst>
          </p:cNvPr>
          <p:cNvGrpSpPr>
            <a:grpSpLocks/>
          </p:cNvGrpSpPr>
          <p:nvPr/>
        </p:nvGrpSpPr>
        <p:grpSpPr bwMode="auto">
          <a:xfrm>
            <a:off x="2514600" y="2085976"/>
            <a:ext cx="6124696" cy="1876425"/>
            <a:chOff x="1600200" y="1863363"/>
            <a:chExt cx="6124696" cy="1876425"/>
          </a:xfrm>
        </p:grpSpPr>
        <p:grpSp>
          <p:nvGrpSpPr>
            <p:cNvPr id="175109" name="Group 2">
              <a:extLst>
                <a:ext uri="{FF2B5EF4-FFF2-40B4-BE49-F238E27FC236}">
                  <a16:creationId xmlns:a16="http://schemas.microsoft.com/office/drawing/2014/main" id="{56C8A19D-3CEA-1C40-8E48-6749588CE9ED}"/>
                </a:ext>
              </a:extLst>
            </p:cNvPr>
            <p:cNvGrpSpPr>
              <a:grpSpLocks/>
            </p:cNvGrpSpPr>
            <p:nvPr/>
          </p:nvGrpSpPr>
          <p:grpSpPr bwMode="auto">
            <a:xfrm>
              <a:off x="1600200" y="1863363"/>
              <a:ext cx="6124696" cy="1876425"/>
              <a:chOff x="1371600" y="4473575"/>
              <a:chExt cx="6125146" cy="1876950"/>
            </a:xfrm>
          </p:grpSpPr>
          <p:sp>
            <p:nvSpPr>
              <p:cNvPr id="175112" name="Rectangle 5">
                <a:extLst>
                  <a:ext uri="{FF2B5EF4-FFF2-40B4-BE49-F238E27FC236}">
                    <a16:creationId xmlns:a16="http://schemas.microsoft.com/office/drawing/2014/main" id="{D4F823C8-127F-9745-A4E1-97FE7E31138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5113" name="Rectangle 6">
                <a:extLst>
                  <a:ext uri="{FF2B5EF4-FFF2-40B4-BE49-F238E27FC236}">
                    <a16:creationId xmlns:a16="http://schemas.microsoft.com/office/drawing/2014/main" id="{B98AB06C-B228-834D-BEB2-4700C10927EE}"/>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5114" name="Rectangle 7">
                <a:extLst>
                  <a:ext uri="{FF2B5EF4-FFF2-40B4-BE49-F238E27FC236}">
                    <a16:creationId xmlns:a16="http://schemas.microsoft.com/office/drawing/2014/main" id="{47B5B084-B4E4-EF43-A613-8FA278E0E029}"/>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15" name="Line 8">
                <a:extLst>
                  <a:ext uri="{FF2B5EF4-FFF2-40B4-BE49-F238E27FC236}">
                    <a16:creationId xmlns:a16="http://schemas.microsoft.com/office/drawing/2014/main" id="{C4BB5C40-4376-8042-97FE-CCBFC0EF1059}"/>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6" name="Freeform 9">
                <a:extLst>
                  <a:ext uri="{FF2B5EF4-FFF2-40B4-BE49-F238E27FC236}">
                    <a16:creationId xmlns:a16="http://schemas.microsoft.com/office/drawing/2014/main" id="{AD74AAAB-837F-194B-AC8E-DF046C251BFB}"/>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17" name="Freeform 10">
                <a:extLst>
                  <a:ext uri="{FF2B5EF4-FFF2-40B4-BE49-F238E27FC236}">
                    <a16:creationId xmlns:a16="http://schemas.microsoft.com/office/drawing/2014/main" id="{2345A708-CEAE-1D46-BABA-35D7D141FC17}"/>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18" name="Line 11">
                <a:extLst>
                  <a:ext uri="{FF2B5EF4-FFF2-40B4-BE49-F238E27FC236}">
                    <a16:creationId xmlns:a16="http://schemas.microsoft.com/office/drawing/2014/main" id="{9C50BCCB-9525-1149-AFCB-43C686F6BC88}"/>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9" name="Line 12">
                <a:extLst>
                  <a:ext uri="{FF2B5EF4-FFF2-40B4-BE49-F238E27FC236}">
                    <a16:creationId xmlns:a16="http://schemas.microsoft.com/office/drawing/2014/main" id="{2586D62B-0A67-654A-B224-2CA563C342B9}"/>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0" name="Line 13">
                <a:extLst>
                  <a:ext uri="{FF2B5EF4-FFF2-40B4-BE49-F238E27FC236}">
                    <a16:creationId xmlns:a16="http://schemas.microsoft.com/office/drawing/2014/main" id="{807F7F73-5083-0340-86FD-E6B278D5B503}"/>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1" name="Line 14">
                <a:extLst>
                  <a:ext uri="{FF2B5EF4-FFF2-40B4-BE49-F238E27FC236}">
                    <a16:creationId xmlns:a16="http://schemas.microsoft.com/office/drawing/2014/main" id="{B37C8249-7E9E-DD4B-A9C5-3EC645EC3A80}"/>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2" name="Line 15">
                <a:extLst>
                  <a:ext uri="{FF2B5EF4-FFF2-40B4-BE49-F238E27FC236}">
                    <a16:creationId xmlns:a16="http://schemas.microsoft.com/office/drawing/2014/main" id="{8E4ECA8A-1939-E741-B457-68A55DEB746A}"/>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3" name="Rectangle 17">
                <a:extLst>
                  <a:ext uri="{FF2B5EF4-FFF2-40B4-BE49-F238E27FC236}">
                    <a16:creationId xmlns:a16="http://schemas.microsoft.com/office/drawing/2014/main" id="{99136A33-CB23-6949-824F-4C588D3958CC}"/>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24" name="Rectangle 18">
                <a:extLst>
                  <a:ext uri="{FF2B5EF4-FFF2-40B4-BE49-F238E27FC236}">
                    <a16:creationId xmlns:a16="http://schemas.microsoft.com/office/drawing/2014/main" id="{D3E8FD0E-BF61-FC4F-A1E7-A5F567508363}"/>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5125" name="Rectangle 19">
                <a:extLst>
                  <a:ext uri="{FF2B5EF4-FFF2-40B4-BE49-F238E27FC236}">
                    <a16:creationId xmlns:a16="http://schemas.microsoft.com/office/drawing/2014/main" id="{AF33784E-2964-5C44-B119-35CC04D7EFC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5126" name="Rectangle 20">
                <a:extLst>
                  <a:ext uri="{FF2B5EF4-FFF2-40B4-BE49-F238E27FC236}">
                    <a16:creationId xmlns:a16="http://schemas.microsoft.com/office/drawing/2014/main" id="{A59B4CAE-1FB6-4342-BCCC-2F7EC5ADD8A5}"/>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5127" name="Rectangle 21">
                <a:extLst>
                  <a:ext uri="{FF2B5EF4-FFF2-40B4-BE49-F238E27FC236}">
                    <a16:creationId xmlns:a16="http://schemas.microsoft.com/office/drawing/2014/main" id="{93E5A0F7-DAB5-0B4B-A142-753BFE8AF173}"/>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5128" name="Rectangle 22">
                <a:extLst>
                  <a:ext uri="{FF2B5EF4-FFF2-40B4-BE49-F238E27FC236}">
                    <a16:creationId xmlns:a16="http://schemas.microsoft.com/office/drawing/2014/main" id="{A1DF10F0-95D5-9142-B999-E65C72402026}"/>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29" name="Line 23">
                <a:extLst>
                  <a:ext uri="{FF2B5EF4-FFF2-40B4-BE49-F238E27FC236}">
                    <a16:creationId xmlns:a16="http://schemas.microsoft.com/office/drawing/2014/main" id="{CCBF05E3-71F2-2F46-8341-A6FD26DD0A2E}"/>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0" name="Line 25">
                <a:extLst>
                  <a:ext uri="{FF2B5EF4-FFF2-40B4-BE49-F238E27FC236}">
                    <a16:creationId xmlns:a16="http://schemas.microsoft.com/office/drawing/2014/main" id="{3667AFEF-D43D-CF41-8C16-850B22E23A75}"/>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5131" name="Group 1">
                <a:extLst>
                  <a:ext uri="{FF2B5EF4-FFF2-40B4-BE49-F238E27FC236}">
                    <a16:creationId xmlns:a16="http://schemas.microsoft.com/office/drawing/2014/main" id="{61E94289-4D01-2D4E-BE5E-4CB0D59A2D19}"/>
                  </a:ext>
                </a:extLst>
              </p:cNvPr>
              <p:cNvGrpSpPr>
                <a:grpSpLocks/>
              </p:cNvGrpSpPr>
              <p:nvPr/>
            </p:nvGrpSpPr>
            <p:grpSpPr bwMode="auto">
              <a:xfrm>
                <a:off x="2634847" y="5400656"/>
                <a:ext cx="376238" cy="265113"/>
                <a:chOff x="990600" y="5638800"/>
                <a:chExt cx="376238" cy="265113"/>
              </a:xfrm>
            </p:grpSpPr>
            <p:sp>
              <p:nvSpPr>
                <p:cNvPr id="175146" name="Freeform 26">
                  <a:extLst>
                    <a:ext uri="{FF2B5EF4-FFF2-40B4-BE49-F238E27FC236}">
                      <a16:creationId xmlns:a16="http://schemas.microsoft.com/office/drawing/2014/main" id="{CB650F13-0BD6-BD46-A979-63968526627C}"/>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5147" name="Freeform 28">
                  <a:extLst>
                    <a:ext uri="{FF2B5EF4-FFF2-40B4-BE49-F238E27FC236}">
                      <a16:creationId xmlns:a16="http://schemas.microsoft.com/office/drawing/2014/main" id="{BA9D8280-F33A-E641-937B-96B309ACA63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5132" name="Rectangle 29">
                <a:extLst>
                  <a:ext uri="{FF2B5EF4-FFF2-40B4-BE49-F238E27FC236}">
                    <a16:creationId xmlns:a16="http://schemas.microsoft.com/office/drawing/2014/main" id="{F570A504-CD3C-1E4F-9348-41DDA250FF3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5133" name="Rectangle 30">
                <a:extLst>
                  <a:ext uri="{FF2B5EF4-FFF2-40B4-BE49-F238E27FC236}">
                    <a16:creationId xmlns:a16="http://schemas.microsoft.com/office/drawing/2014/main" id="{280CAD42-9678-814F-9E76-D93E12BE0B81}"/>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34" name="Rectangle 31">
                <a:extLst>
                  <a:ext uri="{FF2B5EF4-FFF2-40B4-BE49-F238E27FC236}">
                    <a16:creationId xmlns:a16="http://schemas.microsoft.com/office/drawing/2014/main" id="{E368D042-F274-684F-BE40-53D69779D4AE}"/>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5135" name="Rectangle 32">
                <a:extLst>
                  <a:ext uri="{FF2B5EF4-FFF2-40B4-BE49-F238E27FC236}">
                    <a16:creationId xmlns:a16="http://schemas.microsoft.com/office/drawing/2014/main" id="{CF898943-19C4-AD4A-906D-525938BFDBF1}"/>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36" name="Line 33">
                <a:extLst>
                  <a:ext uri="{FF2B5EF4-FFF2-40B4-BE49-F238E27FC236}">
                    <a16:creationId xmlns:a16="http://schemas.microsoft.com/office/drawing/2014/main" id="{8150F6A7-1673-4447-B1EA-375E6C0293E3}"/>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7" name="Rectangle 38">
                <a:extLst>
                  <a:ext uri="{FF2B5EF4-FFF2-40B4-BE49-F238E27FC236}">
                    <a16:creationId xmlns:a16="http://schemas.microsoft.com/office/drawing/2014/main" id="{8BA9DA1E-15C4-294E-BF43-F93DC1F0785B}"/>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38" name="Rectangle 39">
                <a:extLst>
                  <a:ext uri="{FF2B5EF4-FFF2-40B4-BE49-F238E27FC236}">
                    <a16:creationId xmlns:a16="http://schemas.microsoft.com/office/drawing/2014/main" id="{271A90DD-E8E8-0943-8169-D5B5B609ACEC}"/>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39" name="Rectangle 40">
                <a:extLst>
                  <a:ext uri="{FF2B5EF4-FFF2-40B4-BE49-F238E27FC236}">
                    <a16:creationId xmlns:a16="http://schemas.microsoft.com/office/drawing/2014/main" id="{EC157DA7-D3AA-2849-BA5C-957EA5A9F957}"/>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5140" name="Rectangle 41">
                <a:extLst>
                  <a:ext uri="{FF2B5EF4-FFF2-40B4-BE49-F238E27FC236}">
                    <a16:creationId xmlns:a16="http://schemas.microsoft.com/office/drawing/2014/main" id="{78339ABC-BF45-9349-AE24-49791CD78054}"/>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41" name="Rectangle 42">
                <a:extLst>
                  <a:ext uri="{FF2B5EF4-FFF2-40B4-BE49-F238E27FC236}">
                    <a16:creationId xmlns:a16="http://schemas.microsoft.com/office/drawing/2014/main" id="{859D722F-20F2-7E4F-9FE6-BC2A29A351EE}"/>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5142" name="Rectangle 66">
                <a:extLst>
                  <a:ext uri="{FF2B5EF4-FFF2-40B4-BE49-F238E27FC236}">
                    <a16:creationId xmlns:a16="http://schemas.microsoft.com/office/drawing/2014/main" id="{46799E68-2C81-BE4C-8A07-31112BC0EDA4}"/>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5143" name="Rectangle 67">
                <a:extLst>
                  <a:ext uri="{FF2B5EF4-FFF2-40B4-BE49-F238E27FC236}">
                    <a16:creationId xmlns:a16="http://schemas.microsoft.com/office/drawing/2014/main" id="{32BE39B4-0544-4042-B701-D8646A3B418E}"/>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5144" name="Oval 68">
                <a:extLst>
                  <a:ext uri="{FF2B5EF4-FFF2-40B4-BE49-F238E27FC236}">
                    <a16:creationId xmlns:a16="http://schemas.microsoft.com/office/drawing/2014/main" id="{9BA2248C-24F2-594C-8408-9702C39C71C3}"/>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5145" name="Line 11">
                <a:extLst>
                  <a:ext uri="{FF2B5EF4-FFF2-40B4-BE49-F238E27FC236}">
                    <a16:creationId xmlns:a16="http://schemas.microsoft.com/office/drawing/2014/main" id="{AC981E2D-286E-D94A-811A-112755DC506D}"/>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5110" name="Straight Connector 205">
              <a:extLst>
                <a:ext uri="{FF2B5EF4-FFF2-40B4-BE49-F238E27FC236}">
                  <a16:creationId xmlns:a16="http://schemas.microsoft.com/office/drawing/2014/main" id="{55180E70-1BA3-A149-B4F9-0C10017D7B64}"/>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5111" name="Straight Connector 206">
              <a:extLst>
                <a:ext uri="{FF2B5EF4-FFF2-40B4-BE49-F238E27FC236}">
                  <a16:creationId xmlns:a16="http://schemas.microsoft.com/office/drawing/2014/main" id="{A6A50125-0907-FC4E-8279-3C31CE936CDE}"/>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itle 1">
            <a:extLst>
              <a:ext uri="{FF2B5EF4-FFF2-40B4-BE49-F238E27FC236}">
                <a16:creationId xmlns:a16="http://schemas.microsoft.com/office/drawing/2014/main" id="{B72C43B4-407A-AF40-9A09-E9012E6C933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NOR Gates</a:t>
            </a:r>
          </a:p>
        </p:txBody>
      </p:sp>
      <p:grpSp>
        <p:nvGrpSpPr>
          <p:cNvPr id="20482" name="Group 1">
            <a:extLst>
              <a:ext uri="{FF2B5EF4-FFF2-40B4-BE49-F238E27FC236}">
                <a16:creationId xmlns:a16="http://schemas.microsoft.com/office/drawing/2014/main" id="{80AF13FB-7E48-694A-9B26-11B50270194C}"/>
              </a:ext>
            </a:extLst>
          </p:cNvPr>
          <p:cNvGrpSpPr>
            <a:grpSpLocks/>
          </p:cNvGrpSpPr>
          <p:nvPr/>
        </p:nvGrpSpPr>
        <p:grpSpPr bwMode="auto">
          <a:xfrm>
            <a:off x="2438400" y="2527300"/>
            <a:ext cx="6311900" cy="1816100"/>
            <a:chOff x="1524000" y="2526794"/>
            <a:chExt cx="6311900" cy="1816606"/>
          </a:xfrm>
        </p:grpSpPr>
        <p:sp>
          <p:nvSpPr>
            <p:cNvPr id="20483" name="Freeform 34">
              <a:extLst>
                <a:ext uri="{FF2B5EF4-FFF2-40B4-BE49-F238E27FC236}">
                  <a16:creationId xmlns:a16="http://schemas.microsoft.com/office/drawing/2014/main" id="{4E318BAC-361A-0D42-A9AA-AB5D20CF0278}"/>
                </a:ext>
              </a:extLst>
            </p:cNvPr>
            <p:cNvSpPr>
              <a:spLocks/>
            </p:cNvSpPr>
            <p:nvPr/>
          </p:nvSpPr>
          <p:spPr bwMode="auto">
            <a:xfrm>
              <a:off x="7028433" y="2776532"/>
              <a:ext cx="314268"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4" name="Freeform 60">
              <a:extLst>
                <a:ext uri="{FF2B5EF4-FFF2-40B4-BE49-F238E27FC236}">
                  <a16:creationId xmlns:a16="http://schemas.microsoft.com/office/drawing/2014/main" id="{F210DA40-7E7A-EF4C-A1C8-52E95DC533F9}"/>
                </a:ext>
              </a:extLst>
            </p:cNvPr>
            <p:cNvSpPr>
              <a:spLocks/>
            </p:cNvSpPr>
            <p:nvPr/>
          </p:nvSpPr>
          <p:spPr bwMode="auto">
            <a:xfrm>
              <a:off x="7028433" y="2776532"/>
              <a:ext cx="314268"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5" name="Rectangle 75">
              <a:extLst>
                <a:ext uri="{FF2B5EF4-FFF2-40B4-BE49-F238E27FC236}">
                  <a16:creationId xmlns:a16="http://schemas.microsoft.com/office/drawing/2014/main" id="{EB273CCD-CD03-F446-AA72-AAB4B06EACD7}"/>
                </a:ext>
              </a:extLst>
            </p:cNvPr>
            <p:cNvSpPr>
              <a:spLocks noChangeArrowheads="1"/>
            </p:cNvSpPr>
            <p:nvPr/>
          </p:nvSpPr>
          <p:spPr bwMode="auto">
            <a:xfrm>
              <a:off x="5966359" y="2978095"/>
              <a:ext cx="358710"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0486" name="Freeform 79">
              <a:extLst>
                <a:ext uri="{FF2B5EF4-FFF2-40B4-BE49-F238E27FC236}">
                  <a16:creationId xmlns:a16="http://schemas.microsoft.com/office/drawing/2014/main" id="{86F7922F-66BC-DC48-8718-2367567C1C29}"/>
                </a:ext>
              </a:extLst>
            </p:cNvPr>
            <p:cNvSpPr>
              <a:spLocks/>
            </p:cNvSpPr>
            <p:nvPr/>
          </p:nvSpPr>
          <p:spPr bwMode="auto">
            <a:xfrm>
              <a:off x="5653679" y="3089193"/>
              <a:ext cx="312680" cy="314248"/>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87" name="Freeform 87">
              <a:extLst>
                <a:ext uri="{FF2B5EF4-FFF2-40B4-BE49-F238E27FC236}">
                  <a16:creationId xmlns:a16="http://schemas.microsoft.com/office/drawing/2014/main" id="{183EEFDC-257E-3F49-8FE5-B9B0E283CA52}"/>
                </a:ext>
              </a:extLst>
            </p:cNvPr>
            <p:cNvSpPr>
              <a:spLocks/>
            </p:cNvSpPr>
            <p:nvPr/>
          </p:nvSpPr>
          <p:spPr bwMode="auto">
            <a:xfrm>
              <a:off x="5631457" y="3224097"/>
              <a:ext cx="44441" cy="44439"/>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8" name="Freeform 88">
              <a:extLst>
                <a:ext uri="{FF2B5EF4-FFF2-40B4-BE49-F238E27FC236}">
                  <a16:creationId xmlns:a16="http://schemas.microsoft.com/office/drawing/2014/main" id="{739FEFFF-1F9A-2247-8D5D-EFDB586F263D}"/>
                </a:ext>
              </a:extLst>
            </p:cNvPr>
            <p:cNvSpPr>
              <a:spLocks/>
            </p:cNvSpPr>
            <p:nvPr/>
          </p:nvSpPr>
          <p:spPr bwMode="auto">
            <a:xfrm>
              <a:off x="5626695" y="3211401"/>
              <a:ext cx="50791" cy="50788"/>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89" name="Freeform 34">
              <a:extLst>
                <a:ext uri="{FF2B5EF4-FFF2-40B4-BE49-F238E27FC236}">
                  <a16:creationId xmlns:a16="http://schemas.microsoft.com/office/drawing/2014/main" id="{36D77565-A8A4-1E4D-9591-6261F74FBB4E}"/>
                </a:ext>
              </a:extLst>
            </p:cNvPr>
            <p:cNvSpPr>
              <a:spLocks/>
            </p:cNvSpPr>
            <p:nvPr/>
          </p:nvSpPr>
          <p:spPr bwMode="auto">
            <a:xfrm>
              <a:off x="4242049" y="2764062"/>
              <a:ext cx="314268"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0" name="Freeform 60">
              <a:extLst>
                <a:ext uri="{FF2B5EF4-FFF2-40B4-BE49-F238E27FC236}">
                  <a16:creationId xmlns:a16="http://schemas.microsoft.com/office/drawing/2014/main" id="{C1C1EE8E-74C2-C843-B91B-3A2E2268CD09}"/>
                </a:ext>
              </a:extLst>
            </p:cNvPr>
            <p:cNvSpPr>
              <a:spLocks/>
            </p:cNvSpPr>
            <p:nvPr/>
          </p:nvSpPr>
          <p:spPr bwMode="auto">
            <a:xfrm>
              <a:off x="4242049" y="2764062"/>
              <a:ext cx="314268"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1" name="Rectangle 75">
              <a:extLst>
                <a:ext uri="{FF2B5EF4-FFF2-40B4-BE49-F238E27FC236}">
                  <a16:creationId xmlns:a16="http://schemas.microsoft.com/office/drawing/2014/main" id="{F7FE9F78-97AB-6142-8224-A0FA88F49EB8}"/>
                </a:ext>
              </a:extLst>
            </p:cNvPr>
            <p:cNvSpPr>
              <a:spLocks noChangeArrowheads="1"/>
            </p:cNvSpPr>
            <p:nvPr/>
          </p:nvSpPr>
          <p:spPr bwMode="auto">
            <a:xfrm>
              <a:off x="3202656" y="2965625"/>
              <a:ext cx="358710"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0492" name="Freeform 77">
              <a:extLst>
                <a:ext uri="{FF2B5EF4-FFF2-40B4-BE49-F238E27FC236}">
                  <a16:creationId xmlns:a16="http://schemas.microsoft.com/office/drawing/2014/main" id="{9552C54F-608D-924F-8461-963160214E92}"/>
                </a:ext>
              </a:extLst>
            </p:cNvPr>
            <p:cNvSpPr>
              <a:spLocks/>
            </p:cNvSpPr>
            <p:nvPr/>
          </p:nvSpPr>
          <p:spPr bwMode="auto">
            <a:xfrm>
              <a:off x="3851826" y="3189408"/>
              <a:ext cx="88884" cy="88878"/>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3" name="Freeform 79">
              <a:extLst>
                <a:ext uri="{FF2B5EF4-FFF2-40B4-BE49-F238E27FC236}">
                  <a16:creationId xmlns:a16="http://schemas.microsoft.com/office/drawing/2014/main" id="{4D2B1F32-F141-9F49-8902-85CCEB5C6BD4}"/>
                </a:ext>
              </a:extLst>
            </p:cNvPr>
            <p:cNvSpPr>
              <a:spLocks/>
            </p:cNvSpPr>
            <p:nvPr/>
          </p:nvSpPr>
          <p:spPr bwMode="auto">
            <a:xfrm>
              <a:off x="2889976" y="3076723"/>
              <a:ext cx="312680" cy="314248"/>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94" name="Line 80">
              <a:extLst>
                <a:ext uri="{FF2B5EF4-FFF2-40B4-BE49-F238E27FC236}">
                  <a16:creationId xmlns:a16="http://schemas.microsoft.com/office/drawing/2014/main" id="{0F3B6B28-8643-3748-BDAE-FA0A5D59383B}"/>
                </a:ext>
              </a:extLst>
            </p:cNvPr>
            <p:cNvSpPr>
              <a:spLocks noChangeShapeType="1"/>
            </p:cNvSpPr>
            <p:nvPr/>
          </p:nvSpPr>
          <p:spPr bwMode="auto">
            <a:xfrm>
              <a:off x="2577294" y="3233847"/>
              <a:ext cx="312681"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5" name="Freeform 87">
              <a:extLst>
                <a:ext uri="{FF2B5EF4-FFF2-40B4-BE49-F238E27FC236}">
                  <a16:creationId xmlns:a16="http://schemas.microsoft.com/office/drawing/2014/main" id="{474C249C-3C17-9A45-A79B-6528F3F1822C}"/>
                </a:ext>
              </a:extLst>
            </p:cNvPr>
            <p:cNvSpPr>
              <a:spLocks/>
            </p:cNvSpPr>
            <p:nvPr/>
          </p:nvSpPr>
          <p:spPr bwMode="auto">
            <a:xfrm>
              <a:off x="2867755" y="3211627"/>
              <a:ext cx="44441" cy="44439"/>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6" name="Freeform 88">
              <a:extLst>
                <a:ext uri="{FF2B5EF4-FFF2-40B4-BE49-F238E27FC236}">
                  <a16:creationId xmlns:a16="http://schemas.microsoft.com/office/drawing/2014/main" id="{3D5E1865-9D9A-3A47-8685-985C150499DA}"/>
                </a:ext>
              </a:extLst>
            </p:cNvPr>
            <p:cNvSpPr>
              <a:spLocks/>
            </p:cNvSpPr>
            <p:nvPr/>
          </p:nvSpPr>
          <p:spPr bwMode="auto">
            <a:xfrm>
              <a:off x="2862993" y="3198931"/>
              <a:ext cx="50791" cy="50788"/>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97" name="Line 80">
              <a:extLst>
                <a:ext uri="{FF2B5EF4-FFF2-40B4-BE49-F238E27FC236}">
                  <a16:creationId xmlns:a16="http://schemas.microsoft.com/office/drawing/2014/main" id="{CCDBF9E3-3D66-D648-A9DD-2412406E2DA8}"/>
                </a:ext>
              </a:extLst>
            </p:cNvPr>
            <p:cNvSpPr>
              <a:spLocks noChangeShapeType="1"/>
            </p:cNvSpPr>
            <p:nvPr/>
          </p:nvSpPr>
          <p:spPr bwMode="auto">
            <a:xfrm>
              <a:off x="3911004" y="3239100"/>
              <a:ext cx="1698200" cy="4472"/>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8" name="Rectangle 96">
              <a:extLst>
                <a:ext uri="{FF2B5EF4-FFF2-40B4-BE49-F238E27FC236}">
                  <a16:creationId xmlns:a16="http://schemas.microsoft.com/office/drawing/2014/main" id="{9A63E0C6-E3A8-1544-9C0F-1A12DC286098}"/>
                </a:ext>
              </a:extLst>
            </p:cNvPr>
            <p:cNvSpPr>
              <a:spLocks noChangeArrowheads="1"/>
            </p:cNvSpPr>
            <p:nvPr/>
          </p:nvSpPr>
          <p:spPr bwMode="auto">
            <a:xfrm>
              <a:off x="2175366" y="276406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20499" name="Rectangle 96">
              <a:extLst>
                <a:ext uri="{FF2B5EF4-FFF2-40B4-BE49-F238E27FC236}">
                  <a16:creationId xmlns:a16="http://schemas.microsoft.com/office/drawing/2014/main" id="{F827F5A8-2856-CB49-BA46-F845C103BD47}"/>
                </a:ext>
              </a:extLst>
            </p:cNvPr>
            <p:cNvSpPr>
              <a:spLocks noChangeArrowheads="1"/>
            </p:cNvSpPr>
            <p:nvPr/>
          </p:nvSpPr>
          <p:spPr bwMode="auto">
            <a:xfrm>
              <a:off x="6909461" y="27527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20500" name="Freeform 86">
              <a:extLst>
                <a:ext uri="{FF2B5EF4-FFF2-40B4-BE49-F238E27FC236}">
                  <a16:creationId xmlns:a16="http://schemas.microsoft.com/office/drawing/2014/main" id="{3A7F1667-94C5-2A4E-BE7A-2C451A99E2B8}"/>
                </a:ext>
              </a:extLst>
            </p:cNvPr>
            <p:cNvSpPr>
              <a:spLocks/>
            </p:cNvSpPr>
            <p:nvPr/>
          </p:nvSpPr>
          <p:spPr bwMode="auto">
            <a:xfrm>
              <a:off x="3170970" y="2976225"/>
              <a:ext cx="630259" cy="249176"/>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1" name="Freeform 87">
              <a:extLst>
                <a:ext uri="{FF2B5EF4-FFF2-40B4-BE49-F238E27FC236}">
                  <a16:creationId xmlns:a16="http://schemas.microsoft.com/office/drawing/2014/main" id="{A8C117CD-7031-6B47-9DCB-A0AD95E132A1}"/>
                </a:ext>
              </a:extLst>
            </p:cNvPr>
            <p:cNvSpPr>
              <a:spLocks/>
            </p:cNvSpPr>
            <p:nvPr/>
          </p:nvSpPr>
          <p:spPr bwMode="auto">
            <a:xfrm>
              <a:off x="3170970" y="3228575"/>
              <a:ext cx="630259" cy="249177"/>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2" name="Freeform 88">
              <a:extLst>
                <a:ext uri="{FF2B5EF4-FFF2-40B4-BE49-F238E27FC236}">
                  <a16:creationId xmlns:a16="http://schemas.microsoft.com/office/drawing/2014/main" id="{711BEFB3-9248-0247-8A76-6721A2B322A0}"/>
                </a:ext>
              </a:extLst>
            </p:cNvPr>
            <p:cNvSpPr>
              <a:spLocks/>
            </p:cNvSpPr>
            <p:nvPr/>
          </p:nvSpPr>
          <p:spPr bwMode="auto">
            <a:xfrm>
              <a:off x="3164620" y="2976225"/>
              <a:ext cx="74615" cy="252350"/>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3" name="Freeform 89">
              <a:extLst>
                <a:ext uri="{FF2B5EF4-FFF2-40B4-BE49-F238E27FC236}">
                  <a16:creationId xmlns:a16="http://schemas.microsoft.com/office/drawing/2014/main" id="{9A127C0A-3F0F-E94B-A261-7B2D624DE3B9}"/>
                </a:ext>
              </a:extLst>
            </p:cNvPr>
            <p:cNvSpPr>
              <a:spLocks/>
            </p:cNvSpPr>
            <p:nvPr/>
          </p:nvSpPr>
          <p:spPr bwMode="auto">
            <a:xfrm>
              <a:off x="3164620" y="3225401"/>
              <a:ext cx="74615" cy="252351"/>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4" name="Freeform 90">
              <a:extLst>
                <a:ext uri="{FF2B5EF4-FFF2-40B4-BE49-F238E27FC236}">
                  <a16:creationId xmlns:a16="http://schemas.microsoft.com/office/drawing/2014/main" id="{B483776D-26B4-F843-A91D-90EC202C7748}"/>
                </a:ext>
              </a:extLst>
            </p:cNvPr>
            <p:cNvSpPr>
              <a:spLocks/>
            </p:cNvSpPr>
            <p:nvPr/>
          </p:nvSpPr>
          <p:spPr bwMode="auto">
            <a:xfrm>
              <a:off x="3805991" y="3182550"/>
              <a:ext cx="95253" cy="96813"/>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0505" name="Rectangle 75">
              <a:extLst>
                <a:ext uri="{FF2B5EF4-FFF2-40B4-BE49-F238E27FC236}">
                  <a16:creationId xmlns:a16="http://schemas.microsoft.com/office/drawing/2014/main" id="{B70EBFB5-E8B5-A04A-BE59-5EB1F292A1F7}"/>
                </a:ext>
              </a:extLst>
            </p:cNvPr>
            <p:cNvSpPr>
              <a:spLocks noChangeArrowheads="1"/>
            </p:cNvSpPr>
            <p:nvPr/>
          </p:nvSpPr>
          <p:spPr bwMode="auto">
            <a:xfrm>
              <a:off x="5967720" y="2968962"/>
              <a:ext cx="358710"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0506" name="Freeform 77">
              <a:extLst>
                <a:ext uri="{FF2B5EF4-FFF2-40B4-BE49-F238E27FC236}">
                  <a16:creationId xmlns:a16="http://schemas.microsoft.com/office/drawing/2014/main" id="{944A7A45-D4ED-8F40-B5F4-4B094B3E1CB8}"/>
                </a:ext>
              </a:extLst>
            </p:cNvPr>
            <p:cNvSpPr>
              <a:spLocks/>
            </p:cNvSpPr>
            <p:nvPr/>
          </p:nvSpPr>
          <p:spPr bwMode="auto">
            <a:xfrm>
              <a:off x="6616889" y="3192745"/>
              <a:ext cx="88884" cy="88878"/>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7" name="Freeform 86">
              <a:extLst>
                <a:ext uri="{FF2B5EF4-FFF2-40B4-BE49-F238E27FC236}">
                  <a16:creationId xmlns:a16="http://schemas.microsoft.com/office/drawing/2014/main" id="{EE2FF2EE-81F9-1048-B9BA-431957C5A80F}"/>
                </a:ext>
              </a:extLst>
            </p:cNvPr>
            <p:cNvSpPr>
              <a:spLocks/>
            </p:cNvSpPr>
            <p:nvPr/>
          </p:nvSpPr>
          <p:spPr bwMode="auto">
            <a:xfrm>
              <a:off x="5936033" y="2979562"/>
              <a:ext cx="630259" cy="249176"/>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8" name="Freeform 87">
              <a:extLst>
                <a:ext uri="{FF2B5EF4-FFF2-40B4-BE49-F238E27FC236}">
                  <a16:creationId xmlns:a16="http://schemas.microsoft.com/office/drawing/2014/main" id="{F0B103CA-3BD1-EB46-B985-801ABA939FD2}"/>
                </a:ext>
              </a:extLst>
            </p:cNvPr>
            <p:cNvSpPr>
              <a:spLocks/>
            </p:cNvSpPr>
            <p:nvPr/>
          </p:nvSpPr>
          <p:spPr bwMode="auto">
            <a:xfrm>
              <a:off x="5936033" y="3231913"/>
              <a:ext cx="630259" cy="249177"/>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9" name="Freeform 88">
              <a:extLst>
                <a:ext uri="{FF2B5EF4-FFF2-40B4-BE49-F238E27FC236}">
                  <a16:creationId xmlns:a16="http://schemas.microsoft.com/office/drawing/2014/main" id="{06BB50CD-7ECF-0847-83E5-A6A7CF477C74}"/>
                </a:ext>
              </a:extLst>
            </p:cNvPr>
            <p:cNvSpPr>
              <a:spLocks/>
            </p:cNvSpPr>
            <p:nvPr/>
          </p:nvSpPr>
          <p:spPr bwMode="auto">
            <a:xfrm>
              <a:off x="5929683" y="2979562"/>
              <a:ext cx="74615" cy="252350"/>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10" name="Freeform 89">
              <a:extLst>
                <a:ext uri="{FF2B5EF4-FFF2-40B4-BE49-F238E27FC236}">
                  <a16:creationId xmlns:a16="http://schemas.microsoft.com/office/drawing/2014/main" id="{D0CBE771-E477-F546-B5CC-4C7796F2B430}"/>
                </a:ext>
              </a:extLst>
            </p:cNvPr>
            <p:cNvSpPr>
              <a:spLocks/>
            </p:cNvSpPr>
            <p:nvPr/>
          </p:nvSpPr>
          <p:spPr bwMode="auto">
            <a:xfrm>
              <a:off x="5929683" y="3228738"/>
              <a:ext cx="74615" cy="252351"/>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11" name="Freeform 90">
              <a:extLst>
                <a:ext uri="{FF2B5EF4-FFF2-40B4-BE49-F238E27FC236}">
                  <a16:creationId xmlns:a16="http://schemas.microsoft.com/office/drawing/2014/main" id="{92151C0E-50EA-D142-B06A-82BDEBEEF99C}"/>
                </a:ext>
              </a:extLst>
            </p:cNvPr>
            <p:cNvSpPr>
              <a:spLocks/>
            </p:cNvSpPr>
            <p:nvPr/>
          </p:nvSpPr>
          <p:spPr bwMode="auto">
            <a:xfrm>
              <a:off x="6571055" y="3185887"/>
              <a:ext cx="95253" cy="96813"/>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0512" name="Freeform 13">
              <a:extLst>
                <a:ext uri="{FF2B5EF4-FFF2-40B4-BE49-F238E27FC236}">
                  <a16:creationId xmlns:a16="http://schemas.microsoft.com/office/drawing/2014/main" id="{05965003-9E5A-A14A-84DF-4DFBE73A5499}"/>
                </a:ext>
              </a:extLst>
            </p:cNvPr>
            <p:cNvSpPr>
              <a:spLocks/>
            </p:cNvSpPr>
            <p:nvPr/>
          </p:nvSpPr>
          <p:spPr bwMode="auto">
            <a:xfrm>
              <a:off x="1524000" y="3232991"/>
              <a:ext cx="6311900" cy="1110409"/>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0513" name="Group 36">
              <a:extLst>
                <a:ext uri="{FF2B5EF4-FFF2-40B4-BE49-F238E27FC236}">
                  <a16:creationId xmlns:a16="http://schemas.microsoft.com/office/drawing/2014/main" id="{B96E8277-D2A8-2145-A606-17062DEEEA69}"/>
                </a:ext>
              </a:extLst>
            </p:cNvPr>
            <p:cNvGrpSpPr>
              <a:grpSpLocks/>
            </p:cNvGrpSpPr>
            <p:nvPr/>
          </p:nvGrpSpPr>
          <p:grpSpPr bwMode="auto">
            <a:xfrm>
              <a:off x="4628612" y="2526794"/>
              <a:ext cx="208101" cy="611924"/>
              <a:chOff x="4544115" y="2382920"/>
              <a:chExt cx="208101" cy="611924"/>
            </a:xfrm>
          </p:grpSpPr>
          <p:sp>
            <p:nvSpPr>
              <p:cNvPr id="20514" name="Rectangle 96">
                <a:extLst>
                  <a:ext uri="{FF2B5EF4-FFF2-40B4-BE49-F238E27FC236}">
                    <a16:creationId xmlns:a16="http://schemas.microsoft.com/office/drawing/2014/main" id="{7EDD17C2-64B8-CE45-8C92-B1601562FA07}"/>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20515" name="Rectangle 96">
                <a:extLst>
                  <a:ext uri="{FF2B5EF4-FFF2-40B4-BE49-F238E27FC236}">
                    <a16:creationId xmlns:a16="http://schemas.microsoft.com/office/drawing/2014/main" id="{3CA3C697-0440-DB47-B336-CB77BC05C4BE}"/>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grpSp>
    </p:spTree>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6129" name="Group 125">
            <a:extLst>
              <a:ext uri="{FF2B5EF4-FFF2-40B4-BE49-F238E27FC236}">
                <a16:creationId xmlns:a16="http://schemas.microsoft.com/office/drawing/2014/main" id="{E31A9B6A-604B-C642-9698-F1720FE41C09}"/>
              </a:ext>
            </a:extLst>
          </p:cNvPr>
          <p:cNvGrpSpPr>
            <a:grpSpLocks/>
          </p:cNvGrpSpPr>
          <p:nvPr/>
        </p:nvGrpSpPr>
        <p:grpSpPr bwMode="auto">
          <a:xfrm>
            <a:off x="2667000" y="5638800"/>
            <a:ext cx="5105400" cy="369888"/>
            <a:chOff x="1752600" y="5638800"/>
            <a:chExt cx="5105399" cy="369332"/>
          </a:xfrm>
        </p:grpSpPr>
        <p:sp>
          <p:nvSpPr>
            <p:cNvPr id="176172" name="Freeform 13">
              <a:extLst>
                <a:ext uri="{FF2B5EF4-FFF2-40B4-BE49-F238E27FC236}">
                  <a16:creationId xmlns:a16="http://schemas.microsoft.com/office/drawing/2014/main" id="{D11FF882-62D4-F24F-839F-A52DB6A16A42}"/>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173" name="TextBox 131">
              <a:extLst>
                <a:ext uri="{FF2B5EF4-FFF2-40B4-BE49-F238E27FC236}">
                  <a16:creationId xmlns:a16="http://schemas.microsoft.com/office/drawing/2014/main" id="{0E43F0C7-EB38-9543-BF08-78C114B3F8A1}"/>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6130" name="Oval 132">
            <a:extLst>
              <a:ext uri="{FF2B5EF4-FFF2-40B4-BE49-F238E27FC236}">
                <a16:creationId xmlns:a16="http://schemas.microsoft.com/office/drawing/2014/main" id="{32DB84B1-C7F5-D443-9A08-AE3D4A5B7869}"/>
              </a:ext>
            </a:extLst>
          </p:cNvPr>
          <p:cNvSpPr>
            <a:spLocks noChangeAspect="1"/>
          </p:cNvSpPr>
          <p:nvPr/>
        </p:nvSpPr>
        <p:spPr bwMode="auto">
          <a:xfrm>
            <a:off x="46894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6131" name="Group 167">
            <a:extLst>
              <a:ext uri="{FF2B5EF4-FFF2-40B4-BE49-F238E27FC236}">
                <a16:creationId xmlns:a16="http://schemas.microsoft.com/office/drawing/2014/main" id="{C57F69AF-B8A8-834D-87E6-516B98105A90}"/>
              </a:ext>
            </a:extLst>
          </p:cNvPr>
          <p:cNvGrpSpPr>
            <a:grpSpLocks/>
          </p:cNvGrpSpPr>
          <p:nvPr/>
        </p:nvGrpSpPr>
        <p:grpSpPr bwMode="auto">
          <a:xfrm>
            <a:off x="2514600" y="2085976"/>
            <a:ext cx="6124696" cy="1876425"/>
            <a:chOff x="1600200" y="1863363"/>
            <a:chExt cx="6124696" cy="1876425"/>
          </a:xfrm>
        </p:grpSpPr>
        <p:grpSp>
          <p:nvGrpSpPr>
            <p:cNvPr id="176133" name="Group 168">
              <a:extLst>
                <a:ext uri="{FF2B5EF4-FFF2-40B4-BE49-F238E27FC236}">
                  <a16:creationId xmlns:a16="http://schemas.microsoft.com/office/drawing/2014/main" id="{F1BD6A50-049D-FE46-85F3-D54099D73789}"/>
                </a:ext>
              </a:extLst>
            </p:cNvPr>
            <p:cNvGrpSpPr>
              <a:grpSpLocks/>
            </p:cNvGrpSpPr>
            <p:nvPr/>
          </p:nvGrpSpPr>
          <p:grpSpPr bwMode="auto">
            <a:xfrm>
              <a:off x="1600200" y="1863363"/>
              <a:ext cx="6124696" cy="1876425"/>
              <a:chOff x="1371600" y="4473575"/>
              <a:chExt cx="6125146" cy="1876950"/>
            </a:xfrm>
          </p:grpSpPr>
          <p:sp>
            <p:nvSpPr>
              <p:cNvPr id="176136" name="Rectangle 171">
                <a:extLst>
                  <a:ext uri="{FF2B5EF4-FFF2-40B4-BE49-F238E27FC236}">
                    <a16:creationId xmlns:a16="http://schemas.microsoft.com/office/drawing/2014/main" id="{4E0595BF-478B-B142-AC9B-11346C590B4F}"/>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6137" name="Rectangle 172">
                <a:extLst>
                  <a:ext uri="{FF2B5EF4-FFF2-40B4-BE49-F238E27FC236}">
                    <a16:creationId xmlns:a16="http://schemas.microsoft.com/office/drawing/2014/main" id="{699B3099-A4DA-0949-B619-09A81EA77F9E}"/>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6138" name="Rectangle 173">
                <a:extLst>
                  <a:ext uri="{FF2B5EF4-FFF2-40B4-BE49-F238E27FC236}">
                    <a16:creationId xmlns:a16="http://schemas.microsoft.com/office/drawing/2014/main" id="{285DAB3A-5E1D-1944-A071-0D9BC3A0C6C5}"/>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39" name="Line 8">
                <a:extLst>
                  <a:ext uri="{FF2B5EF4-FFF2-40B4-BE49-F238E27FC236}">
                    <a16:creationId xmlns:a16="http://schemas.microsoft.com/office/drawing/2014/main" id="{799562AF-1813-8D48-AE4E-1DB0D4E108CA}"/>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0" name="Freeform 175">
                <a:extLst>
                  <a:ext uri="{FF2B5EF4-FFF2-40B4-BE49-F238E27FC236}">
                    <a16:creationId xmlns:a16="http://schemas.microsoft.com/office/drawing/2014/main" id="{7E24B064-BE6E-974D-AE1B-3915DF807B00}"/>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141" name="Freeform 176">
                <a:extLst>
                  <a:ext uri="{FF2B5EF4-FFF2-40B4-BE49-F238E27FC236}">
                    <a16:creationId xmlns:a16="http://schemas.microsoft.com/office/drawing/2014/main" id="{4B93FD9A-A66F-D042-A5FE-31B52269F2EA}"/>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142" name="Line 11">
                <a:extLst>
                  <a:ext uri="{FF2B5EF4-FFF2-40B4-BE49-F238E27FC236}">
                    <a16:creationId xmlns:a16="http://schemas.microsoft.com/office/drawing/2014/main" id="{C27992D6-FBA0-FC4C-8D67-DF72D7F4B181}"/>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3" name="Line 12">
                <a:extLst>
                  <a:ext uri="{FF2B5EF4-FFF2-40B4-BE49-F238E27FC236}">
                    <a16:creationId xmlns:a16="http://schemas.microsoft.com/office/drawing/2014/main" id="{6770C9B0-B178-8143-B8DE-05CC5B16FBE6}"/>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4" name="Line 13">
                <a:extLst>
                  <a:ext uri="{FF2B5EF4-FFF2-40B4-BE49-F238E27FC236}">
                    <a16:creationId xmlns:a16="http://schemas.microsoft.com/office/drawing/2014/main" id="{614B6648-1FF6-7A47-82F0-1888A99C0AE5}"/>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5" name="Line 14">
                <a:extLst>
                  <a:ext uri="{FF2B5EF4-FFF2-40B4-BE49-F238E27FC236}">
                    <a16:creationId xmlns:a16="http://schemas.microsoft.com/office/drawing/2014/main" id="{CF0D870C-63B3-8346-B0FA-8506314E9527}"/>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6" name="Line 15">
                <a:extLst>
                  <a:ext uri="{FF2B5EF4-FFF2-40B4-BE49-F238E27FC236}">
                    <a16:creationId xmlns:a16="http://schemas.microsoft.com/office/drawing/2014/main" id="{5F827A98-8E9C-194B-BCF8-A77938D312EB}"/>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7" name="Rectangle 17">
                <a:extLst>
                  <a:ext uri="{FF2B5EF4-FFF2-40B4-BE49-F238E27FC236}">
                    <a16:creationId xmlns:a16="http://schemas.microsoft.com/office/drawing/2014/main" id="{5CECCB6A-8E13-2B45-BFDF-2BB942E78638}"/>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48" name="Rectangle 18">
                <a:extLst>
                  <a:ext uri="{FF2B5EF4-FFF2-40B4-BE49-F238E27FC236}">
                    <a16:creationId xmlns:a16="http://schemas.microsoft.com/office/drawing/2014/main" id="{0DC88D61-353E-064D-9232-C2E66602FC5A}"/>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6149" name="Rectangle 19">
                <a:extLst>
                  <a:ext uri="{FF2B5EF4-FFF2-40B4-BE49-F238E27FC236}">
                    <a16:creationId xmlns:a16="http://schemas.microsoft.com/office/drawing/2014/main" id="{56B77691-D188-644E-BB7C-A8A6BF67D941}"/>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6150" name="Rectangle 20">
                <a:extLst>
                  <a:ext uri="{FF2B5EF4-FFF2-40B4-BE49-F238E27FC236}">
                    <a16:creationId xmlns:a16="http://schemas.microsoft.com/office/drawing/2014/main" id="{E0153286-0CD3-3644-945C-DB41AB5C78B4}"/>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6151" name="Rectangle 21">
                <a:extLst>
                  <a:ext uri="{FF2B5EF4-FFF2-40B4-BE49-F238E27FC236}">
                    <a16:creationId xmlns:a16="http://schemas.microsoft.com/office/drawing/2014/main" id="{11607EAC-0BF0-EE41-8179-EA9BB46CA656}"/>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6152" name="Rectangle 22">
                <a:extLst>
                  <a:ext uri="{FF2B5EF4-FFF2-40B4-BE49-F238E27FC236}">
                    <a16:creationId xmlns:a16="http://schemas.microsoft.com/office/drawing/2014/main" id="{C9A69DD7-6E2C-B44E-A922-245A7E500104}"/>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53" name="Line 23">
                <a:extLst>
                  <a:ext uri="{FF2B5EF4-FFF2-40B4-BE49-F238E27FC236}">
                    <a16:creationId xmlns:a16="http://schemas.microsoft.com/office/drawing/2014/main" id="{7DA848CB-4112-D441-87AF-DB2BCAFA7749}"/>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54" name="Line 25">
                <a:extLst>
                  <a:ext uri="{FF2B5EF4-FFF2-40B4-BE49-F238E27FC236}">
                    <a16:creationId xmlns:a16="http://schemas.microsoft.com/office/drawing/2014/main" id="{B0A35FFD-69DD-6843-85F6-2FEDC4492DF1}"/>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6155" name="Group 1">
                <a:extLst>
                  <a:ext uri="{FF2B5EF4-FFF2-40B4-BE49-F238E27FC236}">
                    <a16:creationId xmlns:a16="http://schemas.microsoft.com/office/drawing/2014/main" id="{4BC76C66-E73F-9644-BB92-370C06EFA7A4}"/>
                  </a:ext>
                </a:extLst>
              </p:cNvPr>
              <p:cNvGrpSpPr>
                <a:grpSpLocks/>
              </p:cNvGrpSpPr>
              <p:nvPr/>
            </p:nvGrpSpPr>
            <p:grpSpPr bwMode="auto">
              <a:xfrm>
                <a:off x="2634847" y="5400656"/>
                <a:ext cx="376238" cy="265113"/>
                <a:chOff x="990600" y="5638800"/>
                <a:chExt cx="376238" cy="265113"/>
              </a:xfrm>
            </p:grpSpPr>
            <p:sp>
              <p:nvSpPr>
                <p:cNvPr id="176170" name="Freeform 26">
                  <a:extLst>
                    <a:ext uri="{FF2B5EF4-FFF2-40B4-BE49-F238E27FC236}">
                      <a16:creationId xmlns:a16="http://schemas.microsoft.com/office/drawing/2014/main" id="{384B75D3-89DD-AD49-AC0E-EE6598D50E7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6171" name="Freeform 28">
                  <a:extLst>
                    <a:ext uri="{FF2B5EF4-FFF2-40B4-BE49-F238E27FC236}">
                      <a16:creationId xmlns:a16="http://schemas.microsoft.com/office/drawing/2014/main" id="{692E78EF-1F2D-0F47-80FC-0AE6BBA6FBA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6156" name="Rectangle 29">
                <a:extLst>
                  <a:ext uri="{FF2B5EF4-FFF2-40B4-BE49-F238E27FC236}">
                    <a16:creationId xmlns:a16="http://schemas.microsoft.com/office/drawing/2014/main" id="{AE38948E-48B7-8B4D-A601-7624565C4F58}"/>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6157" name="Rectangle 30">
                <a:extLst>
                  <a:ext uri="{FF2B5EF4-FFF2-40B4-BE49-F238E27FC236}">
                    <a16:creationId xmlns:a16="http://schemas.microsoft.com/office/drawing/2014/main" id="{EC4B64C5-36FF-7E43-A6FC-DA11849A64EC}"/>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58" name="Rectangle 31">
                <a:extLst>
                  <a:ext uri="{FF2B5EF4-FFF2-40B4-BE49-F238E27FC236}">
                    <a16:creationId xmlns:a16="http://schemas.microsoft.com/office/drawing/2014/main" id="{4DC26A34-E4AB-3B4A-9B01-0E1733240B05}"/>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6159" name="Rectangle 32">
                <a:extLst>
                  <a:ext uri="{FF2B5EF4-FFF2-40B4-BE49-F238E27FC236}">
                    <a16:creationId xmlns:a16="http://schemas.microsoft.com/office/drawing/2014/main" id="{0AB5DB1B-829F-7C42-B61B-796DF9BC954B}"/>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60" name="Line 33">
                <a:extLst>
                  <a:ext uri="{FF2B5EF4-FFF2-40B4-BE49-F238E27FC236}">
                    <a16:creationId xmlns:a16="http://schemas.microsoft.com/office/drawing/2014/main" id="{F186B802-2172-2341-ACDC-BC3AAA1A8F93}"/>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61" name="Rectangle 38">
                <a:extLst>
                  <a:ext uri="{FF2B5EF4-FFF2-40B4-BE49-F238E27FC236}">
                    <a16:creationId xmlns:a16="http://schemas.microsoft.com/office/drawing/2014/main" id="{4A350502-4F6E-6847-B5DB-85427F26811B}"/>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62" name="Rectangle 39">
                <a:extLst>
                  <a:ext uri="{FF2B5EF4-FFF2-40B4-BE49-F238E27FC236}">
                    <a16:creationId xmlns:a16="http://schemas.microsoft.com/office/drawing/2014/main" id="{0AD9AEDA-6253-3D41-B170-E2F6FDCB7715}"/>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63" name="Rectangle 40">
                <a:extLst>
                  <a:ext uri="{FF2B5EF4-FFF2-40B4-BE49-F238E27FC236}">
                    <a16:creationId xmlns:a16="http://schemas.microsoft.com/office/drawing/2014/main" id="{651843B2-A327-AD4C-9413-9D4B87C0ABB6}"/>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6164" name="Rectangle 41">
                <a:extLst>
                  <a:ext uri="{FF2B5EF4-FFF2-40B4-BE49-F238E27FC236}">
                    <a16:creationId xmlns:a16="http://schemas.microsoft.com/office/drawing/2014/main" id="{D054C602-1957-CC4D-8CD1-892E26002679}"/>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65" name="Rectangle 42">
                <a:extLst>
                  <a:ext uri="{FF2B5EF4-FFF2-40B4-BE49-F238E27FC236}">
                    <a16:creationId xmlns:a16="http://schemas.microsoft.com/office/drawing/2014/main" id="{E3AD362A-CB11-4B4C-9800-9C79EC7FB1BC}"/>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6166" name="Rectangle 66">
                <a:extLst>
                  <a:ext uri="{FF2B5EF4-FFF2-40B4-BE49-F238E27FC236}">
                    <a16:creationId xmlns:a16="http://schemas.microsoft.com/office/drawing/2014/main" id="{485D3741-7038-7248-B21E-CE729D5C99BC}"/>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6167" name="Rectangle 67">
                <a:extLst>
                  <a:ext uri="{FF2B5EF4-FFF2-40B4-BE49-F238E27FC236}">
                    <a16:creationId xmlns:a16="http://schemas.microsoft.com/office/drawing/2014/main" id="{0A653D9C-A55C-5745-BC70-50A8E2EA1C39}"/>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6168" name="Oval 68">
                <a:extLst>
                  <a:ext uri="{FF2B5EF4-FFF2-40B4-BE49-F238E27FC236}">
                    <a16:creationId xmlns:a16="http://schemas.microsoft.com/office/drawing/2014/main" id="{1250A3A6-A894-F743-86AC-A800FB4542DA}"/>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6169" name="Line 11">
                <a:extLst>
                  <a:ext uri="{FF2B5EF4-FFF2-40B4-BE49-F238E27FC236}">
                    <a16:creationId xmlns:a16="http://schemas.microsoft.com/office/drawing/2014/main" id="{DD9AF951-25B1-D544-9FC4-4C154C315B7B}"/>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6134" name="Straight Connector 169">
              <a:extLst>
                <a:ext uri="{FF2B5EF4-FFF2-40B4-BE49-F238E27FC236}">
                  <a16:creationId xmlns:a16="http://schemas.microsoft.com/office/drawing/2014/main" id="{062E5012-6CF0-E24D-BF3D-A0FD1026E6D4}"/>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6135" name="Straight Connector 170">
              <a:extLst>
                <a:ext uri="{FF2B5EF4-FFF2-40B4-BE49-F238E27FC236}">
                  <a16:creationId xmlns:a16="http://schemas.microsoft.com/office/drawing/2014/main" id="{5EEC2E88-7D6E-0547-AB47-402A2E4A8127}"/>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76132" name="Title 1">
            <a:extLst>
              <a:ext uri="{FF2B5EF4-FFF2-40B4-BE49-F238E27FC236}">
                <a16:creationId xmlns:a16="http://schemas.microsoft.com/office/drawing/2014/main" id="{6D159C53-ACA1-4D44-80BB-789A9211FA20}"/>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3" name="Group 125">
            <a:extLst>
              <a:ext uri="{FF2B5EF4-FFF2-40B4-BE49-F238E27FC236}">
                <a16:creationId xmlns:a16="http://schemas.microsoft.com/office/drawing/2014/main" id="{7067C397-CE7E-E143-8B92-5204CFD0F541}"/>
              </a:ext>
            </a:extLst>
          </p:cNvPr>
          <p:cNvGrpSpPr>
            <a:grpSpLocks/>
          </p:cNvGrpSpPr>
          <p:nvPr/>
        </p:nvGrpSpPr>
        <p:grpSpPr bwMode="auto">
          <a:xfrm>
            <a:off x="2667000" y="5638800"/>
            <a:ext cx="5105400" cy="369888"/>
            <a:chOff x="1752600" y="5638800"/>
            <a:chExt cx="5105399" cy="369332"/>
          </a:xfrm>
        </p:grpSpPr>
        <p:sp>
          <p:nvSpPr>
            <p:cNvPr id="177196" name="Freeform 13">
              <a:extLst>
                <a:ext uri="{FF2B5EF4-FFF2-40B4-BE49-F238E27FC236}">
                  <a16:creationId xmlns:a16="http://schemas.microsoft.com/office/drawing/2014/main" id="{A2623BDC-E6DD-4E44-81C5-0519F39EDC5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197" name="TextBox 131">
              <a:extLst>
                <a:ext uri="{FF2B5EF4-FFF2-40B4-BE49-F238E27FC236}">
                  <a16:creationId xmlns:a16="http://schemas.microsoft.com/office/drawing/2014/main" id="{CD806DC4-9508-114E-B693-7817D592628F}"/>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7154" name="Oval 132">
            <a:extLst>
              <a:ext uri="{FF2B5EF4-FFF2-40B4-BE49-F238E27FC236}">
                <a16:creationId xmlns:a16="http://schemas.microsoft.com/office/drawing/2014/main" id="{B481BF63-05B0-A142-B7DB-7FC9A97AEA67}"/>
              </a:ext>
            </a:extLst>
          </p:cNvPr>
          <p:cNvSpPr>
            <a:spLocks noChangeAspect="1"/>
          </p:cNvSpPr>
          <p:nvPr/>
        </p:nvSpPr>
        <p:spPr bwMode="auto">
          <a:xfrm>
            <a:off x="55530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7155" name="Group 167">
            <a:extLst>
              <a:ext uri="{FF2B5EF4-FFF2-40B4-BE49-F238E27FC236}">
                <a16:creationId xmlns:a16="http://schemas.microsoft.com/office/drawing/2014/main" id="{88131ACE-1510-7546-A0A6-99C96589DB8B}"/>
              </a:ext>
            </a:extLst>
          </p:cNvPr>
          <p:cNvGrpSpPr>
            <a:grpSpLocks/>
          </p:cNvGrpSpPr>
          <p:nvPr/>
        </p:nvGrpSpPr>
        <p:grpSpPr bwMode="auto">
          <a:xfrm>
            <a:off x="2514600" y="2085976"/>
            <a:ext cx="6124696" cy="1876425"/>
            <a:chOff x="1600200" y="1863363"/>
            <a:chExt cx="6124696" cy="1876425"/>
          </a:xfrm>
        </p:grpSpPr>
        <p:grpSp>
          <p:nvGrpSpPr>
            <p:cNvPr id="177157" name="Group 168">
              <a:extLst>
                <a:ext uri="{FF2B5EF4-FFF2-40B4-BE49-F238E27FC236}">
                  <a16:creationId xmlns:a16="http://schemas.microsoft.com/office/drawing/2014/main" id="{F2C7FFB1-7C45-E84B-88A1-69E86D22D970}"/>
                </a:ext>
              </a:extLst>
            </p:cNvPr>
            <p:cNvGrpSpPr>
              <a:grpSpLocks/>
            </p:cNvGrpSpPr>
            <p:nvPr/>
          </p:nvGrpSpPr>
          <p:grpSpPr bwMode="auto">
            <a:xfrm>
              <a:off x="1600200" y="1863363"/>
              <a:ext cx="6124696" cy="1876425"/>
              <a:chOff x="1371600" y="4473575"/>
              <a:chExt cx="6125146" cy="1876950"/>
            </a:xfrm>
          </p:grpSpPr>
          <p:sp>
            <p:nvSpPr>
              <p:cNvPr id="177160" name="Rectangle 171">
                <a:extLst>
                  <a:ext uri="{FF2B5EF4-FFF2-40B4-BE49-F238E27FC236}">
                    <a16:creationId xmlns:a16="http://schemas.microsoft.com/office/drawing/2014/main" id="{C5B89E42-6845-B046-A1FC-44595EC582E3}"/>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7161" name="Rectangle 172">
                <a:extLst>
                  <a:ext uri="{FF2B5EF4-FFF2-40B4-BE49-F238E27FC236}">
                    <a16:creationId xmlns:a16="http://schemas.microsoft.com/office/drawing/2014/main" id="{9F3C2496-E4B3-BD4D-AF97-40CF78A8B8D0}"/>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7162" name="Rectangle 173">
                <a:extLst>
                  <a:ext uri="{FF2B5EF4-FFF2-40B4-BE49-F238E27FC236}">
                    <a16:creationId xmlns:a16="http://schemas.microsoft.com/office/drawing/2014/main" id="{74C0853A-9070-504C-A382-78234315185A}"/>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63" name="Line 8">
                <a:extLst>
                  <a:ext uri="{FF2B5EF4-FFF2-40B4-BE49-F238E27FC236}">
                    <a16:creationId xmlns:a16="http://schemas.microsoft.com/office/drawing/2014/main" id="{52B7CAA8-7E0D-0F43-B459-376A8A129171}"/>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4" name="Freeform 175">
                <a:extLst>
                  <a:ext uri="{FF2B5EF4-FFF2-40B4-BE49-F238E27FC236}">
                    <a16:creationId xmlns:a16="http://schemas.microsoft.com/office/drawing/2014/main" id="{185F8D70-D1D6-C841-8763-206248C5970B}"/>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165" name="Freeform 176">
                <a:extLst>
                  <a:ext uri="{FF2B5EF4-FFF2-40B4-BE49-F238E27FC236}">
                    <a16:creationId xmlns:a16="http://schemas.microsoft.com/office/drawing/2014/main" id="{A5696E17-2DEC-7D41-BF87-B6B0CCA68884}"/>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166" name="Line 11">
                <a:extLst>
                  <a:ext uri="{FF2B5EF4-FFF2-40B4-BE49-F238E27FC236}">
                    <a16:creationId xmlns:a16="http://schemas.microsoft.com/office/drawing/2014/main" id="{7E25D122-5A44-E54E-BD58-D59AB7C9634D}"/>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7" name="Line 12">
                <a:extLst>
                  <a:ext uri="{FF2B5EF4-FFF2-40B4-BE49-F238E27FC236}">
                    <a16:creationId xmlns:a16="http://schemas.microsoft.com/office/drawing/2014/main" id="{938E9337-D69C-0449-8A23-B6FD71759A43}"/>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8" name="Line 13">
                <a:extLst>
                  <a:ext uri="{FF2B5EF4-FFF2-40B4-BE49-F238E27FC236}">
                    <a16:creationId xmlns:a16="http://schemas.microsoft.com/office/drawing/2014/main" id="{BDC2B35F-4859-D240-8F75-D6032AA0FF0D}"/>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9" name="Line 14">
                <a:extLst>
                  <a:ext uri="{FF2B5EF4-FFF2-40B4-BE49-F238E27FC236}">
                    <a16:creationId xmlns:a16="http://schemas.microsoft.com/office/drawing/2014/main" id="{75A83E45-3074-1644-A910-099FA180ACE6}"/>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0" name="Line 15">
                <a:extLst>
                  <a:ext uri="{FF2B5EF4-FFF2-40B4-BE49-F238E27FC236}">
                    <a16:creationId xmlns:a16="http://schemas.microsoft.com/office/drawing/2014/main" id="{44EBF786-EFD0-4645-B378-7084E41E0C7E}"/>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1" name="Rectangle 17">
                <a:extLst>
                  <a:ext uri="{FF2B5EF4-FFF2-40B4-BE49-F238E27FC236}">
                    <a16:creationId xmlns:a16="http://schemas.microsoft.com/office/drawing/2014/main" id="{586FB8E9-72F7-AF4D-9B17-48533F757CB0}"/>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72" name="Rectangle 18">
                <a:extLst>
                  <a:ext uri="{FF2B5EF4-FFF2-40B4-BE49-F238E27FC236}">
                    <a16:creationId xmlns:a16="http://schemas.microsoft.com/office/drawing/2014/main" id="{5CF41C36-C996-174F-90F5-52A1EE0B0C33}"/>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7173" name="Rectangle 19">
                <a:extLst>
                  <a:ext uri="{FF2B5EF4-FFF2-40B4-BE49-F238E27FC236}">
                    <a16:creationId xmlns:a16="http://schemas.microsoft.com/office/drawing/2014/main" id="{B07B73D1-8367-A748-9067-654914EEEA63}"/>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7174" name="Rectangle 20">
                <a:extLst>
                  <a:ext uri="{FF2B5EF4-FFF2-40B4-BE49-F238E27FC236}">
                    <a16:creationId xmlns:a16="http://schemas.microsoft.com/office/drawing/2014/main" id="{7D548B53-0FF6-5A47-934E-C7CC2E08A73E}"/>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7175" name="Rectangle 21">
                <a:extLst>
                  <a:ext uri="{FF2B5EF4-FFF2-40B4-BE49-F238E27FC236}">
                    <a16:creationId xmlns:a16="http://schemas.microsoft.com/office/drawing/2014/main" id="{19681002-4D00-3A4A-9754-647EBA2A7667}"/>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7176" name="Rectangle 22">
                <a:extLst>
                  <a:ext uri="{FF2B5EF4-FFF2-40B4-BE49-F238E27FC236}">
                    <a16:creationId xmlns:a16="http://schemas.microsoft.com/office/drawing/2014/main" id="{00133787-1D0C-CC42-A525-A89B03C1AC50}"/>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77" name="Line 23">
                <a:extLst>
                  <a:ext uri="{FF2B5EF4-FFF2-40B4-BE49-F238E27FC236}">
                    <a16:creationId xmlns:a16="http://schemas.microsoft.com/office/drawing/2014/main" id="{ADFB174A-F064-044A-8DF4-F6F11FCACAE9}"/>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8" name="Line 25">
                <a:extLst>
                  <a:ext uri="{FF2B5EF4-FFF2-40B4-BE49-F238E27FC236}">
                    <a16:creationId xmlns:a16="http://schemas.microsoft.com/office/drawing/2014/main" id="{188ECA84-F744-A34A-B5CE-5E76947255A6}"/>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7179" name="Group 1">
                <a:extLst>
                  <a:ext uri="{FF2B5EF4-FFF2-40B4-BE49-F238E27FC236}">
                    <a16:creationId xmlns:a16="http://schemas.microsoft.com/office/drawing/2014/main" id="{18F0F795-8C79-6349-B425-DA88F4E5EB92}"/>
                  </a:ext>
                </a:extLst>
              </p:cNvPr>
              <p:cNvGrpSpPr>
                <a:grpSpLocks/>
              </p:cNvGrpSpPr>
              <p:nvPr/>
            </p:nvGrpSpPr>
            <p:grpSpPr bwMode="auto">
              <a:xfrm>
                <a:off x="2634847" y="5400656"/>
                <a:ext cx="376238" cy="265113"/>
                <a:chOff x="990600" y="5638800"/>
                <a:chExt cx="376238" cy="265113"/>
              </a:xfrm>
            </p:grpSpPr>
            <p:sp>
              <p:nvSpPr>
                <p:cNvPr id="177194" name="Freeform 26">
                  <a:extLst>
                    <a:ext uri="{FF2B5EF4-FFF2-40B4-BE49-F238E27FC236}">
                      <a16:creationId xmlns:a16="http://schemas.microsoft.com/office/drawing/2014/main" id="{E3203ACE-81FE-4341-8016-B975910EE5C9}"/>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7195" name="Freeform 28">
                  <a:extLst>
                    <a:ext uri="{FF2B5EF4-FFF2-40B4-BE49-F238E27FC236}">
                      <a16:creationId xmlns:a16="http://schemas.microsoft.com/office/drawing/2014/main" id="{D70D2575-4BA5-E44A-BA94-8E3E12E8C13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7180" name="Rectangle 29">
                <a:extLst>
                  <a:ext uri="{FF2B5EF4-FFF2-40B4-BE49-F238E27FC236}">
                    <a16:creationId xmlns:a16="http://schemas.microsoft.com/office/drawing/2014/main" id="{EF1E1B86-03B1-4F4E-B936-8CE71D87E4E3}"/>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7181" name="Rectangle 30">
                <a:extLst>
                  <a:ext uri="{FF2B5EF4-FFF2-40B4-BE49-F238E27FC236}">
                    <a16:creationId xmlns:a16="http://schemas.microsoft.com/office/drawing/2014/main" id="{7A5A9A5F-587E-4A4E-AD88-BC733BD66217}"/>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2" name="Rectangle 31">
                <a:extLst>
                  <a:ext uri="{FF2B5EF4-FFF2-40B4-BE49-F238E27FC236}">
                    <a16:creationId xmlns:a16="http://schemas.microsoft.com/office/drawing/2014/main" id="{77CABB80-C992-014F-A9F5-2D4D1DED5DD3}"/>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7183" name="Rectangle 32">
                <a:extLst>
                  <a:ext uri="{FF2B5EF4-FFF2-40B4-BE49-F238E27FC236}">
                    <a16:creationId xmlns:a16="http://schemas.microsoft.com/office/drawing/2014/main" id="{446596D1-B8FA-0E4C-9A34-C7C6B743258A}"/>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4" name="Line 33">
                <a:extLst>
                  <a:ext uri="{FF2B5EF4-FFF2-40B4-BE49-F238E27FC236}">
                    <a16:creationId xmlns:a16="http://schemas.microsoft.com/office/drawing/2014/main" id="{8DEBC688-2440-C543-B6BC-8811AC4E32A0}"/>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85" name="Rectangle 38">
                <a:extLst>
                  <a:ext uri="{FF2B5EF4-FFF2-40B4-BE49-F238E27FC236}">
                    <a16:creationId xmlns:a16="http://schemas.microsoft.com/office/drawing/2014/main" id="{A43A13CB-97CC-4A4E-9AD8-DDF42742D3AD}"/>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6" name="Rectangle 39">
                <a:extLst>
                  <a:ext uri="{FF2B5EF4-FFF2-40B4-BE49-F238E27FC236}">
                    <a16:creationId xmlns:a16="http://schemas.microsoft.com/office/drawing/2014/main" id="{D07FE511-3633-B045-AFC8-F9603D867AB7}"/>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7" name="Rectangle 40">
                <a:extLst>
                  <a:ext uri="{FF2B5EF4-FFF2-40B4-BE49-F238E27FC236}">
                    <a16:creationId xmlns:a16="http://schemas.microsoft.com/office/drawing/2014/main" id="{5E6117B8-A045-9D4C-833C-1B68571BF000}"/>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7188" name="Rectangle 41">
                <a:extLst>
                  <a:ext uri="{FF2B5EF4-FFF2-40B4-BE49-F238E27FC236}">
                    <a16:creationId xmlns:a16="http://schemas.microsoft.com/office/drawing/2014/main" id="{7E354608-1CF4-8A4D-B6F3-D339558EF940}"/>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9" name="Rectangle 42">
                <a:extLst>
                  <a:ext uri="{FF2B5EF4-FFF2-40B4-BE49-F238E27FC236}">
                    <a16:creationId xmlns:a16="http://schemas.microsoft.com/office/drawing/2014/main" id="{8F1B507A-15B4-F548-AF33-1F5C83983514}"/>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7190" name="Rectangle 66">
                <a:extLst>
                  <a:ext uri="{FF2B5EF4-FFF2-40B4-BE49-F238E27FC236}">
                    <a16:creationId xmlns:a16="http://schemas.microsoft.com/office/drawing/2014/main" id="{87F5AA67-84CA-A24A-9C57-A4A8E5CE4BCD}"/>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7191" name="Rectangle 67">
                <a:extLst>
                  <a:ext uri="{FF2B5EF4-FFF2-40B4-BE49-F238E27FC236}">
                    <a16:creationId xmlns:a16="http://schemas.microsoft.com/office/drawing/2014/main" id="{B87F1D3F-822F-4648-B758-443A5F61FCAA}"/>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7192" name="Oval 68">
                <a:extLst>
                  <a:ext uri="{FF2B5EF4-FFF2-40B4-BE49-F238E27FC236}">
                    <a16:creationId xmlns:a16="http://schemas.microsoft.com/office/drawing/2014/main" id="{02729826-1769-D04D-BFBD-1FCB36A63DEE}"/>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7193" name="Line 11">
                <a:extLst>
                  <a:ext uri="{FF2B5EF4-FFF2-40B4-BE49-F238E27FC236}">
                    <a16:creationId xmlns:a16="http://schemas.microsoft.com/office/drawing/2014/main" id="{60C2A312-1252-2E47-A80E-7B3EAFF70DB6}"/>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7158" name="Straight Connector 169">
              <a:extLst>
                <a:ext uri="{FF2B5EF4-FFF2-40B4-BE49-F238E27FC236}">
                  <a16:creationId xmlns:a16="http://schemas.microsoft.com/office/drawing/2014/main" id="{08ADD8AE-1150-2043-955E-621379A38AB5}"/>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7159" name="Straight Connector 170">
              <a:extLst>
                <a:ext uri="{FF2B5EF4-FFF2-40B4-BE49-F238E27FC236}">
                  <a16:creationId xmlns:a16="http://schemas.microsoft.com/office/drawing/2014/main" id="{9543396B-F7E5-FC48-A870-89E7A829F7E2}"/>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77156" name="Title 1">
            <a:extLst>
              <a:ext uri="{FF2B5EF4-FFF2-40B4-BE49-F238E27FC236}">
                <a16:creationId xmlns:a16="http://schemas.microsoft.com/office/drawing/2014/main" id="{79420009-FD45-9549-9C50-636EEC811BC4}"/>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177" name="Group 126">
            <a:extLst>
              <a:ext uri="{FF2B5EF4-FFF2-40B4-BE49-F238E27FC236}">
                <a16:creationId xmlns:a16="http://schemas.microsoft.com/office/drawing/2014/main" id="{DF12AB25-5DE0-654C-85E8-6B63F1AF1CDD}"/>
              </a:ext>
            </a:extLst>
          </p:cNvPr>
          <p:cNvGrpSpPr>
            <a:grpSpLocks/>
          </p:cNvGrpSpPr>
          <p:nvPr/>
        </p:nvGrpSpPr>
        <p:grpSpPr bwMode="auto">
          <a:xfrm>
            <a:off x="2667000" y="5638800"/>
            <a:ext cx="5105400" cy="369888"/>
            <a:chOff x="1752600" y="5638800"/>
            <a:chExt cx="5105399" cy="369332"/>
          </a:xfrm>
        </p:grpSpPr>
        <p:sp>
          <p:nvSpPr>
            <p:cNvPr id="178220" name="Freeform 13">
              <a:extLst>
                <a:ext uri="{FF2B5EF4-FFF2-40B4-BE49-F238E27FC236}">
                  <a16:creationId xmlns:a16="http://schemas.microsoft.com/office/drawing/2014/main" id="{9015F942-FDA6-954D-8879-BD1B92A4F327}"/>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221" name="TextBox 133">
              <a:extLst>
                <a:ext uri="{FF2B5EF4-FFF2-40B4-BE49-F238E27FC236}">
                  <a16:creationId xmlns:a16="http://schemas.microsoft.com/office/drawing/2014/main" id="{C08CCF00-9B01-7543-90C2-02C87C5608C9}"/>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8178" name="Oval 134">
            <a:extLst>
              <a:ext uri="{FF2B5EF4-FFF2-40B4-BE49-F238E27FC236}">
                <a16:creationId xmlns:a16="http://schemas.microsoft.com/office/drawing/2014/main" id="{B50C5706-E15E-DD40-BCDB-1434279160EE}"/>
              </a:ext>
            </a:extLst>
          </p:cNvPr>
          <p:cNvSpPr>
            <a:spLocks noChangeAspect="1"/>
          </p:cNvSpPr>
          <p:nvPr/>
        </p:nvSpPr>
        <p:spPr bwMode="auto">
          <a:xfrm>
            <a:off x="57150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8179" name="Group 195">
            <a:extLst>
              <a:ext uri="{FF2B5EF4-FFF2-40B4-BE49-F238E27FC236}">
                <a16:creationId xmlns:a16="http://schemas.microsoft.com/office/drawing/2014/main" id="{81973853-2179-324D-8602-5926A06E3231}"/>
              </a:ext>
            </a:extLst>
          </p:cNvPr>
          <p:cNvGrpSpPr>
            <a:grpSpLocks/>
          </p:cNvGrpSpPr>
          <p:nvPr/>
        </p:nvGrpSpPr>
        <p:grpSpPr bwMode="auto">
          <a:xfrm>
            <a:off x="2514600" y="2085976"/>
            <a:ext cx="6124696" cy="1876425"/>
            <a:chOff x="1600200" y="1863363"/>
            <a:chExt cx="6124696" cy="1876425"/>
          </a:xfrm>
        </p:grpSpPr>
        <p:grpSp>
          <p:nvGrpSpPr>
            <p:cNvPr id="178181" name="Group 196">
              <a:extLst>
                <a:ext uri="{FF2B5EF4-FFF2-40B4-BE49-F238E27FC236}">
                  <a16:creationId xmlns:a16="http://schemas.microsoft.com/office/drawing/2014/main" id="{B489BB63-5C4A-634D-AE63-9EA8118CD621}"/>
                </a:ext>
              </a:extLst>
            </p:cNvPr>
            <p:cNvGrpSpPr>
              <a:grpSpLocks/>
            </p:cNvGrpSpPr>
            <p:nvPr/>
          </p:nvGrpSpPr>
          <p:grpSpPr bwMode="auto">
            <a:xfrm>
              <a:off x="1600200" y="1863363"/>
              <a:ext cx="6124696" cy="1876425"/>
              <a:chOff x="1371600" y="4473575"/>
              <a:chExt cx="6125146" cy="1876950"/>
            </a:xfrm>
          </p:grpSpPr>
          <p:sp>
            <p:nvSpPr>
              <p:cNvPr id="178184" name="Rectangle 199">
                <a:extLst>
                  <a:ext uri="{FF2B5EF4-FFF2-40B4-BE49-F238E27FC236}">
                    <a16:creationId xmlns:a16="http://schemas.microsoft.com/office/drawing/2014/main" id="{52D4CB43-A511-CC45-A4A0-99B6806B6AC4}"/>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8185" name="Rectangle 200">
                <a:extLst>
                  <a:ext uri="{FF2B5EF4-FFF2-40B4-BE49-F238E27FC236}">
                    <a16:creationId xmlns:a16="http://schemas.microsoft.com/office/drawing/2014/main" id="{24504724-9C9E-E94E-9F25-7944232134BA}"/>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8186" name="Rectangle 201">
                <a:extLst>
                  <a:ext uri="{FF2B5EF4-FFF2-40B4-BE49-F238E27FC236}">
                    <a16:creationId xmlns:a16="http://schemas.microsoft.com/office/drawing/2014/main" id="{4E2EA7EB-1C83-EA48-857A-A8012CFAB938}"/>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187" name="Line 8">
                <a:extLst>
                  <a:ext uri="{FF2B5EF4-FFF2-40B4-BE49-F238E27FC236}">
                    <a16:creationId xmlns:a16="http://schemas.microsoft.com/office/drawing/2014/main" id="{A8341522-EDD6-AD40-BFB2-E11CDCD19E1A}"/>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88" name="Freeform 203">
                <a:extLst>
                  <a:ext uri="{FF2B5EF4-FFF2-40B4-BE49-F238E27FC236}">
                    <a16:creationId xmlns:a16="http://schemas.microsoft.com/office/drawing/2014/main" id="{C4768F57-396D-CA4B-BD1B-5FBE5ACCCDD1}"/>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189" name="Freeform 204">
                <a:extLst>
                  <a:ext uri="{FF2B5EF4-FFF2-40B4-BE49-F238E27FC236}">
                    <a16:creationId xmlns:a16="http://schemas.microsoft.com/office/drawing/2014/main" id="{0B4A5ED1-D547-7240-8519-493D86D7B0AE}"/>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190" name="Line 11">
                <a:extLst>
                  <a:ext uri="{FF2B5EF4-FFF2-40B4-BE49-F238E27FC236}">
                    <a16:creationId xmlns:a16="http://schemas.microsoft.com/office/drawing/2014/main" id="{3EAFD7C0-BB5A-1C45-A811-40065B609F9E}"/>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1" name="Line 12">
                <a:extLst>
                  <a:ext uri="{FF2B5EF4-FFF2-40B4-BE49-F238E27FC236}">
                    <a16:creationId xmlns:a16="http://schemas.microsoft.com/office/drawing/2014/main" id="{3243B5B3-A09A-7E43-A928-551373262DA6}"/>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2" name="Line 13">
                <a:extLst>
                  <a:ext uri="{FF2B5EF4-FFF2-40B4-BE49-F238E27FC236}">
                    <a16:creationId xmlns:a16="http://schemas.microsoft.com/office/drawing/2014/main" id="{CC59D062-DF2F-B641-A0E5-7607820772DD}"/>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3" name="Line 14">
                <a:extLst>
                  <a:ext uri="{FF2B5EF4-FFF2-40B4-BE49-F238E27FC236}">
                    <a16:creationId xmlns:a16="http://schemas.microsoft.com/office/drawing/2014/main" id="{9042E245-EA43-D249-89F2-D83B8C2E6590}"/>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4" name="Line 15">
                <a:extLst>
                  <a:ext uri="{FF2B5EF4-FFF2-40B4-BE49-F238E27FC236}">
                    <a16:creationId xmlns:a16="http://schemas.microsoft.com/office/drawing/2014/main" id="{67FE5B90-7933-5646-B3CB-E41D2B364969}"/>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5" name="Rectangle 17">
                <a:extLst>
                  <a:ext uri="{FF2B5EF4-FFF2-40B4-BE49-F238E27FC236}">
                    <a16:creationId xmlns:a16="http://schemas.microsoft.com/office/drawing/2014/main" id="{2178F6F1-C994-9443-8A63-E35F872510C6}"/>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196" name="Rectangle 18">
                <a:extLst>
                  <a:ext uri="{FF2B5EF4-FFF2-40B4-BE49-F238E27FC236}">
                    <a16:creationId xmlns:a16="http://schemas.microsoft.com/office/drawing/2014/main" id="{913B6494-0F4E-3C41-9243-B3F687B1AA84}"/>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8197" name="Rectangle 19">
                <a:extLst>
                  <a:ext uri="{FF2B5EF4-FFF2-40B4-BE49-F238E27FC236}">
                    <a16:creationId xmlns:a16="http://schemas.microsoft.com/office/drawing/2014/main" id="{67FEB953-F523-3C4B-B895-D964944F65CC}"/>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8198" name="Rectangle 20">
                <a:extLst>
                  <a:ext uri="{FF2B5EF4-FFF2-40B4-BE49-F238E27FC236}">
                    <a16:creationId xmlns:a16="http://schemas.microsoft.com/office/drawing/2014/main" id="{072EA319-47D5-0940-89F2-0E7A22413907}"/>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8199" name="Rectangle 21">
                <a:extLst>
                  <a:ext uri="{FF2B5EF4-FFF2-40B4-BE49-F238E27FC236}">
                    <a16:creationId xmlns:a16="http://schemas.microsoft.com/office/drawing/2014/main" id="{5E2B01B7-1418-9742-9384-C6C1D665235F}"/>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8200" name="Rectangle 22">
                <a:extLst>
                  <a:ext uri="{FF2B5EF4-FFF2-40B4-BE49-F238E27FC236}">
                    <a16:creationId xmlns:a16="http://schemas.microsoft.com/office/drawing/2014/main" id="{79A2DCFD-6934-4245-BC7F-CD98DD487BAE}"/>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01" name="Line 23">
                <a:extLst>
                  <a:ext uri="{FF2B5EF4-FFF2-40B4-BE49-F238E27FC236}">
                    <a16:creationId xmlns:a16="http://schemas.microsoft.com/office/drawing/2014/main" id="{901DBFCC-D323-234A-AAB9-37D2ADF6A0B0}"/>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202" name="Line 25">
                <a:extLst>
                  <a:ext uri="{FF2B5EF4-FFF2-40B4-BE49-F238E27FC236}">
                    <a16:creationId xmlns:a16="http://schemas.microsoft.com/office/drawing/2014/main" id="{81AE049E-3F02-1A4A-979D-FC0C2A2F6524}"/>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8203" name="Group 1">
                <a:extLst>
                  <a:ext uri="{FF2B5EF4-FFF2-40B4-BE49-F238E27FC236}">
                    <a16:creationId xmlns:a16="http://schemas.microsoft.com/office/drawing/2014/main" id="{51898C3C-BD48-934F-8E67-7296D41D03A2}"/>
                  </a:ext>
                </a:extLst>
              </p:cNvPr>
              <p:cNvGrpSpPr>
                <a:grpSpLocks/>
              </p:cNvGrpSpPr>
              <p:nvPr/>
            </p:nvGrpSpPr>
            <p:grpSpPr bwMode="auto">
              <a:xfrm>
                <a:off x="2634847" y="5400656"/>
                <a:ext cx="376238" cy="265113"/>
                <a:chOff x="990600" y="5638800"/>
                <a:chExt cx="376238" cy="265113"/>
              </a:xfrm>
            </p:grpSpPr>
            <p:sp>
              <p:nvSpPr>
                <p:cNvPr id="178218" name="Freeform 26">
                  <a:extLst>
                    <a:ext uri="{FF2B5EF4-FFF2-40B4-BE49-F238E27FC236}">
                      <a16:creationId xmlns:a16="http://schemas.microsoft.com/office/drawing/2014/main" id="{28DF5EEE-53BE-644D-B8FB-7024CA10B38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8219" name="Freeform 28">
                  <a:extLst>
                    <a:ext uri="{FF2B5EF4-FFF2-40B4-BE49-F238E27FC236}">
                      <a16:creationId xmlns:a16="http://schemas.microsoft.com/office/drawing/2014/main" id="{882E71C4-A12A-B147-88E3-44FE1EEEDEA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8204" name="Rectangle 29">
                <a:extLst>
                  <a:ext uri="{FF2B5EF4-FFF2-40B4-BE49-F238E27FC236}">
                    <a16:creationId xmlns:a16="http://schemas.microsoft.com/office/drawing/2014/main" id="{129C997C-F9C0-1946-91E0-B3747CFC414E}"/>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8205" name="Rectangle 30">
                <a:extLst>
                  <a:ext uri="{FF2B5EF4-FFF2-40B4-BE49-F238E27FC236}">
                    <a16:creationId xmlns:a16="http://schemas.microsoft.com/office/drawing/2014/main" id="{E91B7AF1-A88F-6B44-B813-82C74BFF54F3}"/>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06" name="Rectangle 31">
                <a:extLst>
                  <a:ext uri="{FF2B5EF4-FFF2-40B4-BE49-F238E27FC236}">
                    <a16:creationId xmlns:a16="http://schemas.microsoft.com/office/drawing/2014/main" id="{A0F75DC7-D5A3-2941-A648-7813C7143188}"/>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8207" name="Rectangle 32">
                <a:extLst>
                  <a:ext uri="{FF2B5EF4-FFF2-40B4-BE49-F238E27FC236}">
                    <a16:creationId xmlns:a16="http://schemas.microsoft.com/office/drawing/2014/main" id="{772C3468-AF3C-7C4F-915F-3AB3A38931CC}"/>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08" name="Line 33">
                <a:extLst>
                  <a:ext uri="{FF2B5EF4-FFF2-40B4-BE49-F238E27FC236}">
                    <a16:creationId xmlns:a16="http://schemas.microsoft.com/office/drawing/2014/main" id="{E3ADE192-DDF2-1741-98C6-883C2617E24C}"/>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209" name="Rectangle 38">
                <a:extLst>
                  <a:ext uri="{FF2B5EF4-FFF2-40B4-BE49-F238E27FC236}">
                    <a16:creationId xmlns:a16="http://schemas.microsoft.com/office/drawing/2014/main" id="{169BB9DC-D5FC-7244-95A0-379DDD0CA9A8}"/>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10" name="Rectangle 39">
                <a:extLst>
                  <a:ext uri="{FF2B5EF4-FFF2-40B4-BE49-F238E27FC236}">
                    <a16:creationId xmlns:a16="http://schemas.microsoft.com/office/drawing/2014/main" id="{970E322C-B098-5A48-A4FF-88158BC13949}"/>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11" name="Rectangle 40">
                <a:extLst>
                  <a:ext uri="{FF2B5EF4-FFF2-40B4-BE49-F238E27FC236}">
                    <a16:creationId xmlns:a16="http://schemas.microsoft.com/office/drawing/2014/main" id="{51476929-E6B9-6E49-AE88-77C6C69401B4}"/>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8212" name="Rectangle 41">
                <a:extLst>
                  <a:ext uri="{FF2B5EF4-FFF2-40B4-BE49-F238E27FC236}">
                    <a16:creationId xmlns:a16="http://schemas.microsoft.com/office/drawing/2014/main" id="{802C2AAD-9448-CF46-9C01-9491571F21CD}"/>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13" name="Rectangle 42">
                <a:extLst>
                  <a:ext uri="{FF2B5EF4-FFF2-40B4-BE49-F238E27FC236}">
                    <a16:creationId xmlns:a16="http://schemas.microsoft.com/office/drawing/2014/main" id="{2F90F4A7-CB26-0247-A9F9-4B09839DEE19}"/>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8214" name="Rectangle 66">
                <a:extLst>
                  <a:ext uri="{FF2B5EF4-FFF2-40B4-BE49-F238E27FC236}">
                    <a16:creationId xmlns:a16="http://schemas.microsoft.com/office/drawing/2014/main" id="{91DCEA17-412E-024A-A83C-278B3B488F7A}"/>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8215" name="Rectangle 67">
                <a:extLst>
                  <a:ext uri="{FF2B5EF4-FFF2-40B4-BE49-F238E27FC236}">
                    <a16:creationId xmlns:a16="http://schemas.microsoft.com/office/drawing/2014/main" id="{BB2AA395-058D-2342-A5EF-BC016C7E8DB9}"/>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8216" name="Oval 68">
                <a:extLst>
                  <a:ext uri="{FF2B5EF4-FFF2-40B4-BE49-F238E27FC236}">
                    <a16:creationId xmlns:a16="http://schemas.microsoft.com/office/drawing/2014/main" id="{C5A65752-D6FC-9A49-9FB6-503F913599D5}"/>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8217" name="Line 11">
                <a:extLst>
                  <a:ext uri="{FF2B5EF4-FFF2-40B4-BE49-F238E27FC236}">
                    <a16:creationId xmlns:a16="http://schemas.microsoft.com/office/drawing/2014/main" id="{8E998D7D-4F2B-1C4B-B6B1-B90C1BD47BD6}"/>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8182" name="Straight Connector 197">
              <a:extLst>
                <a:ext uri="{FF2B5EF4-FFF2-40B4-BE49-F238E27FC236}">
                  <a16:creationId xmlns:a16="http://schemas.microsoft.com/office/drawing/2014/main" id="{0DC4936F-9F7B-C74D-9579-0C0E2BFC3D92}"/>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8183" name="Straight Connector 198">
              <a:extLst>
                <a:ext uri="{FF2B5EF4-FFF2-40B4-BE49-F238E27FC236}">
                  <a16:creationId xmlns:a16="http://schemas.microsoft.com/office/drawing/2014/main" id="{D76D3136-4FDB-1149-97D0-CEB557F18EE4}"/>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78180" name="Title 1">
            <a:extLst>
              <a:ext uri="{FF2B5EF4-FFF2-40B4-BE49-F238E27FC236}">
                <a16:creationId xmlns:a16="http://schemas.microsoft.com/office/drawing/2014/main" id="{30FF74D7-024F-3044-A72E-E6B822DA3B82}"/>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9201" name="Group 126">
            <a:extLst>
              <a:ext uri="{FF2B5EF4-FFF2-40B4-BE49-F238E27FC236}">
                <a16:creationId xmlns:a16="http://schemas.microsoft.com/office/drawing/2014/main" id="{625402E5-5E76-E749-99EB-395D63DC87DE}"/>
              </a:ext>
            </a:extLst>
          </p:cNvPr>
          <p:cNvGrpSpPr>
            <a:grpSpLocks/>
          </p:cNvGrpSpPr>
          <p:nvPr/>
        </p:nvGrpSpPr>
        <p:grpSpPr bwMode="auto">
          <a:xfrm>
            <a:off x="2667000" y="5638800"/>
            <a:ext cx="5105400" cy="369888"/>
            <a:chOff x="1752600" y="5638800"/>
            <a:chExt cx="5105399" cy="369332"/>
          </a:xfrm>
        </p:grpSpPr>
        <p:sp>
          <p:nvSpPr>
            <p:cNvPr id="179244" name="Freeform 13">
              <a:extLst>
                <a:ext uri="{FF2B5EF4-FFF2-40B4-BE49-F238E27FC236}">
                  <a16:creationId xmlns:a16="http://schemas.microsoft.com/office/drawing/2014/main" id="{6591A18E-009D-B248-8236-EF2C629FBCE3}"/>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245" name="TextBox 133">
              <a:extLst>
                <a:ext uri="{FF2B5EF4-FFF2-40B4-BE49-F238E27FC236}">
                  <a16:creationId xmlns:a16="http://schemas.microsoft.com/office/drawing/2014/main" id="{48332DB1-4AAD-8441-BC11-28ED07B290B2}"/>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9202" name="Oval 134">
            <a:extLst>
              <a:ext uri="{FF2B5EF4-FFF2-40B4-BE49-F238E27FC236}">
                <a16:creationId xmlns:a16="http://schemas.microsoft.com/office/drawing/2014/main" id="{CA147F80-1F9E-AE44-825F-414F008B4075}"/>
              </a:ext>
            </a:extLst>
          </p:cNvPr>
          <p:cNvSpPr>
            <a:spLocks noChangeAspect="1"/>
          </p:cNvSpPr>
          <p:nvPr/>
        </p:nvSpPr>
        <p:spPr bwMode="auto">
          <a:xfrm>
            <a:off x="65532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9203" name="Group 195">
            <a:extLst>
              <a:ext uri="{FF2B5EF4-FFF2-40B4-BE49-F238E27FC236}">
                <a16:creationId xmlns:a16="http://schemas.microsoft.com/office/drawing/2014/main" id="{17EAF06E-8911-7A49-9FE6-5B446CA12F2A}"/>
              </a:ext>
            </a:extLst>
          </p:cNvPr>
          <p:cNvGrpSpPr>
            <a:grpSpLocks/>
          </p:cNvGrpSpPr>
          <p:nvPr/>
        </p:nvGrpSpPr>
        <p:grpSpPr bwMode="auto">
          <a:xfrm>
            <a:off x="2514600" y="2085976"/>
            <a:ext cx="6124696" cy="1876425"/>
            <a:chOff x="1600200" y="1863363"/>
            <a:chExt cx="6124696" cy="1876425"/>
          </a:xfrm>
        </p:grpSpPr>
        <p:grpSp>
          <p:nvGrpSpPr>
            <p:cNvPr id="179205" name="Group 196">
              <a:extLst>
                <a:ext uri="{FF2B5EF4-FFF2-40B4-BE49-F238E27FC236}">
                  <a16:creationId xmlns:a16="http://schemas.microsoft.com/office/drawing/2014/main" id="{9E0C9381-6E09-BA45-9F1C-4490045982F2}"/>
                </a:ext>
              </a:extLst>
            </p:cNvPr>
            <p:cNvGrpSpPr>
              <a:grpSpLocks/>
            </p:cNvGrpSpPr>
            <p:nvPr/>
          </p:nvGrpSpPr>
          <p:grpSpPr bwMode="auto">
            <a:xfrm>
              <a:off x="1600200" y="1863363"/>
              <a:ext cx="6124696" cy="1876425"/>
              <a:chOff x="1371600" y="4473575"/>
              <a:chExt cx="6125146" cy="1876950"/>
            </a:xfrm>
          </p:grpSpPr>
          <p:sp>
            <p:nvSpPr>
              <p:cNvPr id="179208" name="Rectangle 199">
                <a:extLst>
                  <a:ext uri="{FF2B5EF4-FFF2-40B4-BE49-F238E27FC236}">
                    <a16:creationId xmlns:a16="http://schemas.microsoft.com/office/drawing/2014/main" id="{12EFE41F-8B60-C14D-BA3B-3A322C1D602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9209" name="Rectangle 200">
                <a:extLst>
                  <a:ext uri="{FF2B5EF4-FFF2-40B4-BE49-F238E27FC236}">
                    <a16:creationId xmlns:a16="http://schemas.microsoft.com/office/drawing/2014/main" id="{1B7AE3E7-A363-7D44-93B8-87C16F416C78}"/>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9210" name="Rectangle 201">
                <a:extLst>
                  <a:ext uri="{FF2B5EF4-FFF2-40B4-BE49-F238E27FC236}">
                    <a16:creationId xmlns:a16="http://schemas.microsoft.com/office/drawing/2014/main" id="{6596E2B3-7A34-4040-8D1A-BB7267B67AC1}"/>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11" name="Line 8">
                <a:extLst>
                  <a:ext uri="{FF2B5EF4-FFF2-40B4-BE49-F238E27FC236}">
                    <a16:creationId xmlns:a16="http://schemas.microsoft.com/office/drawing/2014/main" id="{B1C23C43-E611-8349-BAAE-FD8F6776D65A}"/>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2" name="Freeform 203">
                <a:extLst>
                  <a:ext uri="{FF2B5EF4-FFF2-40B4-BE49-F238E27FC236}">
                    <a16:creationId xmlns:a16="http://schemas.microsoft.com/office/drawing/2014/main" id="{3436BF95-3E0D-4F45-9519-D234065CBC47}"/>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213" name="Freeform 204">
                <a:extLst>
                  <a:ext uri="{FF2B5EF4-FFF2-40B4-BE49-F238E27FC236}">
                    <a16:creationId xmlns:a16="http://schemas.microsoft.com/office/drawing/2014/main" id="{AD69DC91-A12F-0C44-A8DC-47C0AF53D4B0}"/>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214" name="Line 11">
                <a:extLst>
                  <a:ext uri="{FF2B5EF4-FFF2-40B4-BE49-F238E27FC236}">
                    <a16:creationId xmlns:a16="http://schemas.microsoft.com/office/drawing/2014/main" id="{AD3991A7-B439-D048-9828-413DDEAE5957}"/>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5" name="Line 12">
                <a:extLst>
                  <a:ext uri="{FF2B5EF4-FFF2-40B4-BE49-F238E27FC236}">
                    <a16:creationId xmlns:a16="http://schemas.microsoft.com/office/drawing/2014/main" id="{78346B66-CE49-4547-831D-46F84CDA1048}"/>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6" name="Line 13">
                <a:extLst>
                  <a:ext uri="{FF2B5EF4-FFF2-40B4-BE49-F238E27FC236}">
                    <a16:creationId xmlns:a16="http://schemas.microsoft.com/office/drawing/2014/main" id="{1FD24B94-D515-974F-B2CD-42279D1B57E5}"/>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7" name="Line 14">
                <a:extLst>
                  <a:ext uri="{FF2B5EF4-FFF2-40B4-BE49-F238E27FC236}">
                    <a16:creationId xmlns:a16="http://schemas.microsoft.com/office/drawing/2014/main" id="{39ADBEB6-C6AB-CD48-9410-638A61FB232E}"/>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8" name="Line 15">
                <a:extLst>
                  <a:ext uri="{FF2B5EF4-FFF2-40B4-BE49-F238E27FC236}">
                    <a16:creationId xmlns:a16="http://schemas.microsoft.com/office/drawing/2014/main" id="{2B447518-CF9F-5145-B851-8FF321206645}"/>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9" name="Rectangle 17">
                <a:extLst>
                  <a:ext uri="{FF2B5EF4-FFF2-40B4-BE49-F238E27FC236}">
                    <a16:creationId xmlns:a16="http://schemas.microsoft.com/office/drawing/2014/main" id="{57199D66-0921-6D4D-AEB5-71541DD92764}"/>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20" name="Rectangle 18">
                <a:extLst>
                  <a:ext uri="{FF2B5EF4-FFF2-40B4-BE49-F238E27FC236}">
                    <a16:creationId xmlns:a16="http://schemas.microsoft.com/office/drawing/2014/main" id="{86638E97-D983-8C4A-A8B4-0E39061A6855}"/>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9221" name="Rectangle 19">
                <a:extLst>
                  <a:ext uri="{FF2B5EF4-FFF2-40B4-BE49-F238E27FC236}">
                    <a16:creationId xmlns:a16="http://schemas.microsoft.com/office/drawing/2014/main" id="{1B70D50D-85D4-2A46-8643-2D1C1CD94E9D}"/>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9222" name="Rectangle 20">
                <a:extLst>
                  <a:ext uri="{FF2B5EF4-FFF2-40B4-BE49-F238E27FC236}">
                    <a16:creationId xmlns:a16="http://schemas.microsoft.com/office/drawing/2014/main" id="{324CDA44-D1D6-274E-AFE1-D4509263FB0D}"/>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9223" name="Rectangle 21">
                <a:extLst>
                  <a:ext uri="{FF2B5EF4-FFF2-40B4-BE49-F238E27FC236}">
                    <a16:creationId xmlns:a16="http://schemas.microsoft.com/office/drawing/2014/main" id="{2957B728-E828-F24B-86E3-B9399649C451}"/>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9224" name="Rectangle 22">
                <a:extLst>
                  <a:ext uri="{FF2B5EF4-FFF2-40B4-BE49-F238E27FC236}">
                    <a16:creationId xmlns:a16="http://schemas.microsoft.com/office/drawing/2014/main" id="{F189D0CF-81EB-6D46-8B3C-EFBE8919550C}"/>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25" name="Line 23">
                <a:extLst>
                  <a:ext uri="{FF2B5EF4-FFF2-40B4-BE49-F238E27FC236}">
                    <a16:creationId xmlns:a16="http://schemas.microsoft.com/office/drawing/2014/main" id="{4C794F8A-2663-9E4A-96FE-B59DFD56B369}"/>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26" name="Line 25">
                <a:extLst>
                  <a:ext uri="{FF2B5EF4-FFF2-40B4-BE49-F238E27FC236}">
                    <a16:creationId xmlns:a16="http://schemas.microsoft.com/office/drawing/2014/main" id="{CA241060-7D03-ED4E-9347-DCDA11C1773C}"/>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9227" name="Group 1">
                <a:extLst>
                  <a:ext uri="{FF2B5EF4-FFF2-40B4-BE49-F238E27FC236}">
                    <a16:creationId xmlns:a16="http://schemas.microsoft.com/office/drawing/2014/main" id="{E1F27D5D-94A4-3C46-A05F-353A69E9CA33}"/>
                  </a:ext>
                </a:extLst>
              </p:cNvPr>
              <p:cNvGrpSpPr>
                <a:grpSpLocks/>
              </p:cNvGrpSpPr>
              <p:nvPr/>
            </p:nvGrpSpPr>
            <p:grpSpPr bwMode="auto">
              <a:xfrm>
                <a:off x="2634847" y="5400656"/>
                <a:ext cx="376238" cy="265113"/>
                <a:chOff x="990600" y="5638800"/>
                <a:chExt cx="376238" cy="265113"/>
              </a:xfrm>
            </p:grpSpPr>
            <p:sp>
              <p:nvSpPr>
                <p:cNvPr id="179242" name="Freeform 26">
                  <a:extLst>
                    <a:ext uri="{FF2B5EF4-FFF2-40B4-BE49-F238E27FC236}">
                      <a16:creationId xmlns:a16="http://schemas.microsoft.com/office/drawing/2014/main" id="{97C1ACA9-9E53-C945-BCEF-C78E7534A185}"/>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9243" name="Freeform 28">
                  <a:extLst>
                    <a:ext uri="{FF2B5EF4-FFF2-40B4-BE49-F238E27FC236}">
                      <a16:creationId xmlns:a16="http://schemas.microsoft.com/office/drawing/2014/main" id="{C073FED1-F2F5-9C4A-9D14-A0D32CCC0667}"/>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9228" name="Rectangle 29">
                <a:extLst>
                  <a:ext uri="{FF2B5EF4-FFF2-40B4-BE49-F238E27FC236}">
                    <a16:creationId xmlns:a16="http://schemas.microsoft.com/office/drawing/2014/main" id="{6E5EF339-B1EA-5144-9C8F-6A0935B00F7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9229" name="Rectangle 30">
                <a:extLst>
                  <a:ext uri="{FF2B5EF4-FFF2-40B4-BE49-F238E27FC236}">
                    <a16:creationId xmlns:a16="http://schemas.microsoft.com/office/drawing/2014/main" id="{12BB4F94-F9E5-E140-B662-456FDAA22A5E}"/>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0" name="Rectangle 31">
                <a:extLst>
                  <a:ext uri="{FF2B5EF4-FFF2-40B4-BE49-F238E27FC236}">
                    <a16:creationId xmlns:a16="http://schemas.microsoft.com/office/drawing/2014/main" id="{E639D159-DFA4-7648-84E4-D0B84AC97E96}"/>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9231" name="Rectangle 32">
                <a:extLst>
                  <a:ext uri="{FF2B5EF4-FFF2-40B4-BE49-F238E27FC236}">
                    <a16:creationId xmlns:a16="http://schemas.microsoft.com/office/drawing/2014/main" id="{79FCC4CC-05CB-2843-9FA9-D947B08173FE}"/>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2" name="Line 33">
                <a:extLst>
                  <a:ext uri="{FF2B5EF4-FFF2-40B4-BE49-F238E27FC236}">
                    <a16:creationId xmlns:a16="http://schemas.microsoft.com/office/drawing/2014/main" id="{9772018A-7DC0-5144-B233-2FA9280DC4F9}"/>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33" name="Rectangle 38">
                <a:extLst>
                  <a:ext uri="{FF2B5EF4-FFF2-40B4-BE49-F238E27FC236}">
                    <a16:creationId xmlns:a16="http://schemas.microsoft.com/office/drawing/2014/main" id="{2B8ABF68-9122-1843-AD7E-B38A792A6EA2}"/>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4" name="Rectangle 39">
                <a:extLst>
                  <a:ext uri="{FF2B5EF4-FFF2-40B4-BE49-F238E27FC236}">
                    <a16:creationId xmlns:a16="http://schemas.microsoft.com/office/drawing/2014/main" id="{8C1336C2-EE7E-804D-A835-7645682541F7}"/>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5" name="Rectangle 40">
                <a:extLst>
                  <a:ext uri="{FF2B5EF4-FFF2-40B4-BE49-F238E27FC236}">
                    <a16:creationId xmlns:a16="http://schemas.microsoft.com/office/drawing/2014/main" id="{9EC6438B-D4ED-8D4A-A7F8-1FBC7DFC52B5}"/>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9236" name="Rectangle 41">
                <a:extLst>
                  <a:ext uri="{FF2B5EF4-FFF2-40B4-BE49-F238E27FC236}">
                    <a16:creationId xmlns:a16="http://schemas.microsoft.com/office/drawing/2014/main" id="{E7A677A9-8F12-9040-A33C-D7898669FCA8}"/>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7" name="Rectangle 42">
                <a:extLst>
                  <a:ext uri="{FF2B5EF4-FFF2-40B4-BE49-F238E27FC236}">
                    <a16:creationId xmlns:a16="http://schemas.microsoft.com/office/drawing/2014/main" id="{4D2B8EE2-FBF2-B840-BFA8-4366DCE8183C}"/>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9238" name="Rectangle 66">
                <a:extLst>
                  <a:ext uri="{FF2B5EF4-FFF2-40B4-BE49-F238E27FC236}">
                    <a16:creationId xmlns:a16="http://schemas.microsoft.com/office/drawing/2014/main" id="{B4C089D6-E1AA-FB4B-AD8E-A8F7A6E8335F}"/>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9239" name="Rectangle 67">
                <a:extLst>
                  <a:ext uri="{FF2B5EF4-FFF2-40B4-BE49-F238E27FC236}">
                    <a16:creationId xmlns:a16="http://schemas.microsoft.com/office/drawing/2014/main" id="{BC87DF0B-6142-CA47-81E3-955984855AC1}"/>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9240" name="Oval 68">
                <a:extLst>
                  <a:ext uri="{FF2B5EF4-FFF2-40B4-BE49-F238E27FC236}">
                    <a16:creationId xmlns:a16="http://schemas.microsoft.com/office/drawing/2014/main" id="{A2451138-1D73-2946-97F6-13C36A4737EE}"/>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9241" name="Line 11">
                <a:extLst>
                  <a:ext uri="{FF2B5EF4-FFF2-40B4-BE49-F238E27FC236}">
                    <a16:creationId xmlns:a16="http://schemas.microsoft.com/office/drawing/2014/main" id="{644B2C97-B922-9E4A-A5AD-1BA72EF110FD}"/>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9206" name="Straight Connector 197">
              <a:extLst>
                <a:ext uri="{FF2B5EF4-FFF2-40B4-BE49-F238E27FC236}">
                  <a16:creationId xmlns:a16="http://schemas.microsoft.com/office/drawing/2014/main" id="{EB3A2266-AFA5-B34E-A31E-9D1F77FBE836}"/>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9207" name="Straight Connector 198">
              <a:extLst>
                <a:ext uri="{FF2B5EF4-FFF2-40B4-BE49-F238E27FC236}">
                  <a16:creationId xmlns:a16="http://schemas.microsoft.com/office/drawing/2014/main" id="{820C138F-72A7-8141-AA1B-F401E7CAC071}"/>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79204" name="Title 1">
            <a:extLst>
              <a:ext uri="{FF2B5EF4-FFF2-40B4-BE49-F238E27FC236}">
                <a16:creationId xmlns:a16="http://schemas.microsoft.com/office/drawing/2014/main" id="{913E386A-3384-AF41-85B1-4D16633EB18E}"/>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0225" name="Group 6">
            <a:extLst>
              <a:ext uri="{FF2B5EF4-FFF2-40B4-BE49-F238E27FC236}">
                <a16:creationId xmlns:a16="http://schemas.microsoft.com/office/drawing/2014/main" id="{C2AC8BD2-BCBB-454C-9B61-1CD9E97D2B80}"/>
              </a:ext>
            </a:extLst>
          </p:cNvPr>
          <p:cNvGrpSpPr>
            <a:grpSpLocks/>
          </p:cNvGrpSpPr>
          <p:nvPr/>
        </p:nvGrpSpPr>
        <p:grpSpPr bwMode="auto">
          <a:xfrm>
            <a:off x="2667000" y="5638800"/>
            <a:ext cx="5105400" cy="369888"/>
            <a:chOff x="1752600" y="5638800"/>
            <a:chExt cx="5105399" cy="369332"/>
          </a:xfrm>
        </p:grpSpPr>
        <p:sp>
          <p:nvSpPr>
            <p:cNvPr id="180268" name="Freeform 13">
              <a:extLst>
                <a:ext uri="{FF2B5EF4-FFF2-40B4-BE49-F238E27FC236}">
                  <a16:creationId xmlns:a16="http://schemas.microsoft.com/office/drawing/2014/main" id="{C41F0CF4-68BE-E641-A4F6-6229D696285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269" name="TextBox 5">
              <a:extLst>
                <a:ext uri="{FF2B5EF4-FFF2-40B4-BE49-F238E27FC236}">
                  <a16:creationId xmlns:a16="http://schemas.microsoft.com/office/drawing/2014/main" id="{EEA43EC3-FC8D-9F4C-81A1-461DEB940C9A}"/>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0226" name="Oval 7">
            <a:extLst>
              <a:ext uri="{FF2B5EF4-FFF2-40B4-BE49-F238E27FC236}">
                <a16:creationId xmlns:a16="http://schemas.microsoft.com/office/drawing/2014/main" id="{AD31FB52-17A8-6C4C-8237-99EBA3BF4F9E}"/>
              </a:ext>
            </a:extLst>
          </p:cNvPr>
          <p:cNvSpPr>
            <a:spLocks noChangeAspect="1"/>
          </p:cNvSpPr>
          <p:nvPr/>
        </p:nvSpPr>
        <p:spPr bwMode="auto">
          <a:xfrm>
            <a:off x="6723064" y="5592763"/>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0227" name="Group 194">
            <a:extLst>
              <a:ext uri="{FF2B5EF4-FFF2-40B4-BE49-F238E27FC236}">
                <a16:creationId xmlns:a16="http://schemas.microsoft.com/office/drawing/2014/main" id="{9E44824F-BB28-8647-85D8-F404E31E96FE}"/>
              </a:ext>
            </a:extLst>
          </p:cNvPr>
          <p:cNvGrpSpPr>
            <a:grpSpLocks/>
          </p:cNvGrpSpPr>
          <p:nvPr/>
        </p:nvGrpSpPr>
        <p:grpSpPr bwMode="auto">
          <a:xfrm>
            <a:off x="2514600" y="2085976"/>
            <a:ext cx="6124696" cy="1876425"/>
            <a:chOff x="1600200" y="1863363"/>
            <a:chExt cx="6124696" cy="1876425"/>
          </a:xfrm>
        </p:grpSpPr>
        <p:grpSp>
          <p:nvGrpSpPr>
            <p:cNvPr id="180229" name="Group 195">
              <a:extLst>
                <a:ext uri="{FF2B5EF4-FFF2-40B4-BE49-F238E27FC236}">
                  <a16:creationId xmlns:a16="http://schemas.microsoft.com/office/drawing/2014/main" id="{9BB9B6BF-33B4-584C-BB46-EFA5E6B96825}"/>
                </a:ext>
              </a:extLst>
            </p:cNvPr>
            <p:cNvGrpSpPr>
              <a:grpSpLocks/>
            </p:cNvGrpSpPr>
            <p:nvPr/>
          </p:nvGrpSpPr>
          <p:grpSpPr bwMode="auto">
            <a:xfrm>
              <a:off x="1600200" y="1863363"/>
              <a:ext cx="6124696" cy="1876425"/>
              <a:chOff x="1371600" y="4473575"/>
              <a:chExt cx="6125146" cy="1876950"/>
            </a:xfrm>
          </p:grpSpPr>
          <p:sp>
            <p:nvSpPr>
              <p:cNvPr id="180232" name="Rectangle 198">
                <a:extLst>
                  <a:ext uri="{FF2B5EF4-FFF2-40B4-BE49-F238E27FC236}">
                    <a16:creationId xmlns:a16="http://schemas.microsoft.com/office/drawing/2014/main" id="{6F30DB05-0CC4-E140-8C2A-0AE9196EDA80}"/>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0233" name="Rectangle 199">
                <a:extLst>
                  <a:ext uri="{FF2B5EF4-FFF2-40B4-BE49-F238E27FC236}">
                    <a16:creationId xmlns:a16="http://schemas.microsoft.com/office/drawing/2014/main" id="{B0FF3C17-F948-BE47-9638-FF57F9B86C3D}"/>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0234" name="Rectangle 200">
                <a:extLst>
                  <a:ext uri="{FF2B5EF4-FFF2-40B4-BE49-F238E27FC236}">
                    <a16:creationId xmlns:a16="http://schemas.microsoft.com/office/drawing/2014/main" id="{32A05E19-0D86-2141-B260-1BA38CD52EF1}"/>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35" name="Line 8">
                <a:extLst>
                  <a:ext uri="{FF2B5EF4-FFF2-40B4-BE49-F238E27FC236}">
                    <a16:creationId xmlns:a16="http://schemas.microsoft.com/office/drawing/2014/main" id="{C3B37772-4F90-EA4B-9062-168FF4F14332}"/>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36" name="Freeform 202">
                <a:extLst>
                  <a:ext uri="{FF2B5EF4-FFF2-40B4-BE49-F238E27FC236}">
                    <a16:creationId xmlns:a16="http://schemas.microsoft.com/office/drawing/2014/main" id="{2CD5F16A-80DB-7841-92D1-5973CAF1E159}"/>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237" name="Freeform 203">
                <a:extLst>
                  <a:ext uri="{FF2B5EF4-FFF2-40B4-BE49-F238E27FC236}">
                    <a16:creationId xmlns:a16="http://schemas.microsoft.com/office/drawing/2014/main" id="{5638B616-5074-FF4F-91C3-971EC0888DC6}"/>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238" name="Line 11">
                <a:extLst>
                  <a:ext uri="{FF2B5EF4-FFF2-40B4-BE49-F238E27FC236}">
                    <a16:creationId xmlns:a16="http://schemas.microsoft.com/office/drawing/2014/main" id="{08E543A3-E05D-E642-882E-71F9BA71E421}"/>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39" name="Line 12">
                <a:extLst>
                  <a:ext uri="{FF2B5EF4-FFF2-40B4-BE49-F238E27FC236}">
                    <a16:creationId xmlns:a16="http://schemas.microsoft.com/office/drawing/2014/main" id="{543E7AEF-DF18-714C-86C3-6BC61BFFFF04}"/>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40" name="Line 13">
                <a:extLst>
                  <a:ext uri="{FF2B5EF4-FFF2-40B4-BE49-F238E27FC236}">
                    <a16:creationId xmlns:a16="http://schemas.microsoft.com/office/drawing/2014/main" id="{A4DEF6AB-5C3F-E945-A938-FA5E54C25D6D}"/>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41" name="Line 14">
                <a:extLst>
                  <a:ext uri="{FF2B5EF4-FFF2-40B4-BE49-F238E27FC236}">
                    <a16:creationId xmlns:a16="http://schemas.microsoft.com/office/drawing/2014/main" id="{D21DCC40-E7A7-B446-8176-B56AB6FA685C}"/>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42" name="Line 15">
                <a:extLst>
                  <a:ext uri="{FF2B5EF4-FFF2-40B4-BE49-F238E27FC236}">
                    <a16:creationId xmlns:a16="http://schemas.microsoft.com/office/drawing/2014/main" id="{70B4E018-FC59-E446-83CA-A657FE21E3FC}"/>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43" name="Rectangle 17">
                <a:extLst>
                  <a:ext uri="{FF2B5EF4-FFF2-40B4-BE49-F238E27FC236}">
                    <a16:creationId xmlns:a16="http://schemas.microsoft.com/office/drawing/2014/main" id="{B2F1DDC5-B6F6-2343-936F-BF7E22CD8083}"/>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44" name="Rectangle 18">
                <a:extLst>
                  <a:ext uri="{FF2B5EF4-FFF2-40B4-BE49-F238E27FC236}">
                    <a16:creationId xmlns:a16="http://schemas.microsoft.com/office/drawing/2014/main" id="{CE62D920-54DB-A045-8BF6-5E66FD9CDF6C}"/>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0245" name="Rectangle 19">
                <a:extLst>
                  <a:ext uri="{FF2B5EF4-FFF2-40B4-BE49-F238E27FC236}">
                    <a16:creationId xmlns:a16="http://schemas.microsoft.com/office/drawing/2014/main" id="{F49B16C2-09E6-4642-B257-19F121CF2DF2}"/>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0246" name="Rectangle 20">
                <a:extLst>
                  <a:ext uri="{FF2B5EF4-FFF2-40B4-BE49-F238E27FC236}">
                    <a16:creationId xmlns:a16="http://schemas.microsoft.com/office/drawing/2014/main" id="{5BBD681D-6311-274C-B07A-5920D4F6DD4C}"/>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0247" name="Rectangle 21">
                <a:extLst>
                  <a:ext uri="{FF2B5EF4-FFF2-40B4-BE49-F238E27FC236}">
                    <a16:creationId xmlns:a16="http://schemas.microsoft.com/office/drawing/2014/main" id="{1CCBDFD9-C023-E840-9DCD-57428FD2972F}"/>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0248" name="Rectangle 22">
                <a:extLst>
                  <a:ext uri="{FF2B5EF4-FFF2-40B4-BE49-F238E27FC236}">
                    <a16:creationId xmlns:a16="http://schemas.microsoft.com/office/drawing/2014/main" id="{20E80BD0-28E1-6645-9B35-11CC63EFF401}"/>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49" name="Line 23">
                <a:extLst>
                  <a:ext uri="{FF2B5EF4-FFF2-40B4-BE49-F238E27FC236}">
                    <a16:creationId xmlns:a16="http://schemas.microsoft.com/office/drawing/2014/main" id="{BD0DC2DE-BDF7-F340-9C28-BC4450E749EC}"/>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50" name="Line 25">
                <a:extLst>
                  <a:ext uri="{FF2B5EF4-FFF2-40B4-BE49-F238E27FC236}">
                    <a16:creationId xmlns:a16="http://schemas.microsoft.com/office/drawing/2014/main" id="{A4594494-7421-7244-8FE0-DCA096A74493}"/>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0251" name="Group 1">
                <a:extLst>
                  <a:ext uri="{FF2B5EF4-FFF2-40B4-BE49-F238E27FC236}">
                    <a16:creationId xmlns:a16="http://schemas.microsoft.com/office/drawing/2014/main" id="{D20D94E2-1E0E-3844-AC69-2C8B187C88C5}"/>
                  </a:ext>
                </a:extLst>
              </p:cNvPr>
              <p:cNvGrpSpPr>
                <a:grpSpLocks/>
              </p:cNvGrpSpPr>
              <p:nvPr/>
            </p:nvGrpSpPr>
            <p:grpSpPr bwMode="auto">
              <a:xfrm>
                <a:off x="2634847" y="5400656"/>
                <a:ext cx="376238" cy="265113"/>
                <a:chOff x="990600" y="5638800"/>
                <a:chExt cx="376238" cy="265113"/>
              </a:xfrm>
            </p:grpSpPr>
            <p:sp>
              <p:nvSpPr>
                <p:cNvPr id="180266" name="Freeform 26">
                  <a:extLst>
                    <a:ext uri="{FF2B5EF4-FFF2-40B4-BE49-F238E27FC236}">
                      <a16:creationId xmlns:a16="http://schemas.microsoft.com/office/drawing/2014/main" id="{2F7787C8-98F7-AC4A-A905-DA486D985A31}"/>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0267" name="Freeform 28">
                  <a:extLst>
                    <a:ext uri="{FF2B5EF4-FFF2-40B4-BE49-F238E27FC236}">
                      <a16:creationId xmlns:a16="http://schemas.microsoft.com/office/drawing/2014/main" id="{DAA79556-6DC7-E247-825B-FCFB8C41B2E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0252" name="Rectangle 29">
                <a:extLst>
                  <a:ext uri="{FF2B5EF4-FFF2-40B4-BE49-F238E27FC236}">
                    <a16:creationId xmlns:a16="http://schemas.microsoft.com/office/drawing/2014/main" id="{F3FFD85B-4CFA-A44C-A4AC-E5F37DB85187}"/>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0253" name="Rectangle 30">
                <a:extLst>
                  <a:ext uri="{FF2B5EF4-FFF2-40B4-BE49-F238E27FC236}">
                    <a16:creationId xmlns:a16="http://schemas.microsoft.com/office/drawing/2014/main" id="{AAAD28E7-E637-F648-A3EC-C558773D7873}"/>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54" name="Rectangle 31">
                <a:extLst>
                  <a:ext uri="{FF2B5EF4-FFF2-40B4-BE49-F238E27FC236}">
                    <a16:creationId xmlns:a16="http://schemas.microsoft.com/office/drawing/2014/main" id="{5CA85D19-5759-8744-A449-2DE0A8C3C244}"/>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0255" name="Rectangle 32">
                <a:extLst>
                  <a:ext uri="{FF2B5EF4-FFF2-40B4-BE49-F238E27FC236}">
                    <a16:creationId xmlns:a16="http://schemas.microsoft.com/office/drawing/2014/main" id="{691A6E39-E197-F340-AFC1-7BAF327CAF01}"/>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56" name="Line 33">
                <a:extLst>
                  <a:ext uri="{FF2B5EF4-FFF2-40B4-BE49-F238E27FC236}">
                    <a16:creationId xmlns:a16="http://schemas.microsoft.com/office/drawing/2014/main" id="{75FAD8B6-0321-6242-A09B-9D8E38F1FABA}"/>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57" name="Rectangle 38">
                <a:extLst>
                  <a:ext uri="{FF2B5EF4-FFF2-40B4-BE49-F238E27FC236}">
                    <a16:creationId xmlns:a16="http://schemas.microsoft.com/office/drawing/2014/main" id="{3CEAA382-D7EE-B34B-A130-2473357E8037}"/>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58" name="Rectangle 39">
                <a:extLst>
                  <a:ext uri="{FF2B5EF4-FFF2-40B4-BE49-F238E27FC236}">
                    <a16:creationId xmlns:a16="http://schemas.microsoft.com/office/drawing/2014/main" id="{2874B155-96E9-0C41-B23B-5D42661152CA}"/>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59" name="Rectangle 40">
                <a:extLst>
                  <a:ext uri="{FF2B5EF4-FFF2-40B4-BE49-F238E27FC236}">
                    <a16:creationId xmlns:a16="http://schemas.microsoft.com/office/drawing/2014/main" id="{93EB778F-8DB2-4A43-BC0C-AEB2501C6083}"/>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0260" name="Rectangle 41">
                <a:extLst>
                  <a:ext uri="{FF2B5EF4-FFF2-40B4-BE49-F238E27FC236}">
                    <a16:creationId xmlns:a16="http://schemas.microsoft.com/office/drawing/2014/main" id="{226E260D-F33C-0045-BE11-4127CD904DD0}"/>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61" name="Rectangle 42">
                <a:extLst>
                  <a:ext uri="{FF2B5EF4-FFF2-40B4-BE49-F238E27FC236}">
                    <a16:creationId xmlns:a16="http://schemas.microsoft.com/office/drawing/2014/main" id="{63D420D1-7C42-F144-802A-26F094498D4D}"/>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0262" name="Rectangle 66">
                <a:extLst>
                  <a:ext uri="{FF2B5EF4-FFF2-40B4-BE49-F238E27FC236}">
                    <a16:creationId xmlns:a16="http://schemas.microsoft.com/office/drawing/2014/main" id="{C71145C6-CD6A-714A-BC86-0DC6429A6620}"/>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0263" name="Rectangle 67">
                <a:extLst>
                  <a:ext uri="{FF2B5EF4-FFF2-40B4-BE49-F238E27FC236}">
                    <a16:creationId xmlns:a16="http://schemas.microsoft.com/office/drawing/2014/main" id="{6A2EC7B5-1A6D-8045-BF6E-4D7D0156DB83}"/>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0264" name="Oval 68">
                <a:extLst>
                  <a:ext uri="{FF2B5EF4-FFF2-40B4-BE49-F238E27FC236}">
                    <a16:creationId xmlns:a16="http://schemas.microsoft.com/office/drawing/2014/main" id="{BF05458B-4B0E-BF46-8E11-B8B338E847A6}"/>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0265" name="Line 11">
                <a:extLst>
                  <a:ext uri="{FF2B5EF4-FFF2-40B4-BE49-F238E27FC236}">
                    <a16:creationId xmlns:a16="http://schemas.microsoft.com/office/drawing/2014/main" id="{A77ADCED-9982-F240-A619-3FB3AB7408E3}"/>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0230" name="Straight Connector 196">
              <a:extLst>
                <a:ext uri="{FF2B5EF4-FFF2-40B4-BE49-F238E27FC236}">
                  <a16:creationId xmlns:a16="http://schemas.microsoft.com/office/drawing/2014/main" id="{BDF6DE07-7A9E-3747-B3F0-AA2BFC4B5786}"/>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0231" name="Straight Connector 197">
              <a:extLst>
                <a:ext uri="{FF2B5EF4-FFF2-40B4-BE49-F238E27FC236}">
                  <a16:creationId xmlns:a16="http://schemas.microsoft.com/office/drawing/2014/main" id="{7CC7A1D4-BDB6-6045-BBFA-31D13320926E}"/>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0228" name="Title 1">
            <a:extLst>
              <a:ext uri="{FF2B5EF4-FFF2-40B4-BE49-F238E27FC236}">
                <a16:creationId xmlns:a16="http://schemas.microsoft.com/office/drawing/2014/main" id="{1C5E306A-C1E4-7045-B701-B994D7F086D2}"/>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a:extLst>
              <a:ext uri="{FF2B5EF4-FFF2-40B4-BE49-F238E27FC236}">
                <a16:creationId xmlns:a16="http://schemas.microsoft.com/office/drawing/2014/main" id="{90065844-E63F-7D4A-BA02-77EDB8A8F4C5}"/>
              </a:ext>
            </a:extLst>
          </p:cNvPr>
          <p:cNvSpPr txBox="1">
            <a:spLocks/>
          </p:cNvSpPr>
          <p:nvPr/>
        </p:nvSpPr>
        <p:spPr bwMode="auto">
          <a:xfrm>
            <a:off x="914400" y="2895600"/>
            <a:ext cx="9144000"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Adding the Data Line</a:t>
            </a:r>
          </a:p>
        </p:txBody>
      </p:sp>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Title 1">
            <a:extLst>
              <a:ext uri="{FF2B5EF4-FFF2-40B4-BE49-F238E27FC236}">
                <a16:creationId xmlns:a16="http://schemas.microsoft.com/office/drawing/2014/main" id="{23A87D02-1E1C-A54D-9201-2CDE7BF5C2D8}"/>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182274" name="Group 132">
            <a:extLst>
              <a:ext uri="{FF2B5EF4-FFF2-40B4-BE49-F238E27FC236}">
                <a16:creationId xmlns:a16="http://schemas.microsoft.com/office/drawing/2014/main" id="{99035F46-7890-7147-808A-70F98CD758C1}"/>
              </a:ext>
            </a:extLst>
          </p:cNvPr>
          <p:cNvGrpSpPr>
            <a:grpSpLocks/>
          </p:cNvGrpSpPr>
          <p:nvPr/>
        </p:nvGrpSpPr>
        <p:grpSpPr bwMode="auto">
          <a:xfrm>
            <a:off x="2667000" y="5638800"/>
            <a:ext cx="5105400" cy="369888"/>
            <a:chOff x="1752600" y="5638800"/>
            <a:chExt cx="5105399" cy="369332"/>
          </a:xfrm>
        </p:grpSpPr>
        <p:sp>
          <p:nvSpPr>
            <p:cNvPr id="182322" name="Freeform 13">
              <a:extLst>
                <a:ext uri="{FF2B5EF4-FFF2-40B4-BE49-F238E27FC236}">
                  <a16:creationId xmlns:a16="http://schemas.microsoft.com/office/drawing/2014/main" id="{681AE19C-7A59-1D49-823A-0B0EA274FBE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323" name="TextBox 134">
              <a:extLst>
                <a:ext uri="{FF2B5EF4-FFF2-40B4-BE49-F238E27FC236}">
                  <a16:creationId xmlns:a16="http://schemas.microsoft.com/office/drawing/2014/main" id="{64EF69DE-B2F2-824B-BEE3-ED37F77C4803}"/>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2275" name="Oval 135">
            <a:extLst>
              <a:ext uri="{FF2B5EF4-FFF2-40B4-BE49-F238E27FC236}">
                <a16:creationId xmlns:a16="http://schemas.microsoft.com/office/drawing/2014/main" id="{0634D559-814D-3643-B973-132FBBBD1D78}"/>
              </a:ext>
            </a:extLst>
          </p:cNvPr>
          <p:cNvSpPr>
            <a:spLocks noChangeAspect="1"/>
          </p:cNvSpPr>
          <p:nvPr/>
        </p:nvSpPr>
        <p:spPr bwMode="auto">
          <a:xfrm>
            <a:off x="37338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2276" name="Group 3">
            <a:extLst>
              <a:ext uri="{FF2B5EF4-FFF2-40B4-BE49-F238E27FC236}">
                <a16:creationId xmlns:a16="http://schemas.microsoft.com/office/drawing/2014/main" id="{FEAEACD2-B8A4-E043-8029-5BD04FCF52C8}"/>
              </a:ext>
            </a:extLst>
          </p:cNvPr>
          <p:cNvGrpSpPr>
            <a:grpSpLocks/>
          </p:cNvGrpSpPr>
          <p:nvPr/>
        </p:nvGrpSpPr>
        <p:grpSpPr bwMode="auto">
          <a:xfrm>
            <a:off x="2514600" y="2085976"/>
            <a:ext cx="6124696" cy="1876425"/>
            <a:chOff x="1600200" y="1863363"/>
            <a:chExt cx="6124696" cy="1876425"/>
          </a:xfrm>
        </p:grpSpPr>
        <p:grpSp>
          <p:nvGrpSpPr>
            <p:cNvPr id="182283" name="Group 2">
              <a:extLst>
                <a:ext uri="{FF2B5EF4-FFF2-40B4-BE49-F238E27FC236}">
                  <a16:creationId xmlns:a16="http://schemas.microsoft.com/office/drawing/2014/main" id="{A1F11A36-2323-C84E-AF47-9A7C5A2A575D}"/>
                </a:ext>
              </a:extLst>
            </p:cNvPr>
            <p:cNvGrpSpPr>
              <a:grpSpLocks/>
            </p:cNvGrpSpPr>
            <p:nvPr/>
          </p:nvGrpSpPr>
          <p:grpSpPr bwMode="auto">
            <a:xfrm>
              <a:off x="1600200" y="1863363"/>
              <a:ext cx="6124696" cy="1876425"/>
              <a:chOff x="1371600" y="4473575"/>
              <a:chExt cx="6125146" cy="1876950"/>
            </a:xfrm>
          </p:grpSpPr>
          <p:sp>
            <p:nvSpPr>
              <p:cNvPr id="182286" name="Rectangle 5">
                <a:extLst>
                  <a:ext uri="{FF2B5EF4-FFF2-40B4-BE49-F238E27FC236}">
                    <a16:creationId xmlns:a16="http://schemas.microsoft.com/office/drawing/2014/main" id="{2668EBB1-2628-1846-9DD7-42BD6013F253}"/>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2287" name="Rectangle 6">
                <a:extLst>
                  <a:ext uri="{FF2B5EF4-FFF2-40B4-BE49-F238E27FC236}">
                    <a16:creationId xmlns:a16="http://schemas.microsoft.com/office/drawing/2014/main" id="{79E0980C-12BA-6244-9BDE-7AC965767563}"/>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2288" name="Rectangle 7">
                <a:extLst>
                  <a:ext uri="{FF2B5EF4-FFF2-40B4-BE49-F238E27FC236}">
                    <a16:creationId xmlns:a16="http://schemas.microsoft.com/office/drawing/2014/main" id="{72A5BB58-F0BE-3748-BF9B-E06DC4E027E0}"/>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289" name="Line 8">
                <a:extLst>
                  <a:ext uri="{FF2B5EF4-FFF2-40B4-BE49-F238E27FC236}">
                    <a16:creationId xmlns:a16="http://schemas.microsoft.com/office/drawing/2014/main" id="{7CA608E2-EC1F-0742-AB40-1740D13C4041}"/>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0" name="Freeform 9">
                <a:extLst>
                  <a:ext uri="{FF2B5EF4-FFF2-40B4-BE49-F238E27FC236}">
                    <a16:creationId xmlns:a16="http://schemas.microsoft.com/office/drawing/2014/main" id="{BDD2D950-EECF-2646-B97E-B7E2A4BBBE3A}"/>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291" name="Freeform 10">
                <a:extLst>
                  <a:ext uri="{FF2B5EF4-FFF2-40B4-BE49-F238E27FC236}">
                    <a16:creationId xmlns:a16="http://schemas.microsoft.com/office/drawing/2014/main" id="{4AC9103C-F9FC-444E-9BD1-D6EE12C29C72}"/>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292" name="Line 11">
                <a:extLst>
                  <a:ext uri="{FF2B5EF4-FFF2-40B4-BE49-F238E27FC236}">
                    <a16:creationId xmlns:a16="http://schemas.microsoft.com/office/drawing/2014/main" id="{F8556F3C-EB21-3E4D-837A-30FEDB2D190A}"/>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3" name="Line 12">
                <a:extLst>
                  <a:ext uri="{FF2B5EF4-FFF2-40B4-BE49-F238E27FC236}">
                    <a16:creationId xmlns:a16="http://schemas.microsoft.com/office/drawing/2014/main" id="{7FE26195-4815-F448-89DC-DEF49D4C0D84}"/>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4" name="Line 13">
                <a:extLst>
                  <a:ext uri="{FF2B5EF4-FFF2-40B4-BE49-F238E27FC236}">
                    <a16:creationId xmlns:a16="http://schemas.microsoft.com/office/drawing/2014/main" id="{16E220BD-E9E4-3048-A657-609476FB8BEA}"/>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5" name="Line 14">
                <a:extLst>
                  <a:ext uri="{FF2B5EF4-FFF2-40B4-BE49-F238E27FC236}">
                    <a16:creationId xmlns:a16="http://schemas.microsoft.com/office/drawing/2014/main" id="{7B122DC3-25E3-C44E-8724-4E61152084DE}"/>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6" name="Line 15">
                <a:extLst>
                  <a:ext uri="{FF2B5EF4-FFF2-40B4-BE49-F238E27FC236}">
                    <a16:creationId xmlns:a16="http://schemas.microsoft.com/office/drawing/2014/main" id="{F2996C8B-C388-ED44-94D7-8D58D2C45286}"/>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7" name="Rectangle 17">
                <a:extLst>
                  <a:ext uri="{FF2B5EF4-FFF2-40B4-BE49-F238E27FC236}">
                    <a16:creationId xmlns:a16="http://schemas.microsoft.com/office/drawing/2014/main" id="{CC87806B-7646-CB42-B840-D89D3401D6EE}"/>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298" name="Rectangle 18">
                <a:extLst>
                  <a:ext uri="{FF2B5EF4-FFF2-40B4-BE49-F238E27FC236}">
                    <a16:creationId xmlns:a16="http://schemas.microsoft.com/office/drawing/2014/main" id="{4A04EC75-5E34-2A49-B54A-AF103BADA63B}"/>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2299" name="Rectangle 19">
                <a:extLst>
                  <a:ext uri="{FF2B5EF4-FFF2-40B4-BE49-F238E27FC236}">
                    <a16:creationId xmlns:a16="http://schemas.microsoft.com/office/drawing/2014/main" id="{B872E9F7-5795-374B-84B5-C0592A3E9CB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2300" name="Rectangle 20">
                <a:extLst>
                  <a:ext uri="{FF2B5EF4-FFF2-40B4-BE49-F238E27FC236}">
                    <a16:creationId xmlns:a16="http://schemas.microsoft.com/office/drawing/2014/main" id="{BF6A4203-6C1F-054C-B6C2-886319C37445}"/>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2301" name="Rectangle 21">
                <a:extLst>
                  <a:ext uri="{FF2B5EF4-FFF2-40B4-BE49-F238E27FC236}">
                    <a16:creationId xmlns:a16="http://schemas.microsoft.com/office/drawing/2014/main" id="{E253FF05-3710-564B-BD02-AB41045F5768}"/>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2302" name="Rectangle 22">
                <a:extLst>
                  <a:ext uri="{FF2B5EF4-FFF2-40B4-BE49-F238E27FC236}">
                    <a16:creationId xmlns:a16="http://schemas.microsoft.com/office/drawing/2014/main" id="{B440D545-B7FB-5D41-93DD-4E630350BC25}"/>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03" name="Line 23">
                <a:extLst>
                  <a:ext uri="{FF2B5EF4-FFF2-40B4-BE49-F238E27FC236}">
                    <a16:creationId xmlns:a16="http://schemas.microsoft.com/office/drawing/2014/main" id="{2378E643-9411-524B-B3E2-200D8AA49A48}"/>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304" name="Line 25">
                <a:extLst>
                  <a:ext uri="{FF2B5EF4-FFF2-40B4-BE49-F238E27FC236}">
                    <a16:creationId xmlns:a16="http://schemas.microsoft.com/office/drawing/2014/main" id="{2E471921-DA6D-314D-A4EA-FBDCB92CBBB0}"/>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2305" name="Group 1">
                <a:extLst>
                  <a:ext uri="{FF2B5EF4-FFF2-40B4-BE49-F238E27FC236}">
                    <a16:creationId xmlns:a16="http://schemas.microsoft.com/office/drawing/2014/main" id="{E5D5547D-01C6-464E-8D3B-5CB820906776}"/>
                  </a:ext>
                </a:extLst>
              </p:cNvPr>
              <p:cNvGrpSpPr>
                <a:grpSpLocks/>
              </p:cNvGrpSpPr>
              <p:nvPr/>
            </p:nvGrpSpPr>
            <p:grpSpPr bwMode="auto">
              <a:xfrm>
                <a:off x="2634847" y="5400656"/>
                <a:ext cx="376238" cy="265113"/>
                <a:chOff x="990600" y="5638800"/>
                <a:chExt cx="376238" cy="265113"/>
              </a:xfrm>
            </p:grpSpPr>
            <p:sp>
              <p:nvSpPr>
                <p:cNvPr id="182320" name="Freeform 26">
                  <a:extLst>
                    <a:ext uri="{FF2B5EF4-FFF2-40B4-BE49-F238E27FC236}">
                      <a16:creationId xmlns:a16="http://schemas.microsoft.com/office/drawing/2014/main" id="{44049D1A-118A-364D-9187-A92AE12B0505}"/>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2321" name="Freeform 28">
                  <a:extLst>
                    <a:ext uri="{FF2B5EF4-FFF2-40B4-BE49-F238E27FC236}">
                      <a16:creationId xmlns:a16="http://schemas.microsoft.com/office/drawing/2014/main" id="{3F7CC0C6-D7ED-8540-9587-C9428DEFFB8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2306" name="Rectangle 29">
                <a:extLst>
                  <a:ext uri="{FF2B5EF4-FFF2-40B4-BE49-F238E27FC236}">
                    <a16:creationId xmlns:a16="http://schemas.microsoft.com/office/drawing/2014/main" id="{FA5EA7DE-393A-164D-AA00-6E533E6FD2B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2307" name="Rectangle 30">
                <a:extLst>
                  <a:ext uri="{FF2B5EF4-FFF2-40B4-BE49-F238E27FC236}">
                    <a16:creationId xmlns:a16="http://schemas.microsoft.com/office/drawing/2014/main" id="{1CE2DF2E-FF69-3E44-AD8E-22234D3CBEBF}"/>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08" name="Rectangle 31">
                <a:extLst>
                  <a:ext uri="{FF2B5EF4-FFF2-40B4-BE49-F238E27FC236}">
                    <a16:creationId xmlns:a16="http://schemas.microsoft.com/office/drawing/2014/main" id="{CD16DEA9-423B-DA4E-880C-BCEC7967726F}"/>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2309" name="Rectangle 32">
                <a:extLst>
                  <a:ext uri="{FF2B5EF4-FFF2-40B4-BE49-F238E27FC236}">
                    <a16:creationId xmlns:a16="http://schemas.microsoft.com/office/drawing/2014/main" id="{A7D85244-A849-C044-B9E2-84FFC5B11035}"/>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10" name="Line 33">
                <a:extLst>
                  <a:ext uri="{FF2B5EF4-FFF2-40B4-BE49-F238E27FC236}">
                    <a16:creationId xmlns:a16="http://schemas.microsoft.com/office/drawing/2014/main" id="{1980B679-DB96-6745-90D3-6356142F9D08}"/>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311" name="Rectangle 38">
                <a:extLst>
                  <a:ext uri="{FF2B5EF4-FFF2-40B4-BE49-F238E27FC236}">
                    <a16:creationId xmlns:a16="http://schemas.microsoft.com/office/drawing/2014/main" id="{87965857-138A-0243-AF4C-6A79852F0AEE}"/>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12" name="Rectangle 39">
                <a:extLst>
                  <a:ext uri="{FF2B5EF4-FFF2-40B4-BE49-F238E27FC236}">
                    <a16:creationId xmlns:a16="http://schemas.microsoft.com/office/drawing/2014/main" id="{84EA853A-345E-364F-9C6B-1D0CA8B6D1E3}"/>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13" name="Rectangle 40">
                <a:extLst>
                  <a:ext uri="{FF2B5EF4-FFF2-40B4-BE49-F238E27FC236}">
                    <a16:creationId xmlns:a16="http://schemas.microsoft.com/office/drawing/2014/main" id="{0C8BBAB0-1164-FF4F-BB01-B9F381FC0B75}"/>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2314" name="Rectangle 41">
                <a:extLst>
                  <a:ext uri="{FF2B5EF4-FFF2-40B4-BE49-F238E27FC236}">
                    <a16:creationId xmlns:a16="http://schemas.microsoft.com/office/drawing/2014/main" id="{B84E7934-E122-1140-9D9D-6B22C63F406C}"/>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15" name="Rectangle 42">
                <a:extLst>
                  <a:ext uri="{FF2B5EF4-FFF2-40B4-BE49-F238E27FC236}">
                    <a16:creationId xmlns:a16="http://schemas.microsoft.com/office/drawing/2014/main" id="{BE72CE29-47F0-8E4E-9E15-14DBD567E0F1}"/>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2316" name="Rectangle 66">
                <a:extLst>
                  <a:ext uri="{FF2B5EF4-FFF2-40B4-BE49-F238E27FC236}">
                    <a16:creationId xmlns:a16="http://schemas.microsoft.com/office/drawing/2014/main" id="{81735645-67E8-0348-A0DA-CC7135B6F0AE}"/>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2317" name="Rectangle 67">
                <a:extLst>
                  <a:ext uri="{FF2B5EF4-FFF2-40B4-BE49-F238E27FC236}">
                    <a16:creationId xmlns:a16="http://schemas.microsoft.com/office/drawing/2014/main" id="{5D76FF80-2FBD-F44C-9D16-A06C3F1DD0BB}"/>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2318" name="Oval 68">
                <a:extLst>
                  <a:ext uri="{FF2B5EF4-FFF2-40B4-BE49-F238E27FC236}">
                    <a16:creationId xmlns:a16="http://schemas.microsoft.com/office/drawing/2014/main" id="{04240B86-F5A8-1442-A62D-51629F20A623}"/>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2319" name="Line 11">
                <a:extLst>
                  <a:ext uri="{FF2B5EF4-FFF2-40B4-BE49-F238E27FC236}">
                    <a16:creationId xmlns:a16="http://schemas.microsoft.com/office/drawing/2014/main" id="{953FFC76-4E60-6A41-891C-E27EA615B23C}"/>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2284" name="Straight Connector 205">
              <a:extLst>
                <a:ext uri="{FF2B5EF4-FFF2-40B4-BE49-F238E27FC236}">
                  <a16:creationId xmlns:a16="http://schemas.microsoft.com/office/drawing/2014/main" id="{77E42BDE-EBD2-1347-BA43-E5415C4E842B}"/>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2285" name="Straight Connector 206">
              <a:extLst>
                <a:ext uri="{FF2B5EF4-FFF2-40B4-BE49-F238E27FC236}">
                  <a16:creationId xmlns:a16="http://schemas.microsoft.com/office/drawing/2014/main" id="{AFBC0918-AA66-A145-8A82-F108C4C17F9C}"/>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2277" name="TextBox 49">
            <a:extLst>
              <a:ext uri="{FF2B5EF4-FFF2-40B4-BE49-F238E27FC236}">
                <a16:creationId xmlns:a16="http://schemas.microsoft.com/office/drawing/2014/main" id="{A932CC65-9945-3249-9269-084DA2262338}"/>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2278" name="TextBox 50">
            <a:extLst>
              <a:ext uri="{FF2B5EF4-FFF2-40B4-BE49-F238E27FC236}">
                <a16:creationId xmlns:a16="http://schemas.microsoft.com/office/drawing/2014/main" id="{B7C4AD0E-4E98-4C41-AD99-1F50518B30DD}"/>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2279" name="TextBox 51">
            <a:extLst>
              <a:ext uri="{FF2B5EF4-FFF2-40B4-BE49-F238E27FC236}">
                <a16:creationId xmlns:a16="http://schemas.microsoft.com/office/drawing/2014/main" id="{FF7A3B88-6872-8E46-B87A-BFC2BFD524AC}"/>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grpSp>
        <p:nvGrpSpPr>
          <p:cNvPr id="182280" name="Group 6">
            <a:extLst>
              <a:ext uri="{FF2B5EF4-FFF2-40B4-BE49-F238E27FC236}">
                <a16:creationId xmlns:a16="http://schemas.microsoft.com/office/drawing/2014/main" id="{E1A4277C-D0B7-FC4D-8F16-00477FAF0141}"/>
              </a:ext>
            </a:extLst>
          </p:cNvPr>
          <p:cNvGrpSpPr>
            <a:grpSpLocks/>
          </p:cNvGrpSpPr>
          <p:nvPr/>
        </p:nvGrpSpPr>
        <p:grpSpPr bwMode="auto">
          <a:xfrm>
            <a:off x="2674939" y="4973639"/>
            <a:ext cx="5114925" cy="371475"/>
            <a:chOff x="1752600" y="5635874"/>
            <a:chExt cx="5114584" cy="371703"/>
          </a:xfrm>
        </p:grpSpPr>
        <p:sp>
          <p:nvSpPr>
            <p:cNvPr id="182281" name="Freeform 13">
              <a:extLst>
                <a:ext uri="{FF2B5EF4-FFF2-40B4-BE49-F238E27FC236}">
                  <a16:creationId xmlns:a16="http://schemas.microsoft.com/office/drawing/2014/main" id="{9CE1E85D-4AAC-5C4A-B0F8-F2FEF7E7A4CF}"/>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282" name="TextBox 5">
              <a:extLst>
                <a:ext uri="{FF2B5EF4-FFF2-40B4-BE49-F238E27FC236}">
                  <a16:creationId xmlns:a16="http://schemas.microsoft.com/office/drawing/2014/main" id="{04A9F350-31E0-0042-99AA-0F0B343A643F}"/>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Title 1">
            <a:extLst>
              <a:ext uri="{FF2B5EF4-FFF2-40B4-BE49-F238E27FC236}">
                <a16:creationId xmlns:a16="http://schemas.microsoft.com/office/drawing/2014/main" id="{189B5BB3-46F5-FE4B-A21F-D7F724CA8DCC}"/>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183298" name="Group 132">
            <a:extLst>
              <a:ext uri="{FF2B5EF4-FFF2-40B4-BE49-F238E27FC236}">
                <a16:creationId xmlns:a16="http://schemas.microsoft.com/office/drawing/2014/main" id="{92626785-03AD-A742-A80D-E7EF22D42A9F}"/>
              </a:ext>
            </a:extLst>
          </p:cNvPr>
          <p:cNvGrpSpPr>
            <a:grpSpLocks/>
          </p:cNvGrpSpPr>
          <p:nvPr/>
        </p:nvGrpSpPr>
        <p:grpSpPr bwMode="auto">
          <a:xfrm>
            <a:off x="2667000" y="5638800"/>
            <a:ext cx="5105400" cy="369888"/>
            <a:chOff x="1752600" y="5638800"/>
            <a:chExt cx="5105399" cy="369332"/>
          </a:xfrm>
        </p:grpSpPr>
        <p:sp>
          <p:nvSpPr>
            <p:cNvPr id="183346" name="Freeform 13">
              <a:extLst>
                <a:ext uri="{FF2B5EF4-FFF2-40B4-BE49-F238E27FC236}">
                  <a16:creationId xmlns:a16="http://schemas.microsoft.com/office/drawing/2014/main" id="{5A070426-2748-1E4E-8A99-83998319FA27}"/>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347" name="TextBox 134">
              <a:extLst>
                <a:ext uri="{FF2B5EF4-FFF2-40B4-BE49-F238E27FC236}">
                  <a16:creationId xmlns:a16="http://schemas.microsoft.com/office/drawing/2014/main" id="{06A6F5BA-5E45-F746-9740-6038F5E79116}"/>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3299" name="Oval 135">
            <a:extLst>
              <a:ext uri="{FF2B5EF4-FFF2-40B4-BE49-F238E27FC236}">
                <a16:creationId xmlns:a16="http://schemas.microsoft.com/office/drawing/2014/main" id="{64D8A5BA-A74C-7346-8ED9-CAD5712A8B35}"/>
              </a:ext>
            </a:extLst>
          </p:cNvPr>
          <p:cNvSpPr>
            <a:spLocks noChangeAspect="1"/>
          </p:cNvSpPr>
          <p:nvPr/>
        </p:nvSpPr>
        <p:spPr bwMode="auto">
          <a:xfrm>
            <a:off x="455295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3300" name="Group 3">
            <a:extLst>
              <a:ext uri="{FF2B5EF4-FFF2-40B4-BE49-F238E27FC236}">
                <a16:creationId xmlns:a16="http://schemas.microsoft.com/office/drawing/2014/main" id="{B9DFEBDC-42F3-9840-940E-3B3169AACB4F}"/>
              </a:ext>
            </a:extLst>
          </p:cNvPr>
          <p:cNvGrpSpPr>
            <a:grpSpLocks/>
          </p:cNvGrpSpPr>
          <p:nvPr/>
        </p:nvGrpSpPr>
        <p:grpSpPr bwMode="auto">
          <a:xfrm>
            <a:off x="2514600" y="2085976"/>
            <a:ext cx="6124696" cy="1876425"/>
            <a:chOff x="1600200" y="1863363"/>
            <a:chExt cx="6124696" cy="1876425"/>
          </a:xfrm>
        </p:grpSpPr>
        <p:grpSp>
          <p:nvGrpSpPr>
            <p:cNvPr id="183307" name="Group 2">
              <a:extLst>
                <a:ext uri="{FF2B5EF4-FFF2-40B4-BE49-F238E27FC236}">
                  <a16:creationId xmlns:a16="http://schemas.microsoft.com/office/drawing/2014/main" id="{39BA18D1-B4E8-C84D-9F6A-8F89D6AC80CF}"/>
                </a:ext>
              </a:extLst>
            </p:cNvPr>
            <p:cNvGrpSpPr>
              <a:grpSpLocks/>
            </p:cNvGrpSpPr>
            <p:nvPr/>
          </p:nvGrpSpPr>
          <p:grpSpPr bwMode="auto">
            <a:xfrm>
              <a:off x="1600200" y="1863363"/>
              <a:ext cx="6124696" cy="1876425"/>
              <a:chOff x="1371600" y="4473575"/>
              <a:chExt cx="6125146" cy="1876950"/>
            </a:xfrm>
          </p:grpSpPr>
          <p:sp>
            <p:nvSpPr>
              <p:cNvPr id="183310" name="Rectangle 5">
                <a:extLst>
                  <a:ext uri="{FF2B5EF4-FFF2-40B4-BE49-F238E27FC236}">
                    <a16:creationId xmlns:a16="http://schemas.microsoft.com/office/drawing/2014/main" id="{C54F365E-2B31-144E-A9DE-1CEBA4A76D03}"/>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3311" name="Rectangle 6">
                <a:extLst>
                  <a:ext uri="{FF2B5EF4-FFF2-40B4-BE49-F238E27FC236}">
                    <a16:creationId xmlns:a16="http://schemas.microsoft.com/office/drawing/2014/main" id="{D7D391AD-F62D-984A-A1E2-C98DAB94C58C}"/>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3312" name="Rectangle 7">
                <a:extLst>
                  <a:ext uri="{FF2B5EF4-FFF2-40B4-BE49-F238E27FC236}">
                    <a16:creationId xmlns:a16="http://schemas.microsoft.com/office/drawing/2014/main" id="{DF616B4C-806D-CB4A-A590-1973149D7C88}"/>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13" name="Line 8">
                <a:extLst>
                  <a:ext uri="{FF2B5EF4-FFF2-40B4-BE49-F238E27FC236}">
                    <a16:creationId xmlns:a16="http://schemas.microsoft.com/office/drawing/2014/main" id="{C80A2E4B-8EA4-9B42-98C2-65422909580C}"/>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14" name="Freeform 9">
                <a:extLst>
                  <a:ext uri="{FF2B5EF4-FFF2-40B4-BE49-F238E27FC236}">
                    <a16:creationId xmlns:a16="http://schemas.microsoft.com/office/drawing/2014/main" id="{56B8E8A9-13E9-2E48-9D6E-87587BE602E1}"/>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315" name="Freeform 10">
                <a:extLst>
                  <a:ext uri="{FF2B5EF4-FFF2-40B4-BE49-F238E27FC236}">
                    <a16:creationId xmlns:a16="http://schemas.microsoft.com/office/drawing/2014/main" id="{098DC484-B366-AA4D-A3CD-6B1D22F0FEF5}"/>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316" name="Line 11">
                <a:extLst>
                  <a:ext uri="{FF2B5EF4-FFF2-40B4-BE49-F238E27FC236}">
                    <a16:creationId xmlns:a16="http://schemas.microsoft.com/office/drawing/2014/main" id="{C0F258B8-E5D4-1D4F-BB53-B3B14044C1FA}"/>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17" name="Line 12">
                <a:extLst>
                  <a:ext uri="{FF2B5EF4-FFF2-40B4-BE49-F238E27FC236}">
                    <a16:creationId xmlns:a16="http://schemas.microsoft.com/office/drawing/2014/main" id="{2891FF16-BEBD-3949-96CD-00335D6AB0C6}"/>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18" name="Line 13">
                <a:extLst>
                  <a:ext uri="{FF2B5EF4-FFF2-40B4-BE49-F238E27FC236}">
                    <a16:creationId xmlns:a16="http://schemas.microsoft.com/office/drawing/2014/main" id="{1576F410-AF9D-454F-A7E9-285B77421F11}"/>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19" name="Line 14">
                <a:extLst>
                  <a:ext uri="{FF2B5EF4-FFF2-40B4-BE49-F238E27FC236}">
                    <a16:creationId xmlns:a16="http://schemas.microsoft.com/office/drawing/2014/main" id="{DBDB95D9-4B9D-2A42-8223-1973098DA5C6}"/>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20" name="Line 15">
                <a:extLst>
                  <a:ext uri="{FF2B5EF4-FFF2-40B4-BE49-F238E27FC236}">
                    <a16:creationId xmlns:a16="http://schemas.microsoft.com/office/drawing/2014/main" id="{5119E189-10E5-5F44-8252-6CFF7A20E4F8}"/>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21" name="Rectangle 17">
                <a:extLst>
                  <a:ext uri="{FF2B5EF4-FFF2-40B4-BE49-F238E27FC236}">
                    <a16:creationId xmlns:a16="http://schemas.microsoft.com/office/drawing/2014/main" id="{12A7F538-7161-6942-9931-68FA9F10AEA4}"/>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22" name="Rectangle 18">
                <a:extLst>
                  <a:ext uri="{FF2B5EF4-FFF2-40B4-BE49-F238E27FC236}">
                    <a16:creationId xmlns:a16="http://schemas.microsoft.com/office/drawing/2014/main" id="{B6A69ABA-2C9E-6040-9FFF-3066E0ABAE4C}"/>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3323" name="Rectangle 19">
                <a:extLst>
                  <a:ext uri="{FF2B5EF4-FFF2-40B4-BE49-F238E27FC236}">
                    <a16:creationId xmlns:a16="http://schemas.microsoft.com/office/drawing/2014/main" id="{D453FCF9-0A1A-974D-9BC1-AE47C1BBBD6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3324" name="Rectangle 20">
                <a:extLst>
                  <a:ext uri="{FF2B5EF4-FFF2-40B4-BE49-F238E27FC236}">
                    <a16:creationId xmlns:a16="http://schemas.microsoft.com/office/drawing/2014/main" id="{55E3DC49-5794-FC4C-9166-FD491F7F41FD}"/>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3325" name="Rectangle 21">
                <a:extLst>
                  <a:ext uri="{FF2B5EF4-FFF2-40B4-BE49-F238E27FC236}">
                    <a16:creationId xmlns:a16="http://schemas.microsoft.com/office/drawing/2014/main" id="{80DC6037-D39A-3141-AE2D-7F08D6693DDE}"/>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3326" name="Rectangle 22">
                <a:extLst>
                  <a:ext uri="{FF2B5EF4-FFF2-40B4-BE49-F238E27FC236}">
                    <a16:creationId xmlns:a16="http://schemas.microsoft.com/office/drawing/2014/main" id="{90995A30-5A27-5246-966B-43EF37EA0DB5}"/>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27" name="Line 23">
                <a:extLst>
                  <a:ext uri="{FF2B5EF4-FFF2-40B4-BE49-F238E27FC236}">
                    <a16:creationId xmlns:a16="http://schemas.microsoft.com/office/drawing/2014/main" id="{900ACF24-7B82-1E47-8510-014307BD30E3}"/>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28" name="Line 25">
                <a:extLst>
                  <a:ext uri="{FF2B5EF4-FFF2-40B4-BE49-F238E27FC236}">
                    <a16:creationId xmlns:a16="http://schemas.microsoft.com/office/drawing/2014/main" id="{815BECFA-0654-254F-B682-C38EF7310E0E}"/>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3329" name="Group 1">
                <a:extLst>
                  <a:ext uri="{FF2B5EF4-FFF2-40B4-BE49-F238E27FC236}">
                    <a16:creationId xmlns:a16="http://schemas.microsoft.com/office/drawing/2014/main" id="{A6238224-4D09-2540-B64F-98852D152CC3}"/>
                  </a:ext>
                </a:extLst>
              </p:cNvPr>
              <p:cNvGrpSpPr>
                <a:grpSpLocks/>
              </p:cNvGrpSpPr>
              <p:nvPr/>
            </p:nvGrpSpPr>
            <p:grpSpPr bwMode="auto">
              <a:xfrm>
                <a:off x="2634847" y="5400656"/>
                <a:ext cx="376238" cy="265113"/>
                <a:chOff x="990600" y="5638800"/>
                <a:chExt cx="376238" cy="265113"/>
              </a:xfrm>
            </p:grpSpPr>
            <p:sp>
              <p:nvSpPr>
                <p:cNvPr id="183344" name="Freeform 26">
                  <a:extLst>
                    <a:ext uri="{FF2B5EF4-FFF2-40B4-BE49-F238E27FC236}">
                      <a16:creationId xmlns:a16="http://schemas.microsoft.com/office/drawing/2014/main" id="{59A6C2D5-1606-0B4F-9E16-270F49BFC1D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3345" name="Freeform 28">
                  <a:extLst>
                    <a:ext uri="{FF2B5EF4-FFF2-40B4-BE49-F238E27FC236}">
                      <a16:creationId xmlns:a16="http://schemas.microsoft.com/office/drawing/2014/main" id="{85976D28-9E4E-6947-ABB4-F4B9736FA926}"/>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3330" name="Rectangle 29">
                <a:extLst>
                  <a:ext uri="{FF2B5EF4-FFF2-40B4-BE49-F238E27FC236}">
                    <a16:creationId xmlns:a16="http://schemas.microsoft.com/office/drawing/2014/main" id="{34172E1D-D79C-BD40-A6BC-C5713F0800F6}"/>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3331" name="Rectangle 30">
                <a:extLst>
                  <a:ext uri="{FF2B5EF4-FFF2-40B4-BE49-F238E27FC236}">
                    <a16:creationId xmlns:a16="http://schemas.microsoft.com/office/drawing/2014/main" id="{248C9B42-D94E-C046-A349-40A0A0C898C0}"/>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2" name="Rectangle 31">
                <a:extLst>
                  <a:ext uri="{FF2B5EF4-FFF2-40B4-BE49-F238E27FC236}">
                    <a16:creationId xmlns:a16="http://schemas.microsoft.com/office/drawing/2014/main" id="{300E30A0-6298-BB40-8EBE-1D19AE6C4B52}"/>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3333" name="Rectangle 32">
                <a:extLst>
                  <a:ext uri="{FF2B5EF4-FFF2-40B4-BE49-F238E27FC236}">
                    <a16:creationId xmlns:a16="http://schemas.microsoft.com/office/drawing/2014/main" id="{61EECB5A-FD28-EB49-AD95-B49E4B9D0C22}"/>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4" name="Line 33">
                <a:extLst>
                  <a:ext uri="{FF2B5EF4-FFF2-40B4-BE49-F238E27FC236}">
                    <a16:creationId xmlns:a16="http://schemas.microsoft.com/office/drawing/2014/main" id="{A453350E-D120-1945-91C9-C80FAB70AF5E}"/>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35" name="Rectangle 38">
                <a:extLst>
                  <a:ext uri="{FF2B5EF4-FFF2-40B4-BE49-F238E27FC236}">
                    <a16:creationId xmlns:a16="http://schemas.microsoft.com/office/drawing/2014/main" id="{583E14EE-C7B7-5648-868A-29A88C213D84}"/>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6" name="Rectangle 39">
                <a:extLst>
                  <a:ext uri="{FF2B5EF4-FFF2-40B4-BE49-F238E27FC236}">
                    <a16:creationId xmlns:a16="http://schemas.microsoft.com/office/drawing/2014/main" id="{34D18089-79B1-BB41-8FC9-11FF32CBA82A}"/>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7" name="Rectangle 40">
                <a:extLst>
                  <a:ext uri="{FF2B5EF4-FFF2-40B4-BE49-F238E27FC236}">
                    <a16:creationId xmlns:a16="http://schemas.microsoft.com/office/drawing/2014/main" id="{F911103E-667E-1045-91D3-458C2BCEAFF0}"/>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3338" name="Rectangle 41">
                <a:extLst>
                  <a:ext uri="{FF2B5EF4-FFF2-40B4-BE49-F238E27FC236}">
                    <a16:creationId xmlns:a16="http://schemas.microsoft.com/office/drawing/2014/main" id="{AEE5019D-63E1-3D43-88DC-0AE1C1C1A6BE}"/>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9" name="Rectangle 42">
                <a:extLst>
                  <a:ext uri="{FF2B5EF4-FFF2-40B4-BE49-F238E27FC236}">
                    <a16:creationId xmlns:a16="http://schemas.microsoft.com/office/drawing/2014/main" id="{7A24E33B-204E-0547-A846-CCDC2EF8FECE}"/>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3340" name="Rectangle 66">
                <a:extLst>
                  <a:ext uri="{FF2B5EF4-FFF2-40B4-BE49-F238E27FC236}">
                    <a16:creationId xmlns:a16="http://schemas.microsoft.com/office/drawing/2014/main" id="{FD9F3861-8557-4144-A89B-7D563E5C3209}"/>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3341" name="Rectangle 67">
                <a:extLst>
                  <a:ext uri="{FF2B5EF4-FFF2-40B4-BE49-F238E27FC236}">
                    <a16:creationId xmlns:a16="http://schemas.microsoft.com/office/drawing/2014/main" id="{F3270F64-C8B8-4C4E-A955-4299030B193E}"/>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3342" name="Oval 68">
                <a:extLst>
                  <a:ext uri="{FF2B5EF4-FFF2-40B4-BE49-F238E27FC236}">
                    <a16:creationId xmlns:a16="http://schemas.microsoft.com/office/drawing/2014/main" id="{D31EA674-8BF1-C747-A700-FB09A6711B0E}"/>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3343" name="Line 11">
                <a:extLst>
                  <a:ext uri="{FF2B5EF4-FFF2-40B4-BE49-F238E27FC236}">
                    <a16:creationId xmlns:a16="http://schemas.microsoft.com/office/drawing/2014/main" id="{ADE33647-052E-8043-9431-3AF2F968BBAA}"/>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3308" name="Straight Connector 205">
              <a:extLst>
                <a:ext uri="{FF2B5EF4-FFF2-40B4-BE49-F238E27FC236}">
                  <a16:creationId xmlns:a16="http://schemas.microsoft.com/office/drawing/2014/main" id="{FEDD9AA9-77D3-3D40-A0A4-24914E8C8CB2}"/>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3309" name="Straight Connector 206">
              <a:extLst>
                <a:ext uri="{FF2B5EF4-FFF2-40B4-BE49-F238E27FC236}">
                  <a16:creationId xmlns:a16="http://schemas.microsoft.com/office/drawing/2014/main" id="{73FC6EA8-E26F-F64A-800E-9B546E00DB3F}"/>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3301" name="TextBox 46">
            <a:extLst>
              <a:ext uri="{FF2B5EF4-FFF2-40B4-BE49-F238E27FC236}">
                <a16:creationId xmlns:a16="http://schemas.microsoft.com/office/drawing/2014/main" id="{51065684-EDE9-AB4A-BEF4-16673745DE5D}"/>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3302" name="TextBox 47">
            <a:extLst>
              <a:ext uri="{FF2B5EF4-FFF2-40B4-BE49-F238E27FC236}">
                <a16:creationId xmlns:a16="http://schemas.microsoft.com/office/drawing/2014/main" id="{A6553EA4-85D9-B249-91AD-65BB2C348F4E}"/>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3303" name="TextBox 48">
            <a:extLst>
              <a:ext uri="{FF2B5EF4-FFF2-40B4-BE49-F238E27FC236}">
                <a16:creationId xmlns:a16="http://schemas.microsoft.com/office/drawing/2014/main" id="{A73EA426-5F37-FE43-8139-AD92DA63BF9E}"/>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grpSp>
        <p:nvGrpSpPr>
          <p:cNvPr id="183304" name="Group 6">
            <a:extLst>
              <a:ext uri="{FF2B5EF4-FFF2-40B4-BE49-F238E27FC236}">
                <a16:creationId xmlns:a16="http://schemas.microsoft.com/office/drawing/2014/main" id="{B800D4E8-4534-8841-B017-2B31511EEF9E}"/>
              </a:ext>
            </a:extLst>
          </p:cNvPr>
          <p:cNvGrpSpPr>
            <a:grpSpLocks/>
          </p:cNvGrpSpPr>
          <p:nvPr/>
        </p:nvGrpSpPr>
        <p:grpSpPr bwMode="auto">
          <a:xfrm>
            <a:off x="2674939" y="4973639"/>
            <a:ext cx="5114925" cy="371475"/>
            <a:chOff x="1752600" y="5635874"/>
            <a:chExt cx="5114584" cy="371703"/>
          </a:xfrm>
        </p:grpSpPr>
        <p:sp>
          <p:nvSpPr>
            <p:cNvPr id="183305" name="Freeform 13">
              <a:extLst>
                <a:ext uri="{FF2B5EF4-FFF2-40B4-BE49-F238E27FC236}">
                  <a16:creationId xmlns:a16="http://schemas.microsoft.com/office/drawing/2014/main" id="{34EF2646-CDE1-8C42-98C6-A674F4F319EC}"/>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306" name="TextBox 5">
              <a:extLst>
                <a:ext uri="{FF2B5EF4-FFF2-40B4-BE49-F238E27FC236}">
                  <a16:creationId xmlns:a16="http://schemas.microsoft.com/office/drawing/2014/main" id="{CA25B674-EB66-5B45-A8BB-11BE0308A4FE}"/>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21" name="Group 125">
            <a:extLst>
              <a:ext uri="{FF2B5EF4-FFF2-40B4-BE49-F238E27FC236}">
                <a16:creationId xmlns:a16="http://schemas.microsoft.com/office/drawing/2014/main" id="{D7F4FF69-BE1A-A747-B5A4-1F5E28795A38}"/>
              </a:ext>
            </a:extLst>
          </p:cNvPr>
          <p:cNvGrpSpPr>
            <a:grpSpLocks/>
          </p:cNvGrpSpPr>
          <p:nvPr/>
        </p:nvGrpSpPr>
        <p:grpSpPr bwMode="auto">
          <a:xfrm>
            <a:off x="2667000" y="5638800"/>
            <a:ext cx="5105400" cy="369888"/>
            <a:chOff x="1752600" y="5638800"/>
            <a:chExt cx="5105399" cy="369332"/>
          </a:xfrm>
        </p:grpSpPr>
        <p:sp>
          <p:nvSpPr>
            <p:cNvPr id="184370" name="Freeform 13">
              <a:extLst>
                <a:ext uri="{FF2B5EF4-FFF2-40B4-BE49-F238E27FC236}">
                  <a16:creationId xmlns:a16="http://schemas.microsoft.com/office/drawing/2014/main" id="{D88E4652-1DBD-BC43-8C7D-246668630ADB}"/>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71" name="TextBox 131">
              <a:extLst>
                <a:ext uri="{FF2B5EF4-FFF2-40B4-BE49-F238E27FC236}">
                  <a16:creationId xmlns:a16="http://schemas.microsoft.com/office/drawing/2014/main" id="{C7AAC6E8-1A2E-7244-99ED-59D23D81220B}"/>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4322" name="Oval 132">
            <a:extLst>
              <a:ext uri="{FF2B5EF4-FFF2-40B4-BE49-F238E27FC236}">
                <a16:creationId xmlns:a16="http://schemas.microsoft.com/office/drawing/2014/main" id="{9FB27978-E81E-AE46-912E-C06C199D4B3F}"/>
              </a:ext>
            </a:extLst>
          </p:cNvPr>
          <p:cNvSpPr>
            <a:spLocks noChangeAspect="1"/>
          </p:cNvSpPr>
          <p:nvPr/>
        </p:nvSpPr>
        <p:spPr bwMode="auto">
          <a:xfrm>
            <a:off x="46894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4323" name="Group 167">
            <a:extLst>
              <a:ext uri="{FF2B5EF4-FFF2-40B4-BE49-F238E27FC236}">
                <a16:creationId xmlns:a16="http://schemas.microsoft.com/office/drawing/2014/main" id="{3D0FA2E1-A3F3-ED49-AB06-3C0037F0C60C}"/>
              </a:ext>
            </a:extLst>
          </p:cNvPr>
          <p:cNvGrpSpPr>
            <a:grpSpLocks/>
          </p:cNvGrpSpPr>
          <p:nvPr/>
        </p:nvGrpSpPr>
        <p:grpSpPr bwMode="auto">
          <a:xfrm>
            <a:off x="2514600" y="2085976"/>
            <a:ext cx="6124696" cy="1876425"/>
            <a:chOff x="1600200" y="1863363"/>
            <a:chExt cx="6124696" cy="1876425"/>
          </a:xfrm>
        </p:grpSpPr>
        <p:grpSp>
          <p:nvGrpSpPr>
            <p:cNvPr id="184331" name="Group 168">
              <a:extLst>
                <a:ext uri="{FF2B5EF4-FFF2-40B4-BE49-F238E27FC236}">
                  <a16:creationId xmlns:a16="http://schemas.microsoft.com/office/drawing/2014/main" id="{AA733696-47A0-DD40-AA3B-91E9D41B25ED}"/>
                </a:ext>
              </a:extLst>
            </p:cNvPr>
            <p:cNvGrpSpPr>
              <a:grpSpLocks/>
            </p:cNvGrpSpPr>
            <p:nvPr/>
          </p:nvGrpSpPr>
          <p:grpSpPr bwMode="auto">
            <a:xfrm>
              <a:off x="1600200" y="1863363"/>
              <a:ext cx="6124696" cy="1876425"/>
              <a:chOff x="1371600" y="4473575"/>
              <a:chExt cx="6125146" cy="1876950"/>
            </a:xfrm>
          </p:grpSpPr>
          <p:sp>
            <p:nvSpPr>
              <p:cNvPr id="184334" name="Rectangle 171">
                <a:extLst>
                  <a:ext uri="{FF2B5EF4-FFF2-40B4-BE49-F238E27FC236}">
                    <a16:creationId xmlns:a16="http://schemas.microsoft.com/office/drawing/2014/main" id="{9DC773EE-7757-8244-B494-FA2003389D8A}"/>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4335" name="Rectangle 172">
                <a:extLst>
                  <a:ext uri="{FF2B5EF4-FFF2-40B4-BE49-F238E27FC236}">
                    <a16:creationId xmlns:a16="http://schemas.microsoft.com/office/drawing/2014/main" id="{7AF86F8E-C0E6-394E-AC40-18248FF46DB2}"/>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4336" name="Rectangle 173">
                <a:extLst>
                  <a:ext uri="{FF2B5EF4-FFF2-40B4-BE49-F238E27FC236}">
                    <a16:creationId xmlns:a16="http://schemas.microsoft.com/office/drawing/2014/main" id="{7AD3CBAC-1D1F-8440-8B0E-CED5E4317BA3}"/>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37" name="Line 8">
                <a:extLst>
                  <a:ext uri="{FF2B5EF4-FFF2-40B4-BE49-F238E27FC236}">
                    <a16:creationId xmlns:a16="http://schemas.microsoft.com/office/drawing/2014/main" id="{159BCD56-0804-B342-966E-428EB50E0036}"/>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8" name="Freeform 175">
                <a:extLst>
                  <a:ext uri="{FF2B5EF4-FFF2-40B4-BE49-F238E27FC236}">
                    <a16:creationId xmlns:a16="http://schemas.microsoft.com/office/drawing/2014/main" id="{D6D1C56E-5999-D04A-8B3C-987B96EB1F89}"/>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39" name="Freeform 176">
                <a:extLst>
                  <a:ext uri="{FF2B5EF4-FFF2-40B4-BE49-F238E27FC236}">
                    <a16:creationId xmlns:a16="http://schemas.microsoft.com/office/drawing/2014/main" id="{0F8A087D-603B-414C-8675-74791D5542BB}"/>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40" name="Line 11">
                <a:extLst>
                  <a:ext uri="{FF2B5EF4-FFF2-40B4-BE49-F238E27FC236}">
                    <a16:creationId xmlns:a16="http://schemas.microsoft.com/office/drawing/2014/main" id="{CF21B5FF-ADC4-8A45-90DA-91EBE9C83016}"/>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1" name="Line 12">
                <a:extLst>
                  <a:ext uri="{FF2B5EF4-FFF2-40B4-BE49-F238E27FC236}">
                    <a16:creationId xmlns:a16="http://schemas.microsoft.com/office/drawing/2014/main" id="{68A80319-030E-7943-900D-DA6D1DC80E57}"/>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2" name="Line 13">
                <a:extLst>
                  <a:ext uri="{FF2B5EF4-FFF2-40B4-BE49-F238E27FC236}">
                    <a16:creationId xmlns:a16="http://schemas.microsoft.com/office/drawing/2014/main" id="{60559369-93BE-0D46-8174-CB00598BD22E}"/>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3" name="Line 14">
                <a:extLst>
                  <a:ext uri="{FF2B5EF4-FFF2-40B4-BE49-F238E27FC236}">
                    <a16:creationId xmlns:a16="http://schemas.microsoft.com/office/drawing/2014/main" id="{0C9C9772-8430-0A48-97D8-398A4C36A81F}"/>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4" name="Line 15">
                <a:extLst>
                  <a:ext uri="{FF2B5EF4-FFF2-40B4-BE49-F238E27FC236}">
                    <a16:creationId xmlns:a16="http://schemas.microsoft.com/office/drawing/2014/main" id="{E36F2FE4-0515-B148-9F81-2A47E39FCC35}"/>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5" name="Rectangle 17">
                <a:extLst>
                  <a:ext uri="{FF2B5EF4-FFF2-40B4-BE49-F238E27FC236}">
                    <a16:creationId xmlns:a16="http://schemas.microsoft.com/office/drawing/2014/main" id="{3F2D9E17-1A9A-B24D-AC5D-B6B8CDA0CF7C}"/>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46" name="Rectangle 18">
                <a:extLst>
                  <a:ext uri="{FF2B5EF4-FFF2-40B4-BE49-F238E27FC236}">
                    <a16:creationId xmlns:a16="http://schemas.microsoft.com/office/drawing/2014/main" id="{D3CFA6DA-4DCF-CF4A-B22A-922E32DB211F}"/>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4347" name="Rectangle 19">
                <a:extLst>
                  <a:ext uri="{FF2B5EF4-FFF2-40B4-BE49-F238E27FC236}">
                    <a16:creationId xmlns:a16="http://schemas.microsoft.com/office/drawing/2014/main" id="{48A2F3C7-5CFD-CC4D-9D80-D61E803CF10C}"/>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4348" name="Rectangle 20">
                <a:extLst>
                  <a:ext uri="{FF2B5EF4-FFF2-40B4-BE49-F238E27FC236}">
                    <a16:creationId xmlns:a16="http://schemas.microsoft.com/office/drawing/2014/main" id="{6706C906-A0D8-8E41-B2FE-051FB7334119}"/>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4349" name="Rectangle 21">
                <a:extLst>
                  <a:ext uri="{FF2B5EF4-FFF2-40B4-BE49-F238E27FC236}">
                    <a16:creationId xmlns:a16="http://schemas.microsoft.com/office/drawing/2014/main" id="{4B97F7F8-ABF9-7943-943A-B6EAC9DDD63D}"/>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4350" name="Rectangle 22">
                <a:extLst>
                  <a:ext uri="{FF2B5EF4-FFF2-40B4-BE49-F238E27FC236}">
                    <a16:creationId xmlns:a16="http://schemas.microsoft.com/office/drawing/2014/main" id="{E5FEB510-31BF-804A-89AD-4C1BA1EF1EBF}"/>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51" name="Line 23">
                <a:extLst>
                  <a:ext uri="{FF2B5EF4-FFF2-40B4-BE49-F238E27FC236}">
                    <a16:creationId xmlns:a16="http://schemas.microsoft.com/office/drawing/2014/main" id="{4D0C5415-2E92-7349-A828-3AC32E73B3F6}"/>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2" name="Line 25">
                <a:extLst>
                  <a:ext uri="{FF2B5EF4-FFF2-40B4-BE49-F238E27FC236}">
                    <a16:creationId xmlns:a16="http://schemas.microsoft.com/office/drawing/2014/main" id="{5681339E-EAAC-8046-A369-621A0BD187B5}"/>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4353" name="Group 1">
                <a:extLst>
                  <a:ext uri="{FF2B5EF4-FFF2-40B4-BE49-F238E27FC236}">
                    <a16:creationId xmlns:a16="http://schemas.microsoft.com/office/drawing/2014/main" id="{405AA560-4298-8A4B-BE77-5586463A2682}"/>
                  </a:ext>
                </a:extLst>
              </p:cNvPr>
              <p:cNvGrpSpPr>
                <a:grpSpLocks/>
              </p:cNvGrpSpPr>
              <p:nvPr/>
            </p:nvGrpSpPr>
            <p:grpSpPr bwMode="auto">
              <a:xfrm>
                <a:off x="2634847" y="5400656"/>
                <a:ext cx="376238" cy="265113"/>
                <a:chOff x="990600" y="5638800"/>
                <a:chExt cx="376238" cy="265113"/>
              </a:xfrm>
            </p:grpSpPr>
            <p:sp>
              <p:nvSpPr>
                <p:cNvPr id="184368" name="Freeform 26">
                  <a:extLst>
                    <a:ext uri="{FF2B5EF4-FFF2-40B4-BE49-F238E27FC236}">
                      <a16:creationId xmlns:a16="http://schemas.microsoft.com/office/drawing/2014/main" id="{6E0ACC6F-0291-C748-B4D3-DADA1F1CA6D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4369" name="Freeform 28">
                  <a:extLst>
                    <a:ext uri="{FF2B5EF4-FFF2-40B4-BE49-F238E27FC236}">
                      <a16:creationId xmlns:a16="http://schemas.microsoft.com/office/drawing/2014/main" id="{7A4CE82B-4A15-B748-845A-02AB50260D5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4354" name="Rectangle 29">
                <a:extLst>
                  <a:ext uri="{FF2B5EF4-FFF2-40B4-BE49-F238E27FC236}">
                    <a16:creationId xmlns:a16="http://schemas.microsoft.com/office/drawing/2014/main" id="{5A2031B9-62B5-2347-8187-4A88A6855024}"/>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4355" name="Rectangle 30">
                <a:extLst>
                  <a:ext uri="{FF2B5EF4-FFF2-40B4-BE49-F238E27FC236}">
                    <a16:creationId xmlns:a16="http://schemas.microsoft.com/office/drawing/2014/main" id="{F1610D00-D8F8-C745-8DE8-52569588C2FE}"/>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56" name="Rectangle 31">
                <a:extLst>
                  <a:ext uri="{FF2B5EF4-FFF2-40B4-BE49-F238E27FC236}">
                    <a16:creationId xmlns:a16="http://schemas.microsoft.com/office/drawing/2014/main" id="{46947A58-E3E7-6B4E-9590-1FEB5A685B9D}"/>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4357" name="Rectangle 32">
                <a:extLst>
                  <a:ext uri="{FF2B5EF4-FFF2-40B4-BE49-F238E27FC236}">
                    <a16:creationId xmlns:a16="http://schemas.microsoft.com/office/drawing/2014/main" id="{E3FDDE54-AF90-9F4B-913A-CC8E6CCBB0AC}"/>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58" name="Line 33">
                <a:extLst>
                  <a:ext uri="{FF2B5EF4-FFF2-40B4-BE49-F238E27FC236}">
                    <a16:creationId xmlns:a16="http://schemas.microsoft.com/office/drawing/2014/main" id="{0B470F06-A03E-B644-9E49-B99866C67A4B}"/>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9" name="Rectangle 38">
                <a:extLst>
                  <a:ext uri="{FF2B5EF4-FFF2-40B4-BE49-F238E27FC236}">
                    <a16:creationId xmlns:a16="http://schemas.microsoft.com/office/drawing/2014/main" id="{A2D00B74-93E2-D84A-836F-C7AF7B8CFF6C}"/>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60" name="Rectangle 39">
                <a:extLst>
                  <a:ext uri="{FF2B5EF4-FFF2-40B4-BE49-F238E27FC236}">
                    <a16:creationId xmlns:a16="http://schemas.microsoft.com/office/drawing/2014/main" id="{A699416D-36D1-DA42-9512-1057103BDBB4}"/>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61" name="Rectangle 40">
                <a:extLst>
                  <a:ext uri="{FF2B5EF4-FFF2-40B4-BE49-F238E27FC236}">
                    <a16:creationId xmlns:a16="http://schemas.microsoft.com/office/drawing/2014/main" id="{4E3B2CD6-C95C-5343-81D8-72544A811470}"/>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4362" name="Rectangle 41">
                <a:extLst>
                  <a:ext uri="{FF2B5EF4-FFF2-40B4-BE49-F238E27FC236}">
                    <a16:creationId xmlns:a16="http://schemas.microsoft.com/office/drawing/2014/main" id="{F3CCCD02-FADE-CE47-9811-A32030546C17}"/>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63" name="Rectangle 42">
                <a:extLst>
                  <a:ext uri="{FF2B5EF4-FFF2-40B4-BE49-F238E27FC236}">
                    <a16:creationId xmlns:a16="http://schemas.microsoft.com/office/drawing/2014/main" id="{F80F4FF2-160D-F143-8CD0-363184A5A3D5}"/>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4364" name="Rectangle 66">
                <a:extLst>
                  <a:ext uri="{FF2B5EF4-FFF2-40B4-BE49-F238E27FC236}">
                    <a16:creationId xmlns:a16="http://schemas.microsoft.com/office/drawing/2014/main" id="{BCEE87A1-427A-6444-8554-83688DFA0C11}"/>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4365" name="Rectangle 67">
                <a:extLst>
                  <a:ext uri="{FF2B5EF4-FFF2-40B4-BE49-F238E27FC236}">
                    <a16:creationId xmlns:a16="http://schemas.microsoft.com/office/drawing/2014/main" id="{5E454AD4-D35F-2143-960E-D1377DD64579}"/>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4366" name="Oval 68">
                <a:extLst>
                  <a:ext uri="{FF2B5EF4-FFF2-40B4-BE49-F238E27FC236}">
                    <a16:creationId xmlns:a16="http://schemas.microsoft.com/office/drawing/2014/main" id="{875AD3DC-217B-7C48-AF54-34F745BC7216}"/>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4367" name="Line 11">
                <a:extLst>
                  <a:ext uri="{FF2B5EF4-FFF2-40B4-BE49-F238E27FC236}">
                    <a16:creationId xmlns:a16="http://schemas.microsoft.com/office/drawing/2014/main" id="{41393B3C-EFD7-3E4D-8B8F-162BCFEEAF3A}"/>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4332" name="Straight Connector 169">
              <a:extLst>
                <a:ext uri="{FF2B5EF4-FFF2-40B4-BE49-F238E27FC236}">
                  <a16:creationId xmlns:a16="http://schemas.microsoft.com/office/drawing/2014/main" id="{7744677B-DC1A-D945-8CAA-E974C6ABBCCF}"/>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4333" name="Straight Connector 170">
              <a:extLst>
                <a:ext uri="{FF2B5EF4-FFF2-40B4-BE49-F238E27FC236}">
                  <a16:creationId xmlns:a16="http://schemas.microsoft.com/office/drawing/2014/main" id="{7F25F564-0F4F-FD4B-ADF6-583418C91CAE}"/>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4324" name="Title 1">
            <a:extLst>
              <a:ext uri="{FF2B5EF4-FFF2-40B4-BE49-F238E27FC236}">
                <a16:creationId xmlns:a16="http://schemas.microsoft.com/office/drawing/2014/main" id="{3FA75171-1C71-B244-A3E4-BA1133A0AE43}"/>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4325" name="TextBox 46">
            <a:extLst>
              <a:ext uri="{FF2B5EF4-FFF2-40B4-BE49-F238E27FC236}">
                <a16:creationId xmlns:a16="http://schemas.microsoft.com/office/drawing/2014/main" id="{99C4E8D2-7580-4D4A-806F-35AFDB30D954}"/>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4326" name="TextBox 47">
            <a:extLst>
              <a:ext uri="{FF2B5EF4-FFF2-40B4-BE49-F238E27FC236}">
                <a16:creationId xmlns:a16="http://schemas.microsoft.com/office/drawing/2014/main" id="{F86EA768-A1B1-4040-B14A-BA15736250E7}"/>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4327" name="TextBox 48">
            <a:extLst>
              <a:ext uri="{FF2B5EF4-FFF2-40B4-BE49-F238E27FC236}">
                <a16:creationId xmlns:a16="http://schemas.microsoft.com/office/drawing/2014/main" id="{1981E239-A027-5649-8F80-6DDD345B8606}"/>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184328" name="Group 6">
            <a:extLst>
              <a:ext uri="{FF2B5EF4-FFF2-40B4-BE49-F238E27FC236}">
                <a16:creationId xmlns:a16="http://schemas.microsoft.com/office/drawing/2014/main" id="{1A7C5881-D145-E64B-807D-CB8645E48F55}"/>
              </a:ext>
            </a:extLst>
          </p:cNvPr>
          <p:cNvGrpSpPr>
            <a:grpSpLocks/>
          </p:cNvGrpSpPr>
          <p:nvPr/>
        </p:nvGrpSpPr>
        <p:grpSpPr bwMode="auto">
          <a:xfrm>
            <a:off x="2674939" y="4973639"/>
            <a:ext cx="5114925" cy="371475"/>
            <a:chOff x="1752600" y="5635874"/>
            <a:chExt cx="5114584" cy="371703"/>
          </a:xfrm>
        </p:grpSpPr>
        <p:sp>
          <p:nvSpPr>
            <p:cNvPr id="184329" name="Freeform 13">
              <a:extLst>
                <a:ext uri="{FF2B5EF4-FFF2-40B4-BE49-F238E27FC236}">
                  <a16:creationId xmlns:a16="http://schemas.microsoft.com/office/drawing/2014/main" id="{E1CC7753-F882-5940-A8DA-04525A8AD89F}"/>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30" name="TextBox 5">
              <a:extLst>
                <a:ext uri="{FF2B5EF4-FFF2-40B4-BE49-F238E27FC236}">
                  <a16:creationId xmlns:a16="http://schemas.microsoft.com/office/drawing/2014/main" id="{E8F5AFEA-5BA3-9A42-B4FF-4743723A5147}"/>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345" name="Group 125">
            <a:extLst>
              <a:ext uri="{FF2B5EF4-FFF2-40B4-BE49-F238E27FC236}">
                <a16:creationId xmlns:a16="http://schemas.microsoft.com/office/drawing/2014/main" id="{10BFD71E-134B-AC41-89EB-723D33A615CF}"/>
              </a:ext>
            </a:extLst>
          </p:cNvPr>
          <p:cNvGrpSpPr>
            <a:grpSpLocks/>
          </p:cNvGrpSpPr>
          <p:nvPr/>
        </p:nvGrpSpPr>
        <p:grpSpPr bwMode="auto">
          <a:xfrm>
            <a:off x="2667000" y="5638800"/>
            <a:ext cx="5105400" cy="369888"/>
            <a:chOff x="1752600" y="5638800"/>
            <a:chExt cx="5105399" cy="369332"/>
          </a:xfrm>
        </p:grpSpPr>
        <p:sp>
          <p:nvSpPr>
            <p:cNvPr id="185394" name="Freeform 13">
              <a:extLst>
                <a:ext uri="{FF2B5EF4-FFF2-40B4-BE49-F238E27FC236}">
                  <a16:creationId xmlns:a16="http://schemas.microsoft.com/office/drawing/2014/main" id="{EE490E6D-A397-2F4C-8929-62AB0A0C1C5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95" name="TextBox 131">
              <a:extLst>
                <a:ext uri="{FF2B5EF4-FFF2-40B4-BE49-F238E27FC236}">
                  <a16:creationId xmlns:a16="http://schemas.microsoft.com/office/drawing/2014/main" id="{D3674293-2467-7A40-8A0B-306E8F8E2488}"/>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5346" name="Oval 132">
            <a:extLst>
              <a:ext uri="{FF2B5EF4-FFF2-40B4-BE49-F238E27FC236}">
                <a16:creationId xmlns:a16="http://schemas.microsoft.com/office/drawing/2014/main" id="{657659B4-7CA5-644B-B355-88B99DA8E80B}"/>
              </a:ext>
            </a:extLst>
          </p:cNvPr>
          <p:cNvSpPr>
            <a:spLocks noChangeAspect="1"/>
          </p:cNvSpPr>
          <p:nvPr/>
        </p:nvSpPr>
        <p:spPr bwMode="auto">
          <a:xfrm>
            <a:off x="55530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5347" name="Group 167">
            <a:extLst>
              <a:ext uri="{FF2B5EF4-FFF2-40B4-BE49-F238E27FC236}">
                <a16:creationId xmlns:a16="http://schemas.microsoft.com/office/drawing/2014/main" id="{7D7B045E-BDFC-C248-86CF-44877DA6A4D0}"/>
              </a:ext>
            </a:extLst>
          </p:cNvPr>
          <p:cNvGrpSpPr>
            <a:grpSpLocks/>
          </p:cNvGrpSpPr>
          <p:nvPr/>
        </p:nvGrpSpPr>
        <p:grpSpPr bwMode="auto">
          <a:xfrm>
            <a:off x="2514600" y="2085976"/>
            <a:ext cx="6124696" cy="1876425"/>
            <a:chOff x="1600200" y="1863363"/>
            <a:chExt cx="6124696" cy="1876425"/>
          </a:xfrm>
        </p:grpSpPr>
        <p:grpSp>
          <p:nvGrpSpPr>
            <p:cNvPr id="185355" name="Group 168">
              <a:extLst>
                <a:ext uri="{FF2B5EF4-FFF2-40B4-BE49-F238E27FC236}">
                  <a16:creationId xmlns:a16="http://schemas.microsoft.com/office/drawing/2014/main" id="{480204B5-2AA8-A843-8956-638A8DFF992E}"/>
                </a:ext>
              </a:extLst>
            </p:cNvPr>
            <p:cNvGrpSpPr>
              <a:grpSpLocks/>
            </p:cNvGrpSpPr>
            <p:nvPr/>
          </p:nvGrpSpPr>
          <p:grpSpPr bwMode="auto">
            <a:xfrm>
              <a:off x="1600200" y="1863363"/>
              <a:ext cx="6124696" cy="1876425"/>
              <a:chOff x="1371600" y="4473575"/>
              <a:chExt cx="6125146" cy="1876950"/>
            </a:xfrm>
          </p:grpSpPr>
          <p:sp>
            <p:nvSpPr>
              <p:cNvPr id="185358" name="Rectangle 171">
                <a:extLst>
                  <a:ext uri="{FF2B5EF4-FFF2-40B4-BE49-F238E27FC236}">
                    <a16:creationId xmlns:a16="http://schemas.microsoft.com/office/drawing/2014/main" id="{5844D1F9-74FF-B948-BC49-29CE72BF2BAC}"/>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5359" name="Rectangle 172">
                <a:extLst>
                  <a:ext uri="{FF2B5EF4-FFF2-40B4-BE49-F238E27FC236}">
                    <a16:creationId xmlns:a16="http://schemas.microsoft.com/office/drawing/2014/main" id="{501AC53E-C102-114B-8B93-C20D6294C657}"/>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5360" name="Rectangle 173">
                <a:extLst>
                  <a:ext uri="{FF2B5EF4-FFF2-40B4-BE49-F238E27FC236}">
                    <a16:creationId xmlns:a16="http://schemas.microsoft.com/office/drawing/2014/main" id="{44CB61C3-BE91-7648-9A6B-2A3508D462C2}"/>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61" name="Line 8">
                <a:extLst>
                  <a:ext uri="{FF2B5EF4-FFF2-40B4-BE49-F238E27FC236}">
                    <a16:creationId xmlns:a16="http://schemas.microsoft.com/office/drawing/2014/main" id="{7EFA2C6A-4974-7C4B-9C10-28D023589B43}"/>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2" name="Freeform 175">
                <a:extLst>
                  <a:ext uri="{FF2B5EF4-FFF2-40B4-BE49-F238E27FC236}">
                    <a16:creationId xmlns:a16="http://schemas.microsoft.com/office/drawing/2014/main" id="{82041AF0-32E6-0B44-A1DC-9DE48CC2C951}"/>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63" name="Freeform 176">
                <a:extLst>
                  <a:ext uri="{FF2B5EF4-FFF2-40B4-BE49-F238E27FC236}">
                    <a16:creationId xmlns:a16="http://schemas.microsoft.com/office/drawing/2014/main" id="{73336A82-EE8B-944B-A006-81BE8E74FAB8}"/>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64" name="Line 11">
                <a:extLst>
                  <a:ext uri="{FF2B5EF4-FFF2-40B4-BE49-F238E27FC236}">
                    <a16:creationId xmlns:a16="http://schemas.microsoft.com/office/drawing/2014/main" id="{A90B7532-D397-3746-8F91-C93284DA8216}"/>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5" name="Line 12">
                <a:extLst>
                  <a:ext uri="{FF2B5EF4-FFF2-40B4-BE49-F238E27FC236}">
                    <a16:creationId xmlns:a16="http://schemas.microsoft.com/office/drawing/2014/main" id="{A6D0E4F9-126E-0140-89B8-1B5BD36264CF}"/>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6" name="Line 13">
                <a:extLst>
                  <a:ext uri="{FF2B5EF4-FFF2-40B4-BE49-F238E27FC236}">
                    <a16:creationId xmlns:a16="http://schemas.microsoft.com/office/drawing/2014/main" id="{B3AE8F2F-459B-5B45-90FC-A85DB469BA89}"/>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7" name="Line 14">
                <a:extLst>
                  <a:ext uri="{FF2B5EF4-FFF2-40B4-BE49-F238E27FC236}">
                    <a16:creationId xmlns:a16="http://schemas.microsoft.com/office/drawing/2014/main" id="{F45F50AB-B0EC-B348-B8A7-EAE4D82E5D09}"/>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8" name="Line 15">
                <a:extLst>
                  <a:ext uri="{FF2B5EF4-FFF2-40B4-BE49-F238E27FC236}">
                    <a16:creationId xmlns:a16="http://schemas.microsoft.com/office/drawing/2014/main" id="{F0E155B9-B4E8-3D46-9E36-1D56AA42DF6C}"/>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9" name="Rectangle 17">
                <a:extLst>
                  <a:ext uri="{FF2B5EF4-FFF2-40B4-BE49-F238E27FC236}">
                    <a16:creationId xmlns:a16="http://schemas.microsoft.com/office/drawing/2014/main" id="{267A1DEA-9906-E740-85B3-CF7F43008D66}"/>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70" name="Rectangle 18">
                <a:extLst>
                  <a:ext uri="{FF2B5EF4-FFF2-40B4-BE49-F238E27FC236}">
                    <a16:creationId xmlns:a16="http://schemas.microsoft.com/office/drawing/2014/main" id="{381525DF-19CB-2147-986E-4D3D4AF315C9}"/>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5371" name="Rectangle 19">
                <a:extLst>
                  <a:ext uri="{FF2B5EF4-FFF2-40B4-BE49-F238E27FC236}">
                    <a16:creationId xmlns:a16="http://schemas.microsoft.com/office/drawing/2014/main" id="{6BE8875D-7998-6844-8244-D755691A05ED}"/>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5372" name="Rectangle 20">
                <a:extLst>
                  <a:ext uri="{FF2B5EF4-FFF2-40B4-BE49-F238E27FC236}">
                    <a16:creationId xmlns:a16="http://schemas.microsoft.com/office/drawing/2014/main" id="{AEFB0C90-A0D5-EA46-A6AC-4CB6AC1AF1F2}"/>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5373" name="Rectangle 21">
                <a:extLst>
                  <a:ext uri="{FF2B5EF4-FFF2-40B4-BE49-F238E27FC236}">
                    <a16:creationId xmlns:a16="http://schemas.microsoft.com/office/drawing/2014/main" id="{7812976B-2C2B-D74A-8312-25FF282F23D3}"/>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5374" name="Rectangle 22">
                <a:extLst>
                  <a:ext uri="{FF2B5EF4-FFF2-40B4-BE49-F238E27FC236}">
                    <a16:creationId xmlns:a16="http://schemas.microsoft.com/office/drawing/2014/main" id="{E77B9B2D-AEAA-364C-9823-CA5BBF6F723E}"/>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75" name="Line 23">
                <a:extLst>
                  <a:ext uri="{FF2B5EF4-FFF2-40B4-BE49-F238E27FC236}">
                    <a16:creationId xmlns:a16="http://schemas.microsoft.com/office/drawing/2014/main" id="{1D55441D-C256-D44C-A9E1-BCC76A457F72}"/>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76" name="Line 25">
                <a:extLst>
                  <a:ext uri="{FF2B5EF4-FFF2-40B4-BE49-F238E27FC236}">
                    <a16:creationId xmlns:a16="http://schemas.microsoft.com/office/drawing/2014/main" id="{3A114129-152D-F94F-AFF8-71831AA12EC1}"/>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5377" name="Group 1">
                <a:extLst>
                  <a:ext uri="{FF2B5EF4-FFF2-40B4-BE49-F238E27FC236}">
                    <a16:creationId xmlns:a16="http://schemas.microsoft.com/office/drawing/2014/main" id="{634A4FDE-673D-9043-A757-892473FD80CC}"/>
                  </a:ext>
                </a:extLst>
              </p:cNvPr>
              <p:cNvGrpSpPr>
                <a:grpSpLocks/>
              </p:cNvGrpSpPr>
              <p:nvPr/>
            </p:nvGrpSpPr>
            <p:grpSpPr bwMode="auto">
              <a:xfrm>
                <a:off x="2634847" y="5400656"/>
                <a:ext cx="376238" cy="265113"/>
                <a:chOff x="990600" y="5638800"/>
                <a:chExt cx="376238" cy="265113"/>
              </a:xfrm>
            </p:grpSpPr>
            <p:sp>
              <p:nvSpPr>
                <p:cNvPr id="185392" name="Freeform 26">
                  <a:extLst>
                    <a:ext uri="{FF2B5EF4-FFF2-40B4-BE49-F238E27FC236}">
                      <a16:creationId xmlns:a16="http://schemas.microsoft.com/office/drawing/2014/main" id="{5E948C24-4042-8F40-A753-41D15F66B67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5393" name="Freeform 28">
                  <a:extLst>
                    <a:ext uri="{FF2B5EF4-FFF2-40B4-BE49-F238E27FC236}">
                      <a16:creationId xmlns:a16="http://schemas.microsoft.com/office/drawing/2014/main" id="{AF58B896-C2D3-1A4B-8DBF-922B21E9194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5378" name="Rectangle 29">
                <a:extLst>
                  <a:ext uri="{FF2B5EF4-FFF2-40B4-BE49-F238E27FC236}">
                    <a16:creationId xmlns:a16="http://schemas.microsoft.com/office/drawing/2014/main" id="{7FB3364A-0EB2-F24E-9110-196A3A171E6B}"/>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5379" name="Rectangle 30">
                <a:extLst>
                  <a:ext uri="{FF2B5EF4-FFF2-40B4-BE49-F238E27FC236}">
                    <a16:creationId xmlns:a16="http://schemas.microsoft.com/office/drawing/2014/main" id="{62C9138F-BBC6-5348-BD33-04A25C275DC9}"/>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0" name="Rectangle 31">
                <a:extLst>
                  <a:ext uri="{FF2B5EF4-FFF2-40B4-BE49-F238E27FC236}">
                    <a16:creationId xmlns:a16="http://schemas.microsoft.com/office/drawing/2014/main" id="{76985B63-F0E0-3340-852F-3658D7DD9619}"/>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5381" name="Rectangle 32">
                <a:extLst>
                  <a:ext uri="{FF2B5EF4-FFF2-40B4-BE49-F238E27FC236}">
                    <a16:creationId xmlns:a16="http://schemas.microsoft.com/office/drawing/2014/main" id="{FD1DD22A-02BD-B244-BA58-C39B20FC8657}"/>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2" name="Line 33">
                <a:extLst>
                  <a:ext uri="{FF2B5EF4-FFF2-40B4-BE49-F238E27FC236}">
                    <a16:creationId xmlns:a16="http://schemas.microsoft.com/office/drawing/2014/main" id="{3FDAC51B-026A-3E43-B9DB-D4EB3B744C1A}"/>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83" name="Rectangle 38">
                <a:extLst>
                  <a:ext uri="{FF2B5EF4-FFF2-40B4-BE49-F238E27FC236}">
                    <a16:creationId xmlns:a16="http://schemas.microsoft.com/office/drawing/2014/main" id="{39BCC4A9-6BDD-C649-A30D-2C7ED981B1E3}"/>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4" name="Rectangle 39">
                <a:extLst>
                  <a:ext uri="{FF2B5EF4-FFF2-40B4-BE49-F238E27FC236}">
                    <a16:creationId xmlns:a16="http://schemas.microsoft.com/office/drawing/2014/main" id="{BB091A9E-EAC6-1E46-B9DE-E909BCD2B12D}"/>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5" name="Rectangle 40">
                <a:extLst>
                  <a:ext uri="{FF2B5EF4-FFF2-40B4-BE49-F238E27FC236}">
                    <a16:creationId xmlns:a16="http://schemas.microsoft.com/office/drawing/2014/main" id="{CAD240B5-0848-EF41-BF2B-7242C290684E}"/>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5386" name="Rectangle 41">
                <a:extLst>
                  <a:ext uri="{FF2B5EF4-FFF2-40B4-BE49-F238E27FC236}">
                    <a16:creationId xmlns:a16="http://schemas.microsoft.com/office/drawing/2014/main" id="{BC6B7350-A763-F042-A152-45BC1C999FE1}"/>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7" name="Rectangle 42">
                <a:extLst>
                  <a:ext uri="{FF2B5EF4-FFF2-40B4-BE49-F238E27FC236}">
                    <a16:creationId xmlns:a16="http://schemas.microsoft.com/office/drawing/2014/main" id="{F35DF940-05AA-514E-92D7-A059CB889287}"/>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5388" name="Rectangle 66">
                <a:extLst>
                  <a:ext uri="{FF2B5EF4-FFF2-40B4-BE49-F238E27FC236}">
                    <a16:creationId xmlns:a16="http://schemas.microsoft.com/office/drawing/2014/main" id="{9FCEB644-53FE-BB44-83B4-75BFD2047CAF}"/>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5389" name="Rectangle 67">
                <a:extLst>
                  <a:ext uri="{FF2B5EF4-FFF2-40B4-BE49-F238E27FC236}">
                    <a16:creationId xmlns:a16="http://schemas.microsoft.com/office/drawing/2014/main" id="{D52AD099-DDEC-AF4B-94C2-DF82708D4B4F}"/>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5390" name="Oval 68">
                <a:extLst>
                  <a:ext uri="{FF2B5EF4-FFF2-40B4-BE49-F238E27FC236}">
                    <a16:creationId xmlns:a16="http://schemas.microsoft.com/office/drawing/2014/main" id="{E9688E9D-625C-424C-A676-F0318954C548}"/>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5391" name="Line 11">
                <a:extLst>
                  <a:ext uri="{FF2B5EF4-FFF2-40B4-BE49-F238E27FC236}">
                    <a16:creationId xmlns:a16="http://schemas.microsoft.com/office/drawing/2014/main" id="{C571D594-3EB3-7740-BCC8-D71008AE7742}"/>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5356" name="Straight Connector 169">
              <a:extLst>
                <a:ext uri="{FF2B5EF4-FFF2-40B4-BE49-F238E27FC236}">
                  <a16:creationId xmlns:a16="http://schemas.microsoft.com/office/drawing/2014/main" id="{6956CBA1-EFD6-EB4D-B0C7-748ECD2D2D4E}"/>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5357" name="Straight Connector 170">
              <a:extLst>
                <a:ext uri="{FF2B5EF4-FFF2-40B4-BE49-F238E27FC236}">
                  <a16:creationId xmlns:a16="http://schemas.microsoft.com/office/drawing/2014/main" id="{684CB8DC-64F7-1040-9883-6FA82B4C1804}"/>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5348" name="Title 1">
            <a:extLst>
              <a:ext uri="{FF2B5EF4-FFF2-40B4-BE49-F238E27FC236}">
                <a16:creationId xmlns:a16="http://schemas.microsoft.com/office/drawing/2014/main" id="{62240670-28F9-964D-84D0-8C4D224F4367}"/>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5349" name="TextBox 49">
            <a:extLst>
              <a:ext uri="{FF2B5EF4-FFF2-40B4-BE49-F238E27FC236}">
                <a16:creationId xmlns:a16="http://schemas.microsoft.com/office/drawing/2014/main" id="{3AC2F120-763B-B844-AD9D-AD5A2480892E}"/>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5350" name="TextBox 50">
            <a:extLst>
              <a:ext uri="{FF2B5EF4-FFF2-40B4-BE49-F238E27FC236}">
                <a16:creationId xmlns:a16="http://schemas.microsoft.com/office/drawing/2014/main" id="{A63AE015-C6D6-E245-BE3D-46E80E717CDC}"/>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5351" name="TextBox 51">
            <a:extLst>
              <a:ext uri="{FF2B5EF4-FFF2-40B4-BE49-F238E27FC236}">
                <a16:creationId xmlns:a16="http://schemas.microsoft.com/office/drawing/2014/main" id="{84543EF7-8F6E-F24F-8DFE-1E6FD9501987}"/>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185352" name="Group 6">
            <a:extLst>
              <a:ext uri="{FF2B5EF4-FFF2-40B4-BE49-F238E27FC236}">
                <a16:creationId xmlns:a16="http://schemas.microsoft.com/office/drawing/2014/main" id="{E4EF64C2-87DB-A24D-85E2-08F35DA62070}"/>
              </a:ext>
            </a:extLst>
          </p:cNvPr>
          <p:cNvGrpSpPr>
            <a:grpSpLocks/>
          </p:cNvGrpSpPr>
          <p:nvPr/>
        </p:nvGrpSpPr>
        <p:grpSpPr bwMode="auto">
          <a:xfrm>
            <a:off x="2674939" y="4973639"/>
            <a:ext cx="5114925" cy="371475"/>
            <a:chOff x="1752600" y="5635874"/>
            <a:chExt cx="5114584" cy="371703"/>
          </a:xfrm>
        </p:grpSpPr>
        <p:sp>
          <p:nvSpPr>
            <p:cNvPr id="185353" name="Freeform 13">
              <a:extLst>
                <a:ext uri="{FF2B5EF4-FFF2-40B4-BE49-F238E27FC236}">
                  <a16:creationId xmlns:a16="http://schemas.microsoft.com/office/drawing/2014/main" id="{DF0A650A-F17C-8944-A129-4F7CF35805FB}"/>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54" name="TextBox 5">
              <a:extLst>
                <a:ext uri="{FF2B5EF4-FFF2-40B4-BE49-F238E27FC236}">
                  <a16:creationId xmlns:a16="http://schemas.microsoft.com/office/drawing/2014/main" id="{36324102-188E-1F44-97F7-07EAB2B6260D}"/>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3">
            <a:extLst>
              <a:ext uri="{FF2B5EF4-FFF2-40B4-BE49-F238E27FC236}">
                <a16:creationId xmlns:a16="http://schemas.microsoft.com/office/drawing/2014/main" id="{17B53C4E-2DFD-FF4D-B853-6AD3A856E81F}"/>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Basic Latch</a:t>
            </a:r>
          </a:p>
        </p:txBody>
      </p:sp>
    </p:spTree>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6369" name="Group 126">
            <a:extLst>
              <a:ext uri="{FF2B5EF4-FFF2-40B4-BE49-F238E27FC236}">
                <a16:creationId xmlns:a16="http://schemas.microsoft.com/office/drawing/2014/main" id="{E2CC423D-F2E6-5442-8115-478CFC267568}"/>
              </a:ext>
            </a:extLst>
          </p:cNvPr>
          <p:cNvGrpSpPr>
            <a:grpSpLocks/>
          </p:cNvGrpSpPr>
          <p:nvPr/>
        </p:nvGrpSpPr>
        <p:grpSpPr bwMode="auto">
          <a:xfrm>
            <a:off x="2667000" y="5638800"/>
            <a:ext cx="5105400" cy="369888"/>
            <a:chOff x="1752600" y="5638800"/>
            <a:chExt cx="5105399" cy="369332"/>
          </a:xfrm>
        </p:grpSpPr>
        <p:sp>
          <p:nvSpPr>
            <p:cNvPr id="186418" name="Freeform 13">
              <a:extLst>
                <a:ext uri="{FF2B5EF4-FFF2-40B4-BE49-F238E27FC236}">
                  <a16:creationId xmlns:a16="http://schemas.microsoft.com/office/drawing/2014/main" id="{BF0F1A27-C8C0-BC47-B188-69186D6C3888}"/>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419" name="TextBox 133">
              <a:extLst>
                <a:ext uri="{FF2B5EF4-FFF2-40B4-BE49-F238E27FC236}">
                  <a16:creationId xmlns:a16="http://schemas.microsoft.com/office/drawing/2014/main" id="{740ED012-0B96-B34E-B8AD-BD5A8AB57963}"/>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6370" name="Oval 134">
            <a:extLst>
              <a:ext uri="{FF2B5EF4-FFF2-40B4-BE49-F238E27FC236}">
                <a16:creationId xmlns:a16="http://schemas.microsoft.com/office/drawing/2014/main" id="{2C3E25F9-39F9-CB4E-98C8-E9E9C80A1B3E}"/>
              </a:ext>
            </a:extLst>
          </p:cNvPr>
          <p:cNvSpPr>
            <a:spLocks noChangeAspect="1"/>
          </p:cNvSpPr>
          <p:nvPr/>
        </p:nvSpPr>
        <p:spPr bwMode="auto">
          <a:xfrm>
            <a:off x="57150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6371" name="Group 195">
            <a:extLst>
              <a:ext uri="{FF2B5EF4-FFF2-40B4-BE49-F238E27FC236}">
                <a16:creationId xmlns:a16="http://schemas.microsoft.com/office/drawing/2014/main" id="{CE5A36C1-F697-6A4D-B37E-E657C950C168}"/>
              </a:ext>
            </a:extLst>
          </p:cNvPr>
          <p:cNvGrpSpPr>
            <a:grpSpLocks/>
          </p:cNvGrpSpPr>
          <p:nvPr/>
        </p:nvGrpSpPr>
        <p:grpSpPr bwMode="auto">
          <a:xfrm>
            <a:off x="2514600" y="2085976"/>
            <a:ext cx="6124696" cy="1876425"/>
            <a:chOff x="1600200" y="1863363"/>
            <a:chExt cx="6124696" cy="1876425"/>
          </a:xfrm>
        </p:grpSpPr>
        <p:grpSp>
          <p:nvGrpSpPr>
            <p:cNvPr id="186379" name="Group 196">
              <a:extLst>
                <a:ext uri="{FF2B5EF4-FFF2-40B4-BE49-F238E27FC236}">
                  <a16:creationId xmlns:a16="http://schemas.microsoft.com/office/drawing/2014/main" id="{BFDC9661-1C15-A941-B2FC-393A2A19D97D}"/>
                </a:ext>
              </a:extLst>
            </p:cNvPr>
            <p:cNvGrpSpPr>
              <a:grpSpLocks/>
            </p:cNvGrpSpPr>
            <p:nvPr/>
          </p:nvGrpSpPr>
          <p:grpSpPr bwMode="auto">
            <a:xfrm>
              <a:off x="1600200" y="1863363"/>
              <a:ext cx="6124696" cy="1876425"/>
              <a:chOff x="1371600" y="4473575"/>
              <a:chExt cx="6125146" cy="1876950"/>
            </a:xfrm>
          </p:grpSpPr>
          <p:sp>
            <p:nvSpPr>
              <p:cNvPr id="186382" name="Rectangle 199">
                <a:extLst>
                  <a:ext uri="{FF2B5EF4-FFF2-40B4-BE49-F238E27FC236}">
                    <a16:creationId xmlns:a16="http://schemas.microsoft.com/office/drawing/2014/main" id="{ACB0C737-20A1-5F43-9DC9-B10B92C722C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6383" name="Rectangle 200">
                <a:extLst>
                  <a:ext uri="{FF2B5EF4-FFF2-40B4-BE49-F238E27FC236}">
                    <a16:creationId xmlns:a16="http://schemas.microsoft.com/office/drawing/2014/main" id="{65B15525-EA84-0D4F-8AA8-9C464E720CC0}"/>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6384" name="Rectangle 201">
                <a:extLst>
                  <a:ext uri="{FF2B5EF4-FFF2-40B4-BE49-F238E27FC236}">
                    <a16:creationId xmlns:a16="http://schemas.microsoft.com/office/drawing/2014/main" id="{827BBC7F-4076-034B-94B3-8205BF3F791F}"/>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385" name="Line 8">
                <a:extLst>
                  <a:ext uri="{FF2B5EF4-FFF2-40B4-BE49-F238E27FC236}">
                    <a16:creationId xmlns:a16="http://schemas.microsoft.com/office/drawing/2014/main" id="{8DF82BA5-127C-E346-B33C-0B3A5C4C3E60}"/>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86" name="Freeform 203">
                <a:extLst>
                  <a:ext uri="{FF2B5EF4-FFF2-40B4-BE49-F238E27FC236}">
                    <a16:creationId xmlns:a16="http://schemas.microsoft.com/office/drawing/2014/main" id="{62577314-9BF9-6343-88AD-796052979AB9}"/>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387" name="Freeform 204">
                <a:extLst>
                  <a:ext uri="{FF2B5EF4-FFF2-40B4-BE49-F238E27FC236}">
                    <a16:creationId xmlns:a16="http://schemas.microsoft.com/office/drawing/2014/main" id="{3BD99781-E756-434F-A66D-8E8A59E74520}"/>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388" name="Line 11">
                <a:extLst>
                  <a:ext uri="{FF2B5EF4-FFF2-40B4-BE49-F238E27FC236}">
                    <a16:creationId xmlns:a16="http://schemas.microsoft.com/office/drawing/2014/main" id="{C170B904-D1C3-5342-99B3-BC1F9E204038}"/>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89" name="Line 12">
                <a:extLst>
                  <a:ext uri="{FF2B5EF4-FFF2-40B4-BE49-F238E27FC236}">
                    <a16:creationId xmlns:a16="http://schemas.microsoft.com/office/drawing/2014/main" id="{CB3B7B0B-358D-CF4E-98BB-655BBAA549F6}"/>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0" name="Line 13">
                <a:extLst>
                  <a:ext uri="{FF2B5EF4-FFF2-40B4-BE49-F238E27FC236}">
                    <a16:creationId xmlns:a16="http://schemas.microsoft.com/office/drawing/2014/main" id="{317C50D5-F228-9C4B-AC7B-5E781229E441}"/>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1" name="Line 14">
                <a:extLst>
                  <a:ext uri="{FF2B5EF4-FFF2-40B4-BE49-F238E27FC236}">
                    <a16:creationId xmlns:a16="http://schemas.microsoft.com/office/drawing/2014/main" id="{A4D5C91E-CD33-154E-9CA8-827C6B3C80F0}"/>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2" name="Line 15">
                <a:extLst>
                  <a:ext uri="{FF2B5EF4-FFF2-40B4-BE49-F238E27FC236}">
                    <a16:creationId xmlns:a16="http://schemas.microsoft.com/office/drawing/2014/main" id="{2F63AB77-7D08-B242-9185-3FC3C32A1665}"/>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3" name="Rectangle 17">
                <a:extLst>
                  <a:ext uri="{FF2B5EF4-FFF2-40B4-BE49-F238E27FC236}">
                    <a16:creationId xmlns:a16="http://schemas.microsoft.com/office/drawing/2014/main" id="{8B0ABA16-5DD7-BE4A-8BF5-E2FD06A24901}"/>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394" name="Rectangle 18">
                <a:extLst>
                  <a:ext uri="{FF2B5EF4-FFF2-40B4-BE49-F238E27FC236}">
                    <a16:creationId xmlns:a16="http://schemas.microsoft.com/office/drawing/2014/main" id="{F709DAD1-389D-AE4D-985A-D6E51B42610B}"/>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6395" name="Rectangle 19">
                <a:extLst>
                  <a:ext uri="{FF2B5EF4-FFF2-40B4-BE49-F238E27FC236}">
                    <a16:creationId xmlns:a16="http://schemas.microsoft.com/office/drawing/2014/main" id="{6951E36B-B1D7-034F-8C72-55DFD2174718}"/>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6396" name="Rectangle 20">
                <a:extLst>
                  <a:ext uri="{FF2B5EF4-FFF2-40B4-BE49-F238E27FC236}">
                    <a16:creationId xmlns:a16="http://schemas.microsoft.com/office/drawing/2014/main" id="{EAEC16EA-AA2C-424C-A593-A9CE169CDC99}"/>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6397" name="Rectangle 21">
                <a:extLst>
                  <a:ext uri="{FF2B5EF4-FFF2-40B4-BE49-F238E27FC236}">
                    <a16:creationId xmlns:a16="http://schemas.microsoft.com/office/drawing/2014/main" id="{070DE190-B72E-1548-93CC-D9E2EFEFD9F1}"/>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6398" name="Rectangle 22">
                <a:extLst>
                  <a:ext uri="{FF2B5EF4-FFF2-40B4-BE49-F238E27FC236}">
                    <a16:creationId xmlns:a16="http://schemas.microsoft.com/office/drawing/2014/main" id="{523CE376-B262-5B42-9B16-0CC7C7780CBD}"/>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399" name="Line 23">
                <a:extLst>
                  <a:ext uri="{FF2B5EF4-FFF2-40B4-BE49-F238E27FC236}">
                    <a16:creationId xmlns:a16="http://schemas.microsoft.com/office/drawing/2014/main" id="{550F7DFD-8669-D44D-9EC2-67A0EC29B9BF}"/>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0" name="Line 25">
                <a:extLst>
                  <a:ext uri="{FF2B5EF4-FFF2-40B4-BE49-F238E27FC236}">
                    <a16:creationId xmlns:a16="http://schemas.microsoft.com/office/drawing/2014/main" id="{08B0F87D-9050-6045-ABFA-DDAD8BB3E186}"/>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6401" name="Group 1">
                <a:extLst>
                  <a:ext uri="{FF2B5EF4-FFF2-40B4-BE49-F238E27FC236}">
                    <a16:creationId xmlns:a16="http://schemas.microsoft.com/office/drawing/2014/main" id="{BEFE5FB1-F9CA-A541-A4E6-B551133ECA53}"/>
                  </a:ext>
                </a:extLst>
              </p:cNvPr>
              <p:cNvGrpSpPr>
                <a:grpSpLocks/>
              </p:cNvGrpSpPr>
              <p:nvPr/>
            </p:nvGrpSpPr>
            <p:grpSpPr bwMode="auto">
              <a:xfrm>
                <a:off x="2634847" y="5400656"/>
                <a:ext cx="376238" cy="265113"/>
                <a:chOff x="990600" y="5638800"/>
                <a:chExt cx="376238" cy="265113"/>
              </a:xfrm>
            </p:grpSpPr>
            <p:sp>
              <p:nvSpPr>
                <p:cNvPr id="186416" name="Freeform 26">
                  <a:extLst>
                    <a:ext uri="{FF2B5EF4-FFF2-40B4-BE49-F238E27FC236}">
                      <a16:creationId xmlns:a16="http://schemas.microsoft.com/office/drawing/2014/main" id="{C08489E4-1D48-944B-A055-540B216E216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6417" name="Freeform 28">
                  <a:extLst>
                    <a:ext uri="{FF2B5EF4-FFF2-40B4-BE49-F238E27FC236}">
                      <a16:creationId xmlns:a16="http://schemas.microsoft.com/office/drawing/2014/main" id="{F1E43717-8E22-0848-BBDF-48519A3CBC6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6402" name="Rectangle 29">
                <a:extLst>
                  <a:ext uri="{FF2B5EF4-FFF2-40B4-BE49-F238E27FC236}">
                    <a16:creationId xmlns:a16="http://schemas.microsoft.com/office/drawing/2014/main" id="{E9DB9324-6FB3-BC4A-8B06-3D7431C0921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6403" name="Rectangle 30">
                <a:extLst>
                  <a:ext uri="{FF2B5EF4-FFF2-40B4-BE49-F238E27FC236}">
                    <a16:creationId xmlns:a16="http://schemas.microsoft.com/office/drawing/2014/main" id="{B9939AF1-A7D7-7A4E-B9F8-B93F117A3EB0}"/>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04" name="Rectangle 31">
                <a:extLst>
                  <a:ext uri="{FF2B5EF4-FFF2-40B4-BE49-F238E27FC236}">
                    <a16:creationId xmlns:a16="http://schemas.microsoft.com/office/drawing/2014/main" id="{735575D7-DFC5-524E-80AE-23E2CF541C24}"/>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6405" name="Rectangle 32">
                <a:extLst>
                  <a:ext uri="{FF2B5EF4-FFF2-40B4-BE49-F238E27FC236}">
                    <a16:creationId xmlns:a16="http://schemas.microsoft.com/office/drawing/2014/main" id="{59713C01-4EA2-6C49-998E-83EF1F3D64E0}"/>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06" name="Line 33">
                <a:extLst>
                  <a:ext uri="{FF2B5EF4-FFF2-40B4-BE49-F238E27FC236}">
                    <a16:creationId xmlns:a16="http://schemas.microsoft.com/office/drawing/2014/main" id="{553B2000-BCAA-1948-AF69-0D5880570CD3}"/>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7" name="Rectangle 38">
                <a:extLst>
                  <a:ext uri="{FF2B5EF4-FFF2-40B4-BE49-F238E27FC236}">
                    <a16:creationId xmlns:a16="http://schemas.microsoft.com/office/drawing/2014/main" id="{1D1701A6-E319-DA45-A0BD-D6B752D607AB}"/>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08" name="Rectangle 39">
                <a:extLst>
                  <a:ext uri="{FF2B5EF4-FFF2-40B4-BE49-F238E27FC236}">
                    <a16:creationId xmlns:a16="http://schemas.microsoft.com/office/drawing/2014/main" id="{64FC5458-1F29-1041-8C35-C7E64E524290}"/>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09" name="Rectangle 40">
                <a:extLst>
                  <a:ext uri="{FF2B5EF4-FFF2-40B4-BE49-F238E27FC236}">
                    <a16:creationId xmlns:a16="http://schemas.microsoft.com/office/drawing/2014/main" id="{3627FA52-8003-CD4E-BDCB-88A76B2F0F65}"/>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6410" name="Rectangle 41">
                <a:extLst>
                  <a:ext uri="{FF2B5EF4-FFF2-40B4-BE49-F238E27FC236}">
                    <a16:creationId xmlns:a16="http://schemas.microsoft.com/office/drawing/2014/main" id="{B469A8C4-3C6F-0B48-85ED-176332A8151B}"/>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11" name="Rectangle 42">
                <a:extLst>
                  <a:ext uri="{FF2B5EF4-FFF2-40B4-BE49-F238E27FC236}">
                    <a16:creationId xmlns:a16="http://schemas.microsoft.com/office/drawing/2014/main" id="{6A4D9B70-26EB-2E4A-AA9B-0BAFEE60FAD8}"/>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6412" name="Rectangle 66">
                <a:extLst>
                  <a:ext uri="{FF2B5EF4-FFF2-40B4-BE49-F238E27FC236}">
                    <a16:creationId xmlns:a16="http://schemas.microsoft.com/office/drawing/2014/main" id="{7C4F60EA-B13F-184B-AB13-A644246C3A01}"/>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6413" name="Rectangle 67">
                <a:extLst>
                  <a:ext uri="{FF2B5EF4-FFF2-40B4-BE49-F238E27FC236}">
                    <a16:creationId xmlns:a16="http://schemas.microsoft.com/office/drawing/2014/main" id="{0A253180-B414-8C41-B854-B57D2CB30AFB}"/>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6414" name="Oval 68">
                <a:extLst>
                  <a:ext uri="{FF2B5EF4-FFF2-40B4-BE49-F238E27FC236}">
                    <a16:creationId xmlns:a16="http://schemas.microsoft.com/office/drawing/2014/main" id="{F04B6CCA-B20F-2949-915F-423FB3592595}"/>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6415" name="Line 11">
                <a:extLst>
                  <a:ext uri="{FF2B5EF4-FFF2-40B4-BE49-F238E27FC236}">
                    <a16:creationId xmlns:a16="http://schemas.microsoft.com/office/drawing/2014/main" id="{922AD590-1B43-9643-81C5-C5D964C0710D}"/>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6380" name="Straight Connector 197">
              <a:extLst>
                <a:ext uri="{FF2B5EF4-FFF2-40B4-BE49-F238E27FC236}">
                  <a16:creationId xmlns:a16="http://schemas.microsoft.com/office/drawing/2014/main" id="{20DF9E11-8D0B-F344-880D-138D815D0CC3}"/>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6381" name="Straight Connector 198">
              <a:extLst>
                <a:ext uri="{FF2B5EF4-FFF2-40B4-BE49-F238E27FC236}">
                  <a16:creationId xmlns:a16="http://schemas.microsoft.com/office/drawing/2014/main" id="{A2834D68-CA4D-A64D-A260-64115292065D}"/>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6372" name="Title 1">
            <a:extLst>
              <a:ext uri="{FF2B5EF4-FFF2-40B4-BE49-F238E27FC236}">
                <a16:creationId xmlns:a16="http://schemas.microsoft.com/office/drawing/2014/main" id="{7F1F1801-4869-3941-8F6F-80BFB9F8FA97}"/>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6373" name="TextBox 46">
            <a:extLst>
              <a:ext uri="{FF2B5EF4-FFF2-40B4-BE49-F238E27FC236}">
                <a16:creationId xmlns:a16="http://schemas.microsoft.com/office/drawing/2014/main" id="{C4266E4F-C3F2-F142-8345-372697AB26B6}"/>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6374" name="TextBox 47">
            <a:extLst>
              <a:ext uri="{FF2B5EF4-FFF2-40B4-BE49-F238E27FC236}">
                <a16:creationId xmlns:a16="http://schemas.microsoft.com/office/drawing/2014/main" id="{60C0E648-7229-1E46-B5D7-34857449D58B}"/>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6375" name="TextBox 48">
            <a:extLst>
              <a:ext uri="{FF2B5EF4-FFF2-40B4-BE49-F238E27FC236}">
                <a16:creationId xmlns:a16="http://schemas.microsoft.com/office/drawing/2014/main" id="{1EEEE233-FBC8-A241-A437-E7DC4CFA9E6A}"/>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186376" name="Group 6">
            <a:extLst>
              <a:ext uri="{FF2B5EF4-FFF2-40B4-BE49-F238E27FC236}">
                <a16:creationId xmlns:a16="http://schemas.microsoft.com/office/drawing/2014/main" id="{C30C1AB3-FFF5-D049-881D-B87E3A2A5380}"/>
              </a:ext>
            </a:extLst>
          </p:cNvPr>
          <p:cNvGrpSpPr>
            <a:grpSpLocks/>
          </p:cNvGrpSpPr>
          <p:nvPr/>
        </p:nvGrpSpPr>
        <p:grpSpPr bwMode="auto">
          <a:xfrm>
            <a:off x="2674939" y="4973639"/>
            <a:ext cx="5114925" cy="371475"/>
            <a:chOff x="1752600" y="5635874"/>
            <a:chExt cx="5114584" cy="371703"/>
          </a:xfrm>
        </p:grpSpPr>
        <p:sp>
          <p:nvSpPr>
            <p:cNvPr id="186377" name="Freeform 13">
              <a:extLst>
                <a:ext uri="{FF2B5EF4-FFF2-40B4-BE49-F238E27FC236}">
                  <a16:creationId xmlns:a16="http://schemas.microsoft.com/office/drawing/2014/main" id="{C7E4CCBF-4BC7-F045-B48C-6D3CBF3B5A2B}"/>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378" name="TextBox 5">
              <a:extLst>
                <a:ext uri="{FF2B5EF4-FFF2-40B4-BE49-F238E27FC236}">
                  <a16:creationId xmlns:a16="http://schemas.microsoft.com/office/drawing/2014/main" id="{3DFF65AA-4B1B-CB4E-91FF-1194BF2BF045}"/>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7393" name="Group 126">
            <a:extLst>
              <a:ext uri="{FF2B5EF4-FFF2-40B4-BE49-F238E27FC236}">
                <a16:creationId xmlns:a16="http://schemas.microsoft.com/office/drawing/2014/main" id="{2DE0CB5C-06C3-B04E-A829-F4FBD2E174EF}"/>
              </a:ext>
            </a:extLst>
          </p:cNvPr>
          <p:cNvGrpSpPr>
            <a:grpSpLocks/>
          </p:cNvGrpSpPr>
          <p:nvPr/>
        </p:nvGrpSpPr>
        <p:grpSpPr bwMode="auto">
          <a:xfrm>
            <a:off x="2667000" y="5638800"/>
            <a:ext cx="5105400" cy="369888"/>
            <a:chOff x="1752600" y="5638800"/>
            <a:chExt cx="5105399" cy="369332"/>
          </a:xfrm>
        </p:grpSpPr>
        <p:sp>
          <p:nvSpPr>
            <p:cNvPr id="187442" name="Freeform 13">
              <a:extLst>
                <a:ext uri="{FF2B5EF4-FFF2-40B4-BE49-F238E27FC236}">
                  <a16:creationId xmlns:a16="http://schemas.microsoft.com/office/drawing/2014/main" id="{35814D87-6382-3D45-8604-2F97FFC55D0F}"/>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443" name="TextBox 133">
              <a:extLst>
                <a:ext uri="{FF2B5EF4-FFF2-40B4-BE49-F238E27FC236}">
                  <a16:creationId xmlns:a16="http://schemas.microsoft.com/office/drawing/2014/main" id="{CF2A773E-ECF7-8348-956B-B9E53404CF8B}"/>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7394" name="Oval 134">
            <a:extLst>
              <a:ext uri="{FF2B5EF4-FFF2-40B4-BE49-F238E27FC236}">
                <a16:creationId xmlns:a16="http://schemas.microsoft.com/office/drawing/2014/main" id="{DBD578B4-E45F-EE4E-A53B-9894A4CEBE40}"/>
              </a:ext>
            </a:extLst>
          </p:cNvPr>
          <p:cNvSpPr>
            <a:spLocks noChangeAspect="1"/>
          </p:cNvSpPr>
          <p:nvPr/>
        </p:nvSpPr>
        <p:spPr bwMode="auto">
          <a:xfrm>
            <a:off x="65532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7395" name="Group 195">
            <a:extLst>
              <a:ext uri="{FF2B5EF4-FFF2-40B4-BE49-F238E27FC236}">
                <a16:creationId xmlns:a16="http://schemas.microsoft.com/office/drawing/2014/main" id="{168A18A3-21D0-0841-B80C-F5E40755C7F4}"/>
              </a:ext>
            </a:extLst>
          </p:cNvPr>
          <p:cNvGrpSpPr>
            <a:grpSpLocks/>
          </p:cNvGrpSpPr>
          <p:nvPr/>
        </p:nvGrpSpPr>
        <p:grpSpPr bwMode="auto">
          <a:xfrm>
            <a:off x="2514600" y="2085976"/>
            <a:ext cx="6124696" cy="1876425"/>
            <a:chOff x="1600200" y="1863363"/>
            <a:chExt cx="6124696" cy="1876425"/>
          </a:xfrm>
        </p:grpSpPr>
        <p:grpSp>
          <p:nvGrpSpPr>
            <p:cNvPr id="187403" name="Group 196">
              <a:extLst>
                <a:ext uri="{FF2B5EF4-FFF2-40B4-BE49-F238E27FC236}">
                  <a16:creationId xmlns:a16="http://schemas.microsoft.com/office/drawing/2014/main" id="{0CC275F5-86DB-7341-8885-75D652542F5B}"/>
                </a:ext>
              </a:extLst>
            </p:cNvPr>
            <p:cNvGrpSpPr>
              <a:grpSpLocks/>
            </p:cNvGrpSpPr>
            <p:nvPr/>
          </p:nvGrpSpPr>
          <p:grpSpPr bwMode="auto">
            <a:xfrm>
              <a:off x="1600200" y="1863363"/>
              <a:ext cx="6124696" cy="1876425"/>
              <a:chOff x="1371600" y="4473575"/>
              <a:chExt cx="6125146" cy="1876950"/>
            </a:xfrm>
          </p:grpSpPr>
          <p:sp>
            <p:nvSpPr>
              <p:cNvPr id="187406" name="Rectangle 199">
                <a:extLst>
                  <a:ext uri="{FF2B5EF4-FFF2-40B4-BE49-F238E27FC236}">
                    <a16:creationId xmlns:a16="http://schemas.microsoft.com/office/drawing/2014/main" id="{B2B6DE5E-2A14-AA4E-A400-81EF805A7F44}"/>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7407" name="Rectangle 200">
                <a:extLst>
                  <a:ext uri="{FF2B5EF4-FFF2-40B4-BE49-F238E27FC236}">
                    <a16:creationId xmlns:a16="http://schemas.microsoft.com/office/drawing/2014/main" id="{21F66974-B138-224E-89E1-09AB886D9078}"/>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7408" name="Rectangle 201">
                <a:extLst>
                  <a:ext uri="{FF2B5EF4-FFF2-40B4-BE49-F238E27FC236}">
                    <a16:creationId xmlns:a16="http://schemas.microsoft.com/office/drawing/2014/main" id="{54BFA235-B963-014D-88A7-B63B84BBB713}"/>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09" name="Line 8">
                <a:extLst>
                  <a:ext uri="{FF2B5EF4-FFF2-40B4-BE49-F238E27FC236}">
                    <a16:creationId xmlns:a16="http://schemas.microsoft.com/office/drawing/2014/main" id="{F75307FA-8C70-8F40-87C2-43A1D56C9C31}"/>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0" name="Freeform 203">
                <a:extLst>
                  <a:ext uri="{FF2B5EF4-FFF2-40B4-BE49-F238E27FC236}">
                    <a16:creationId xmlns:a16="http://schemas.microsoft.com/office/drawing/2014/main" id="{14656A57-B0A8-5245-8E98-DD9F7C6EB900}"/>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411" name="Freeform 204">
                <a:extLst>
                  <a:ext uri="{FF2B5EF4-FFF2-40B4-BE49-F238E27FC236}">
                    <a16:creationId xmlns:a16="http://schemas.microsoft.com/office/drawing/2014/main" id="{2A020A54-3B75-094D-8998-A72AAAB9015E}"/>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412" name="Line 11">
                <a:extLst>
                  <a:ext uri="{FF2B5EF4-FFF2-40B4-BE49-F238E27FC236}">
                    <a16:creationId xmlns:a16="http://schemas.microsoft.com/office/drawing/2014/main" id="{D5614444-96C6-0941-8DC9-1B5481C4D18B}"/>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3" name="Line 12">
                <a:extLst>
                  <a:ext uri="{FF2B5EF4-FFF2-40B4-BE49-F238E27FC236}">
                    <a16:creationId xmlns:a16="http://schemas.microsoft.com/office/drawing/2014/main" id="{1B860888-21AC-2840-BEE9-1CEE68ED4D0F}"/>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4" name="Line 13">
                <a:extLst>
                  <a:ext uri="{FF2B5EF4-FFF2-40B4-BE49-F238E27FC236}">
                    <a16:creationId xmlns:a16="http://schemas.microsoft.com/office/drawing/2014/main" id="{2F722CC9-E154-9A43-983C-1EB96CF074F0}"/>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5" name="Line 14">
                <a:extLst>
                  <a:ext uri="{FF2B5EF4-FFF2-40B4-BE49-F238E27FC236}">
                    <a16:creationId xmlns:a16="http://schemas.microsoft.com/office/drawing/2014/main" id="{3EDA4E1E-1F34-1147-BD39-BE78D69BF2FC}"/>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6" name="Line 15">
                <a:extLst>
                  <a:ext uri="{FF2B5EF4-FFF2-40B4-BE49-F238E27FC236}">
                    <a16:creationId xmlns:a16="http://schemas.microsoft.com/office/drawing/2014/main" id="{23F34B29-980C-654F-8724-DF6279B371FF}"/>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7" name="Rectangle 17">
                <a:extLst>
                  <a:ext uri="{FF2B5EF4-FFF2-40B4-BE49-F238E27FC236}">
                    <a16:creationId xmlns:a16="http://schemas.microsoft.com/office/drawing/2014/main" id="{24B6DA30-17B4-2743-ABE3-F81AF7EB80DE}"/>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18" name="Rectangle 18">
                <a:extLst>
                  <a:ext uri="{FF2B5EF4-FFF2-40B4-BE49-F238E27FC236}">
                    <a16:creationId xmlns:a16="http://schemas.microsoft.com/office/drawing/2014/main" id="{AD140098-8BBF-444E-B203-79A51C0A2ACC}"/>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7419" name="Rectangle 19">
                <a:extLst>
                  <a:ext uri="{FF2B5EF4-FFF2-40B4-BE49-F238E27FC236}">
                    <a16:creationId xmlns:a16="http://schemas.microsoft.com/office/drawing/2014/main" id="{FCC5D39B-0A05-EE47-8B85-2168D773828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7420" name="Rectangle 20">
                <a:extLst>
                  <a:ext uri="{FF2B5EF4-FFF2-40B4-BE49-F238E27FC236}">
                    <a16:creationId xmlns:a16="http://schemas.microsoft.com/office/drawing/2014/main" id="{5C823D15-1D08-9F40-B446-3C93C26A33C8}"/>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7421" name="Rectangle 21">
                <a:extLst>
                  <a:ext uri="{FF2B5EF4-FFF2-40B4-BE49-F238E27FC236}">
                    <a16:creationId xmlns:a16="http://schemas.microsoft.com/office/drawing/2014/main" id="{46CCD2AD-1C29-AD41-A4BE-048BAC310D85}"/>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7422" name="Rectangle 22">
                <a:extLst>
                  <a:ext uri="{FF2B5EF4-FFF2-40B4-BE49-F238E27FC236}">
                    <a16:creationId xmlns:a16="http://schemas.microsoft.com/office/drawing/2014/main" id="{5B46CB1F-82E9-2A4B-9EC9-450C1963C0B5}"/>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23" name="Line 23">
                <a:extLst>
                  <a:ext uri="{FF2B5EF4-FFF2-40B4-BE49-F238E27FC236}">
                    <a16:creationId xmlns:a16="http://schemas.microsoft.com/office/drawing/2014/main" id="{1BC1D9D8-7D6A-9841-9A6B-6112963C6900}"/>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4" name="Line 25">
                <a:extLst>
                  <a:ext uri="{FF2B5EF4-FFF2-40B4-BE49-F238E27FC236}">
                    <a16:creationId xmlns:a16="http://schemas.microsoft.com/office/drawing/2014/main" id="{B5A48A07-BD45-8147-BFC8-4A74276F46D0}"/>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7425" name="Group 1">
                <a:extLst>
                  <a:ext uri="{FF2B5EF4-FFF2-40B4-BE49-F238E27FC236}">
                    <a16:creationId xmlns:a16="http://schemas.microsoft.com/office/drawing/2014/main" id="{577438B5-2D6D-8F46-A67F-7531F0748A43}"/>
                  </a:ext>
                </a:extLst>
              </p:cNvPr>
              <p:cNvGrpSpPr>
                <a:grpSpLocks/>
              </p:cNvGrpSpPr>
              <p:nvPr/>
            </p:nvGrpSpPr>
            <p:grpSpPr bwMode="auto">
              <a:xfrm>
                <a:off x="2634847" y="5400656"/>
                <a:ext cx="376238" cy="265113"/>
                <a:chOff x="990600" y="5638800"/>
                <a:chExt cx="376238" cy="265113"/>
              </a:xfrm>
            </p:grpSpPr>
            <p:sp>
              <p:nvSpPr>
                <p:cNvPr id="187440" name="Freeform 26">
                  <a:extLst>
                    <a:ext uri="{FF2B5EF4-FFF2-40B4-BE49-F238E27FC236}">
                      <a16:creationId xmlns:a16="http://schemas.microsoft.com/office/drawing/2014/main" id="{A3A2DB58-5D2B-414A-9B20-9D7BEF9C4881}"/>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7441" name="Freeform 28">
                  <a:extLst>
                    <a:ext uri="{FF2B5EF4-FFF2-40B4-BE49-F238E27FC236}">
                      <a16:creationId xmlns:a16="http://schemas.microsoft.com/office/drawing/2014/main" id="{66E19905-273A-B647-922A-E478750559D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7426" name="Rectangle 29">
                <a:extLst>
                  <a:ext uri="{FF2B5EF4-FFF2-40B4-BE49-F238E27FC236}">
                    <a16:creationId xmlns:a16="http://schemas.microsoft.com/office/drawing/2014/main" id="{DAFA8EBD-6299-A046-9397-46E4D6E31948}"/>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7427" name="Rectangle 30">
                <a:extLst>
                  <a:ext uri="{FF2B5EF4-FFF2-40B4-BE49-F238E27FC236}">
                    <a16:creationId xmlns:a16="http://schemas.microsoft.com/office/drawing/2014/main" id="{02B89BA0-A09A-E147-93FD-8D843CED8D3C}"/>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28" name="Rectangle 31">
                <a:extLst>
                  <a:ext uri="{FF2B5EF4-FFF2-40B4-BE49-F238E27FC236}">
                    <a16:creationId xmlns:a16="http://schemas.microsoft.com/office/drawing/2014/main" id="{21833C53-0EF9-6A48-9BE3-C17894AA64A8}"/>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7429" name="Rectangle 32">
                <a:extLst>
                  <a:ext uri="{FF2B5EF4-FFF2-40B4-BE49-F238E27FC236}">
                    <a16:creationId xmlns:a16="http://schemas.microsoft.com/office/drawing/2014/main" id="{48451779-19DC-3C4A-B314-C62427549959}"/>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30" name="Line 33">
                <a:extLst>
                  <a:ext uri="{FF2B5EF4-FFF2-40B4-BE49-F238E27FC236}">
                    <a16:creationId xmlns:a16="http://schemas.microsoft.com/office/drawing/2014/main" id="{2ACCE8AE-54CB-7C4B-86FB-6356A8BFE181}"/>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1" name="Rectangle 38">
                <a:extLst>
                  <a:ext uri="{FF2B5EF4-FFF2-40B4-BE49-F238E27FC236}">
                    <a16:creationId xmlns:a16="http://schemas.microsoft.com/office/drawing/2014/main" id="{8AAEAA56-5DF8-224A-AD3A-38F8CFBD3AF0}"/>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32" name="Rectangle 39">
                <a:extLst>
                  <a:ext uri="{FF2B5EF4-FFF2-40B4-BE49-F238E27FC236}">
                    <a16:creationId xmlns:a16="http://schemas.microsoft.com/office/drawing/2014/main" id="{BDDA080F-12B8-E04D-B929-58E2D76183F5}"/>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33" name="Rectangle 40">
                <a:extLst>
                  <a:ext uri="{FF2B5EF4-FFF2-40B4-BE49-F238E27FC236}">
                    <a16:creationId xmlns:a16="http://schemas.microsoft.com/office/drawing/2014/main" id="{26C8662A-EB33-844C-B077-FA112CBE2923}"/>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7434" name="Rectangle 41">
                <a:extLst>
                  <a:ext uri="{FF2B5EF4-FFF2-40B4-BE49-F238E27FC236}">
                    <a16:creationId xmlns:a16="http://schemas.microsoft.com/office/drawing/2014/main" id="{A486CF2D-F7FC-3A40-8000-89673A5BD593}"/>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35" name="Rectangle 42">
                <a:extLst>
                  <a:ext uri="{FF2B5EF4-FFF2-40B4-BE49-F238E27FC236}">
                    <a16:creationId xmlns:a16="http://schemas.microsoft.com/office/drawing/2014/main" id="{6192B57C-615B-1E4A-87E3-0359D9C0D630}"/>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7436" name="Rectangle 66">
                <a:extLst>
                  <a:ext uri="{FF2B5EF4-FFF2-40B4-BE49-F238E27FC236}">
                    <a16:creationId xmlns:a16="http://schemas.microsoft.com/office/drawing/2014/main" id="{4FC49A8F-F5C3-154B-A398-D5925B168FE1}"/>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7437" name="Rectangle 67">
                <a:extLst>
                  <a:ext uri="{FF2B5EF4-FFF2-40B4-BE49-F238E27FC236}">
                    <a16:creationId xmlns:a16="http://schemas.microsoft.com/office/drawing/2014/main" id="{2C5A306C-CF93-FE49-A52D-46FF5E12A9AD}"/>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7438" name="Oval 68">
                <a:extLst>
                  <a:ext uri="{FF2B5EF4-FFF2-40B4-BE49-F238E27FC236}">
                    <a16:creationId xmlns:a16="http://schemas.microsoft.com/office/drawing/2014/main" id="{36F45F11-B4D0-1145-B69D-57965DAE6C7F}"/>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7439" name="Line 11">
                <a:extLst>
                  <a:ext uri="{FF2B5EF4-FFF2-40B4-BE49-F238E27FC236}">
                    <a16:creationId xmlns:a16="http://schemas.microsoft.com/office/drawing/2014/main" id="{8C66E844-30A7-DC48-9348-BAA16041DF02}"/>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7404" name="Straight Connector 197">
              <a:extLst>
                <a:ext uri="{FF2B5EF4-FFF2-40B4-BE49-F238E27FC236}">
                  <a16:creationId xmlns:a16="http://schemas.microsoft.com/office/drawing/2014/main" id="{75F846E5-8553-DB41-8C0A-D2C59CC6745A}"/>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7405" name="Straight Connector 198">
              <a:extLst>
                <a:ext uri="{FF2B5EF4-FFF2-40B4-BE49-F238E27FC236}">
                  <a16:creationId xmlns:a16="http://schemas.microsoft.com/office/drawing/2014/main" id="{71A96B96-6FB0-1B46-9E63-6288626599ED}"/>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7396" name="Title 1">
            <a:extLst>
              <a:ext uri="{FF2B5EF4-FFF2-40B4-BE49-F238E27FC236}">
                <a16:creationId xmlns:a16="http://schemas.microsoft.com/office/drawing/2014/main" id="{0C540EAE-462F-2440-A2D8-D68D677FEF44}"/>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7397" name="TextBox 46">
            <a:extLst>
              <a:ext uri="{FF2B5EF4-FFF2-40B4-BE49-F238E27FC236}">
                <a16:creationId xmlns:a16="http://schemas.microsoft.com/office/drawing/2014/main" id="{F1D1B9F1-65AE-5F4F-8669-C8A47135318B}"/>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187398" name="TextBox 47">
            <a:extLst>
              <a:ext uri="{FF2B5EF4-FFF2-40B4-BE49-F238E27FC236}">
                <a16:creationId xmlns:a16="http://schemas.microsoft.com/office/drawing/2014/main" id="{43EBC0E9-B9EE-5A4E-8FA4-85ED0C6B4C8A}"/>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187399" name="TextBox 48">
            <a:extLst>
              <a:ext uri="{FF2B5EF4-FFF2-40B4-BE49-F238E27FC236}">
                <a16:creationId xmlns:a16="http://schemas.microsoft.com/office/drawing/2014/main" id="{CDB7AE49-2356-4743-A68A-85D5DB200A7D}"/>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187400" name="Group 6">
            <a:extLst>
              <a:ext uri="{FF2B5EF4-FFF2-40B4-BE49-F238E27FC236}">
                <a16:creationId xmlns:a16="http://schemas.microsoft.com/office/drawing/2014/main" id="{ACE471B1-E445-544B-9663-F3E75F73C859}"/>
              </a:ext>
            </a:extLst>
          </p:cNvPr>
          <p:cNvGrpSpPr>
            <a:grpSpLocks/>
          </p:cNvGrpSpPr>
          <p:nvPr/>
        </p:nvGrpSpPr>
        <p:grpSpPr bwMode="auto">
          <a:xfrm>
            <a:off x="2674939" y="4973639"/>
            <a:ext cx="5114925" cy="371475"/>
            <a:chOff x="1752600" y="5635874"/>
            <a:chExt cx="5114584" cy="371703"/>
          </a:xfrm>
        </p:grpSpPr>
        <p:sp>
          <p:nvSpPr>
            <p:cNvPr id="187401" name="Freeform 13">
              <a:extLst>
                <a:ext uri="{FF2B5EF4-FFF2-40B4-BE49-F238E27FC236}">
                  <a16:creationId xmlns:a16="http://schemas.microsoft.com/office/drawing/2014/main" id="{4ACDF045-0BF0-0F42-A3F2-A87615031507}"/>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402" name="TextBox 5">
              <a:extLst>
                <a:ext uri="{FF2B5EF4-FFF2-40B4-BE49-F238E27FC236}">
                  <a16:creationId xmlns:a16="http://schemas.microsoft.com/office/drawing/2014/main" id="{A16926F3-FB40-044F-BE76-358B551F35A9}"/>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417" name="Group 6">
            <a:extLst>
              <a:ext uri="{FF2B5EF4-FFF2-40B4-BE49-F238E27FC236}">
                <a16:creationId xmlns:a16="http://schemas.microsoft.com/office/drawing/2014/main" id="{3D49A20C-17DD-864C-873D-6BC9D2B24378}"/>
              </a:ext>
            </a:extLst>
          </p:cNvPr>
          <p:cNvGrpSpPr>
            <a:grpSpLocks/>
          </p:cNvGrpSpPr>
          <p:nvPr/>
        </p:nvGrpSpPr>
        <p:grpSpPr bwMode="auto">
          <a:xfrm>
            <a:off x="2667000" y="5638800"/>
            <a:ext cx="5105400" cy="369888"/>
            <a:chOff x="1752600" y="5638800"/>
            <a:chExt cx="5105399" cy="369332"/>
          </a:xfrm>
        </p:grpSpPr>
        <p:sp>
          <p:nvSpPr>
            <p:cNvPr id="188466" name="Freeform 13">
              <a:extLst>
                <a:ext uri="{FF2B5EF4-FFF2-40B4-BE49-F238E27FC236}">
                  <a16:creationId xmlns:a16="http://schemas.microsoft.com/office/drawing/2014/main" id="{765FF170-A964-5447-9B0B-499A104BAE4C}"/>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7" name="TextBox 5">
              <a:extLst>
                <a:ext uri="{FF2B5EF4-FFF2-40B4-BE49-F238E27FC236}">
                  <a16:creationId xmlns:a16="http://schemas.microsoft.com/office/drawing/2014/main" id="{9E563DA4-CE9C-F442-A339-28F42D40C41F}"/>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8418" name="Oval 7">
            <a:extLst>
              <a:ext uri="{FF2B5EF4-FFF2-40B4-BE49-F238E27FC236}">
                <a16:creationId xmlns:a16="http://schemas.microsoft.com/office/drawing/2014/main" id="{3CDB0805-050D-6A48-AA0B-413DE6024F3A}"/>
              </a:ext>
            </a:extLst>
          </p:cNvPr>
          <p:cNvSpPr>
            <a:spLocks noChangeAspect="1"/>
          </p:cNvSpPr>
          <p:nvPr/>
        </p:nvSpPr>
        <p:spPr bwMode="auto">
          <a:xfrm>
            <a:off x="6723064" y="5592763"/>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8419" name="Group 194">
            <a:extLst>
              <a:ext uri="{FF2B5EF4-FFF2-40B4-BE49-F238E27FC236}">
                <a16:creationId xmlns:a16="http://schemas.microsoft.com/office/drawing/2014/main" id="{2E3CD1B6-E408-BC48-93F6-E8263E2D5876}"/>
              </a:ext>
            </a:extLst>
          </p:cNvPr>
          <p:cNvGrpSpPr>
            <a:grpSpLocks/>
          </p:cNvGrpSpPr>
          <p:nvPr/>
        </p:nvGrpSpPr>
        <p:grpSpPr bwMode="auto">
          <a:xfrm>
            <a:off x="2514600" y="2085976"/>
            <a:ext cx="6124696" cy="1876425"/>
            <a:chOff x="1600200" y="1863363"/>
            <a:chExt cx="6124696" cy="1876425"/>
          </a:xfrm>
        </p:grpSpPr>
        <p:grpSp>
          <p:nvGrpSpPr>
            <p:cNvPr id="188427" name="Group 195">
              <a:extLst>
                <a:ext uri="{FF2B5EF4-FFF2-40B4-BE49-F238E27FC236}">
                  <a16:creationId xmlns:a16="http://schemas.microsoft.com/office/drawing/2014/main" id="{E416F8C3-BFD5-7047-9724-F03471EB8BED}"/>
                </a:ext>
              </a:extLst>
            </p:cNvPr>
            <p:cNvGrpSpPr>
              <a:grpSpLocks/>
            </p:cNvGrpSpPr>
            <p:nvPr/>
          </p:nvGrpSpPr>
          <p:grpSpPr bwMode="auto">
            <a:xfrm>
              <a:off x="1600200" y="1863363"/>
              <a:ext cx="6124696" cy="1876425"/>
              <a:chOff x="1371600" y="4473575"/>
              <a:chExt cx="6125146" cy="1876950"/>
            </a:xfrm>
          </p:grpSpPr>
          <p:sp>
            <p:nvSpPr>
              <p:cNvPr id="188430" name="Rectangle 198">
                <a:extLst>
                  <a:ext uri="{FF2B5EF4-FFF2-40B4-BE49-F238E27FC236}">
                    <a16:creationId xmlns:a16="http://schemas.microsoft.com/office/drawing/2014/main" id="{6E0A3ECF-F4D6-2C41-85D5-7B2BA6648F00}"/>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8431" name="Rectangle 199">
                <a:extLst>
                  <a:ext uri="{FF2B5EF4-FFF2-40B4-BE49-F238E27FC236}">
                    <a16:creationId xmlns:a16="http://schemas.microsoft.com/office/drawing/2014/main" id="{C8E75EA2-8D7E-F141-B89A-8FAB1B696DF9}"/>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8432" name="Rectangle 200">
                <a:extLst>
                  <a:ext uri="{FF2B5EF4-FFF2-40B4-BE49-F238E27FC236}">
                    <a16:creationId xmlns:a16="http://schemas.microsoft.com/office/drawing/2014/main" id="{A47AFAC5-A102-BF4C-A934-85FC18621D57}"/>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33" name="Line 8">
                <a:extLst>
                  <a:ext uri="{FF2B5EF4-FFF2-40B4-BE49-F238E27FC236}">
                    <a16:creationId xmlns:a16="http://schemas.microsoft.com/office/drawing/2014/main" id="{78285991-E8D8-7845-A392-39159E1D9AB6}"/>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4" name="Freeform 202">
                <a:extLst>
                  <a:ext uri="{FF2B5EF4-FFF2-40B4-BE49-F238E27FC236}">
                    <a16:creationId xmlns:a16="http://schemas.microsoft.com/office/drawing/2014/main" id="{6A36B890-55BF-CA41-A2CC-CCCF217ECD43}"/>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35" name="Freeform 203">
                <a:extLst>
                  <a:ext uri="{FF2B5EF4-FFF2-40B4-BE49-F238E27FC236}">
                    <a16:creationId xmlns:a16="http://schemas.microsoft.com/office/drawing/2014/main" id="{8F135378-8599-324F-8A96-5CF96C70A0AD}"/>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36" name="Line 11">
                <a:extLst>
                  <a:ext uri="{FF2B5EF4-FFF2-40B4-BE49-F238E27FC236}">
                    <a16:creationId xmlns:a16="http://schemas.microsoft.com/office/drawing/2014/main" id="{93CC2476-B035-CF46-9350-9E27AE7EF2E3}"/>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7" name="Line 12">
                <a:extLst>
                  <a:ext uri="{FF2B5EF4-FFF2-40B4-BE49-F238E27FC236}">
                    <a16:creationId xmlns:a16="http://schemas.microsoft.com/office/drawing/2014/main" id="{22735E26-DB96-E14D-B290-1B8FC87648C5}"/>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8" name="Line 13">
                <a:extLst>
                  <a:ext uri="{FF2B5EF4-FFF2-40B4-BE49-F238E27FC236}">
                    <a16:creationId xmlns:a16="http://schemas.microsoft.com/office/drawing/2014/main" id="{B677CE29-3FFB-7D45-B86F-3C6C7B90113F}"/>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9" name="Line 14">
                <a:extLst>
                  <a:ext uri="{FF2B5EF4-FFF2-40B4-BE49-F238E27FC236}">
                    <a16:creationId xmlns:a16="http://schemas.microsoft.com/office/drawing/2014/main" id="{CD268698-FB97-F544-B624-248065C31DA5}"/>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40" name="Line 15">
                <a:extLst>
                  <a:ext uri="{FF2B5EF4-FFF2-40B4-BE49-F238E27FC236}">
                    <a16:creationId xmlns:a16="http://schemas.microsoft.com/office/drawing/2014/main" id="{D1F8B549-22D5-444E-B3B3-65BB2E239257}"/>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41" name="Rectangle 17">
                <a:extLst>
                  <a:ext uri="{FF2B5EF4-FFF2-40B4-BE49-F238E27FC236}">
                    <a16:creationId xmlns:a16="http://schemas.microsoft.com/office/drawing/2014/main" id="{495AD414-0AE8-CA49-9D3C-D1F077AB9C58}"/>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42" name="Rectangle 18">
                <a:extLst>
                  <a:ext uri="{FF2B5EF4-FFF2-40B4-BE49-F238E27FC236}">
                    <a16:creationId xmlns:a16="http://schemas.microsoft.com/office/drawing/2014/main" id="{E363CC52-5625-974F-8B54-E0B39E80CE71}"/>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8443" name="Rectangle 19">
                <a:extLst>
                  <a:ext uri="{FF2B5EF4-FFF2-40B4-BE49-F238E27FC236}">
                    <a16:creationId xmlns:a16="http://schemas.microsoft.com/office/drawing/2014/main" id="{DD662ACD-4875-F943-BFA1-98E994F9E6F3}"/>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8444" name="Rectangle 20">
                <a:extLst>
                  <a:ext uri="{FF2B5EF4-FFF2-40B4-BE49-F238E27FC236}">
                    <a16:creationId xmlns:a16="http://schemas.microsoft.com/office/drawing/2014/main" id="{F088E9BD-87DF-D84C-93D5-A3F680B62413}"/>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8445" name="Rectangle 21">
                <a:extLst>
                  <a:ext uri="{FF2B5EF4-FFF2-40B4-BE49-F238E27FC236}">
                    <a16:creationId xmlns:a16="http://schemas.microsoft.com/office/drawing/2014/main" id="{5691979E-1336-124A-9CA5-CE42C46DE080}"/>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8446" name="Rectangle 22">
                <a:extLst>
                  <a:ext uri="{FF2B5EF4-FFF2-40B4-BE49-F238E27FC236}">
                    <a16:creationId xmlns:a16="http://schemas.microsoft.com/office/drawing/2014/main" id="{12DC4D54-7EE6-724D-9518-A03DE0DC96DD}"/>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47" name="Line 23">
                <a:extLst>
                  <a:ext uri="{FF2B5EF4-FFF2-40B4-BE49-F238E27FC236}">
                    <a16:creationId xmlns:a16="http://schemas.microsoft.com/office/drawing/2014/main" id="{98C42967-FA32-2A48-9594-6CCA57EEF7BA}"/>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48" name="Line 25">
                <a:extLst>
                  <a:ext uri="{FF2B5EF4-FFF2-40B4-BE49-F238E27FC236}">
                    <a16:creationId xmlns:a16="http://schemas.microsoft.com/office/drawing/2014/main" id="{8345E39A-D947-1F49-83CC-66425FFD466B}"/>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8449" name="Group 1">
                <a:extLst>
                  <a:ext uri="{FF2B5EF4-FFF2-40B4-BE49-F238E27FC236}">
                    <a16:creationId xmlns:a16="http://schemas.microsoft.com/office/drawing/2014/main" id="{DC08BBFE-F4EB-C84B-A92E-60178BD96B0E}"/>
                  </a:ext>
                </a:extLst>
              </p:cNvPr>
              <p:cNvGrpSpPr>
                <a:grpSpLocks/>
              </p:cNvGrpSpPr>
              <p:nvPr/>
            </p:nvGrpSpPr>
            <p:grpSpPr bwMode="auto">
              <a:xfrm>
                <a:off x="2634847" y="5400656"/>
                <a:ext cx="376238" cy="265113"/>
                <a:chOff x="990600" y="5638800"/>
                <a:chExt cx="376238" cy="265113"/>
              </a:xfrm>
            </p:grpSpPr>
            <p:sp>
              <p:nvSpPr>
                <p:cNvPr id="188464" name="Freeform 26">
                  <a:extLst>
                    <a:ext uri="{FF2B5EF4-FFF2-40B4-BE49-F238E27FC236}">
                      <a16:creationId xmlns:a16="http://schemas.microsoft.com/office/drawing/2014/main" id="{ECCB02BE-5CF4-724C-BE00-DF72D87F9D6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8465" name="Freeform 28">
                  <a:extLst>
                    <a:ext uri="{FF2B5EF4-FFF2-40B4-BE49-F238E27FC236}">
                      <a16:creationId xmlns:a16="http://schemas.microsoft.com/office/drawing/2014/main" id="{0C745E17-F1BA-1848-B23E-42BB8E83E049}"/>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8450" name="Rectangle 29">
                <a:extLst>
                  <a:ext uri="{FF2B5EF4-FFF2-40B4-BE49-F238E27FC236}">
                    <a16:creationId xmlns:a16="http://schemas.microsoft.com/office/drawing/2014/main" id="{4DF0E2E9-11CA-DF47-BC8E-EF177A6046B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8451" name="Rectangle 30">
                <a:extLst>
                  <a:ext uri="{FF2B5EF4-FFF2-40B4-BE49-F238E27FC236}">
                    <a16:creationId xmlns:a16="http://schemas.microsoft.com/office/drawing/2014/main" id="{2F2D8944-FD78-AB4C-B690-7B80D359812A}"/>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2" name="Rectangle 31">
                <a:extLst>
                  <a:ext uri="{FF2B5EF4-FFF2-40B4-BE49-F238E27FC236}">
                    <a16:creationId xmlns:a16="http://schemas.microsoft.com/office/drawing/2014/main" id="{911F4E15-E51F-F845-82F2-CE35D269E3FE}"/>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8453" name="Rectangle 32">
                <a:extLst>
                  <a:ext uri="{FF2B5EF4-FFF2-40B4-BE49-F238E27FC236}">
                    <a16:creationId xmlns:a16="http://schemas.microsoft.com/office/drawing/2014/main" id="{DB6C0AF6-16CD-FF41-9686-D4B84FB71091}"/>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4" name="Line 33">
                <a:extLst>
                  <a:ext uri="{FF2B5EF4-FFF2-40B4-BE49-F238E27FC236}">
                    <a16:creationId xmlns:a16="http://schemas.microsoft.com/office/drawing/2014/main" id="{37745DBF-F744-F945-BB7B-DB87B78E34A4}"/>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55" name="Rectangle 38">
                <a:extLst>
                  <a:ext uri="{FF2B5EF4-FFF2-40B4-BE49-F238E27FC236}">
                    <a16:creationId xmlns:a16="http://schemas.microsoft.com/office/drawing/2014/main" id="{F3DA1B54-4887-0149-899B-852BFA3B2E2A}"/>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6" name="Rectangle 39">
                <a:extLst>
                  <a:ext uri="{FF2B5EF4-FFF2-40B4-BE49-F238E27FC236}">
                    <a16:creationId xmlns:a16="http://schemas.microsoft.com/office/drawing/2014/main" id="{5C4BE641-A9C0-7645-AD0F-642670302E3D}"/>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7" name="Rectangle 40">
                <a:extLst>
                  <a:ext uri="{FF2B5EF4-FFF2-40B4-BE49-F238E27FC236}">
                    <a16:creationId xmlns:a16="http://schemas.microsoft.com/office/drawing/2014/main" id="{34B364F8-2137-B04A-B500-E219B6911592}"/>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8458" name="Rectangle 41">
                <a:extLst>
                  <a:ext uri="{FF2B5EF4-FFF2-40B4-BE49-F238E27FC236}">
                    <a16:creationId xmlns:a16="http://schemas.microsoft.com/office/drawing/2014/main" id="{6C7D9E9A-4BF8-3E48-A211-E199E04F4D46}"/>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9" name="Rectangle 42">
                <a:extLst>
                  <a:ext uri="{FF2B5EF4-FFF2-40B4-BE49-F238E27FC236}">
                    <a16:creationId xmlns:a16="http://schemas.microsoft.com/office/drawing/2014/main" id="{F789598A-7055-E64B-A563-B5AD68EB7064}"/>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8460" name="Rectangle 66">
                <a:extLst>
                  <a:ext uri="{FF2B5EF4-FFF2-40B4-BE49-F238E27FC236}">
                    <a16:creationId xmlns:a16="http://schemas.microsoft.com/office/drawing/2014/main" id="{9C9EFD15-47E6-7647-9D1B-5ECF33F38088}"/>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8461" name="Rectangle 67">
                <a:extLst>
                  <a:ext uri="{FF2B5EF4-FFF2-40B4-BE49-F238E27FC236}">
                    <a16:creationId xmlns:a16="http://schemas.microsoft.com/office/drawing/2014/main" id="{CA903F0B-49DC-944C-A675-2736CFE5E8A3}"/>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8462" name="Oval 68">
                <a:extLst>
                  <a:ext uri="{FF2B5EF4-FFF2-40B4-BE49-F238E27FC236}">
                    <a16:creationId xmlns:a16="http://schemas.microsoft.com/office/drawing/2014/main" id="{CB8D63F1-BF8B-1748-AA77-E7F3DF0EA7BA}"/>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8463" name="Line 11">
                <a:extLst>
                  <a:ext uri="{FF2B5EF4-FFF2-40B4-BE49-F238E27FC236}">
                    <a16:creationId xmlns:a16="http://schemas.microsoft.com/office/drawing/2014/main" id="{91C8E761-32BC-C240-9F3B-295D94CDC069}"/>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8428" name="Straight Connector 196">
              <a:extLst>
                <a:ext uri="{FF2B5EF4-FFF2-40B4-BE49-F238E27FC236}">
                  <a16:creationId xmlns:a16="http://schemas.microsoft.com/office/drawing/2014/main" id="{55016957-AE4C-3C40-A186-B451CB0A5D71}"/>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8429" name="Straight Connector 197">
              <a:extLst>
                <a:ext uri="{FF2B5EF4-FFF2-40B4-BE49-F238E27FC236}">
                  <a16:creationId xmlns:a16="http://schemas.microsoft.com/office/drawing/2014/main" id="{58B4F2ED-111A-6847-9FF0-902E67EDF44E}"/>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8420" name="Title 1">
            <a:extLst>
              <a:ext uri="{FF2B5EF4-FFF2-40B4-BE49-F238E27FC236}">
                <a16:creationId xmlns:a16="http://schemas.microsoft.com/office/drawing/2014/main" id="{E6636A9C-A935-8E41-9B05-C5A136887F1F}"/>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8421" name="TextBox 46">
            <a:extLst>
              <a:ext uri="{FF2B5EF4-FFF2-40B4-BE49-F238E27FC236}">
                <a16:creationId xmlns:a16="http://schemas.microsoft.com/office/drawing/2014/main" id="{16120F9C-B13C-D046-8004-F4292C381E73}"/>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188422" name="TextBox 47">
            <a:extLst>
              <a:ext uri="{FF2B5EF4-FFF2-40B4-BE49-F238E27FC236}">
                <a16:creationId xmlns:a16="http://schemas.microsoft.com/office/drawing/2014/main" id="{ADDC357D-DD35-F84F-9EA8-FD51703E4F70}"/>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188423" name="TextBox 48">
            <a:extLst>
              <a:ext uri="{FF2B5EF4-FFF2-40B4-BE49-F238E27FC236}">
                <a16:creationId xmlns:a16="http://schemas.microsoft.com/office/drawing/2014/main" id="{7B7C45EB-E924-D04C-8921-C5EC57C33728}"/>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grpSp>
        <p:nvGrpSpPr>
          <p:cNvPr id="188424" name="Group 6">
            <a:extLst>
              <a:ext uri="{FF2B5EF4-FFF2-40B4-BE49-F238E27FC236}">
                <a16:creationId xmlns:a16="http://schemas.microsoft.com/office/drawing/2014/main" id="{142B2287-94BD-7344-8E1C-5AB829D9F558}"/>
              </a:ext>
            </a:extLst>
          </p:cNvPr>
          <p:cNvGrpSpPr>
            <a:grpSpLocks/>
          </p:cNvGrpSpPr>
          <p:nvPr/>
        </p:nvGrpSpPr>
        <p:grpSpPr bwMode="auto">
          <a:xfrm>
            <a:off x="2674939" y="4973639"/>
            <a:ext cx="5114925" cy="371475"/>
            <a:chOff x="1752600" y="5635874"/>
            <a:chExt cx="5114584" cy="371703"/>
          </a:xfrm>
        </p:grpSpPr>
        <p:sp>
          <p:nvSpPr>
            <p:cNvPr id="188425" name="Freeform 13">
              <a:extLst>
                <a:ext uri="{FF2B5EF4-FFF2-40B4-BE49-F238E27FC236}">
                  <a16:creationId xmlns:a16="http://schemas.microsoft.com/office/drawing/2014/main" id="{BA8CEFD9-5EFC-364B-B442-C5DB3A7CDD0B}"/>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26" name="TextBox 5">
              <a:extLst>
                <a:ext uri="{FF2B5EF4-FFF2-40B4-BE49-F238E27FC236}">
                  <a16:creationId xmlns:a16="http://schemas.microsoft.com/office/drawing/2014/main" id="{376EB740-0A1B-3949-8AFA-D8C5A0C14E62}"/>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3">
            <a:extLst>
              <a:ext uri="{FF2B5EF4-FFF2-40B4-BE49-F238E27FC236}">
                <a16:creationId xmlns:a16="http://schemas.microsoft.com/office/drawing/2014/main" id="{0B8830CE-138B-0B44-919A-99F71D495AE8}"/>
              </a:ext>
            </a:extLst>
          </p:cNvPr>
          <p:cNvSpPr>
            <a:spLocks noChangeArrowheads="1"/>
          </p:cNvSpPr>
          <p:nvPr/>
        </p:nvSpPr>
        <p:spPr bwMode="auto">
          <a:xfrm>
            <a:off x="914400" y="23622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Level-Sensitive v.s. Edge-Triggered</a:t>
            </a:r>
          </a:p>
        </p:txBody>
      </p:sp>
    </p:spTree>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465" name="Group 1">
            <a:extLst>
              <a:ext uri="{FF2B5EF4-FFF2-40B4-BE49-F238E27FC236}">
                <a16:creationId xmlns:a16="http://schemas.microsoft.com/office/drawing/2014/main" id="{FEC529B3-3C69-B949-8E5A-497D3A03455D}"/>
              </a:ext>
            </a:extLst>
          </p:cNvPr>
          <p:cNvGrpSpPr>
            <a:grpSpLocks/>
          </p:cNvGrpSpPr>
          <p:nvPr/>
        </p:nvGrpSpPr>
        <p:grpSpPr bwMode="auto">
          <a:xfrm>
            <a:off x="3690938" y="4073526"/>
            <a:ext cx="6291262" cy="2708275"/>
            <a:chOff x="2700338" y="3505200"/>
            <a:chExt cx="6291262" cy="2708275"/>
          </a:xfrm>
        </p:grpSpPr>
        <p:sp>
          <p:nvSpPr>
            <p:cNvPr id="190520" name="Line 4">
              <a:extLst>
                <a:ext uri="{FF2B5EF4-FFF2-40B4-BE49-F238E27FC236}">
                  <a16:creationId xmlns:a16="http://schemas.microsoft.com/office/drawing/2014/main" id="{4FA3A067-1CAC-8B47-B4E1-660A33EC899D}"/>
                </a:ext>
              </a:extLst>
            </p:cNvPr>
            <p:cNvSpPr>
              <a:spLocks noChangeShapeType="1"/>
            </p:cNvSpPr>
            <p:nvPr/>
          </p:nvSpPr>
          <p:spPr bwMode="auto">
            <a:xfrm flipV="1">
              <a:off x="4129088"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21" name="Line 5">
              <a:extLst>
                <a:ext uri="{FF2B5EF4-FFF2-40B4-BE49-F238E27FC236}">
                  <a16:creationId xmlns:a16="http://schemas.microsoft.com/office/drawing/2014/main" id="{6C083FB8-523E-C543-A1A8-C126EB5AC05D}"/>
                </a:ext>
              </a:extLst>
            </p:cNvPr>
            <p:cNvSpPr>
              <a:spLocks noChangeShapeType="1"/>
            </p:cNvSpPr>
            <p:nvPr/>
          </p:nvSpPr>
          <p:spPr bwMode="auto">
            <a:xfrm flipV="1">
              <a:off x="5483225" y="3505200"/>
              <a:ext cx="1588"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22" name="Line 6">
              <a:extLst>
                <a:ext uri="{FF2B5EF4-FFF2-40B4-BE49-F238E27FC236}">
                  <a16:creationId xmlns:a16="http://schemas.microsoft.com/office/drawing/2014/main" id="{1D4D5F63-527E-5F4E-8876-B3DF074CDA69}"/>
                </a:ext>
              </a:extLst>
            </p:cNvPr>
            <p:cNvSpPr>
              <a:spLocks noChangeShapeType="1"/>
            </p:cNvSpPr>
            <p:nvPr/>
          </p:nvSpPr>
          <p:spPr bwMode="auto">
            <a:xfrm flipV="1">
              <a:off x="68373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23" name="Line 7">
              <a:extLst>
                <a:ext uri="{FF2B5EF4-FFF2-40B4-BE49-F238E27FC236}">
                  <a16:creationId xmlns:a16="http://schemas.microsoft.com/office/drawing/2014/main" id="{414B4946-55EA-8146-A834-AEDB259338F2}"/>
                </a:ext>
              </a:extLst>
            </p:cNvPr>
            <p:cNvSpPr>
              <a:spLocks noChangeShapeType="1"/>
            </p:cNvSpPr>
            <p:nvPr/>
          </p:nvSpPr>
          <p:spPr bwMode="auto">
            <a:xfrm flipV="1">
              <a:off x="81708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24" name="Rectangle 8">
              <a:extLst>
                <a:ext uri="{FF2B5EF4-FFF2-40B4-BE49-F238E27FC236}">
                  <a16:creationId xmlns:a16="http://schemas.microsoft.com/office/drawing/2014/main" id="{C94079CB-4F1B-E947-8F55-CA5AA4C2F2B6}"/>
                </a:ext>
              </a:extLst>
            </p:cNvPr>
            <p:cNvSpPr>
              <a:spLocks noChangeArrowheads="1"/>
            </p:cNvSpPr>
            <p:nvPr/>
          </p:nvSpPr>
          <p:spPr bwMode="auto">
            <a:xfrm>
              <a:off x="2986088" y="4232275"/>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525" name="Rectangle 9">
              <a:extLst>
                <a:ext uri="{FF2B5EF4-FFF2-40B4-BE49-F238E27FC236}">
                  <a16:creationId xmlns:a16="http://schemas.microsoft.com/office/drawing/2014/main" id="{4FCE7FDA-7836-FC47-ACBC-85DC1222FC2D}"/>
                </a:ext>
              </a:extLst>
            </p:cNvPr>
            <p:cNvSpPr>
              <a:spLocks noChangeArrowheads="1"/>
            </p:cNvSpPr>
            <p:nvPr/>
          </p:nvSpPr>
          <p:spPr bwMode="auto">
            <a:xfrm>
              <a:off x="2700338" y="3687763"/>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0526" name="Rectangle 10">
              <a:extLst>
                <a:ext uri="{FF2B5EF4-FFF2-40B4-BE49-F238E27FC236}">
                  <a16:creationId xmlns:a16="http://schemas.microsoft.com/office/drawing/2014/main" id="{DBDF6ACD-55DB-424C-9D92-417A0B750E24}"/>
                </a:ext>
              </a:extLst>
            </p:cNvPr>
            <p:cNvSpPr>
              <a:spLocks noChangeArrowheads="1"/>
            </p:cNvSpPr>
            <p:nvPr/>
          </p:nvSpPr>
          <p:spPr bwMode="auto">
            <a:xfrm>
              <a:off x="2962275" y="4746625"/>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27" name="Rectangle 11">
              <a:extLst>
                <a:ext uri="{FF2B5EF4-FFF2-40B4-BE49-F238E27FC236}">
                  <a16:creationId xmlns:a16="http://schemas.microsoft.com/office/drawing/2014/main" id="{B8897284-3C24-4240-9CD3-D10937F2907D}"/>
                </a:ext>
              </a:extLst>
            </p:cNvPr>
            <p:cNvSpPr>
              <a:spLocks noChangeArrowheads="1"/>
            </p:cNvSpPr>
            <p:nvPr/>
          </p:nvSpPr>
          <p:spPr bwMode="auto">
            <a:xfrm>
              <a:off x="3092450" y="4832350"/>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0528" name="Rectangle 12">
              <a:extLst>
                <a:ext uri="{FF2B5EF4-FFF2-40B4-BE49-F238E27FC236}">
                  <a16:creationId xmlns:a16="http://schemas.microsoft.com/office/drawing/2014/main" id="{8E45D326-5BF3-2243-9AAD-7C485C33FB87}"/>
                </a:ext>
              </a:extLst>
            </p:cNvPr>
            <p:cNvSpPr>
              <a:spLocks noChangeArrowheads="1"/>
            </p:cNvSpPr>
            <p:nvPr/>
          </p:nvSpPr>
          <p:spPr bwMode="auto">
            <a:xfrm>
              <a:off x="2962275" y="5295900"/>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29" name="Rectangle 14">
              <a:extLst>
                <a:ext uri="{FF2B5EF4-FFF2-40B4-BE49-F238E27FC236}">
                  <a16:creationId xmlns:a16="http://schemas.microsoft.com/office/drawing/2014/main" id="{D55417DB-ED7E-8341-8744-57EC90605E14}"/>
                </a:ext>
              </a:extLst>
            </p:cNvPr>
            <p:cNvSpPr>
              <a:spLocks noChangeArrowheads="1"/>
            </p:cNvSpPr>
            <p:nvPr/>
          </p:nvSpPr>
          <p:spPr bwMode="auto">
            <a:xfrm>
              <a:off x="3092450" y="5383213"/>
              <a:ext cx="1154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0530" name="Freeform 66">
              <a:extLst>
                <a:ext uri="{FF2B5EF4-FFF2-40B4-BE49-F238E27FC236}">
                  <a16:creationId xmlns:a16="http://schemas.microsoft.com/office/drawing/2014/main" id="{2DD5FCE5-586A-DC4C-A207-96798B5EE6DB}"/>
                </a:ext>
              </a:extLst>
            </p:cNvPr>
            <p:cNvSpPr>
              <a:spLocks/>
            </p:cNvSpPr>
            <p:nvPr/>
          </p:nvSpPr>
          <p:spPr bwMode="auto">
            <a:xfrm>
              <a:off x="3308350" y="3641725"/>
              <a:ext cx="5683250" cy="285750"/>
            </a:xfrm>
            <a:custGeom>
              <a:avLst/>
              <a:gdLst>
                <a:gd name="T0" fmla="*/ 2147483646 w 7160"/>
                <a:gd name="T1" fmla="*/ 2147483646 h 360"/>
                <a:gd name="T2" fmla="*/ 2147483646 w 7160"/>
                <a:gd name="T3" fmla="*/ 2147483646 h 360"/>
                <a:gd name="T4" fmla="*/ 2147483646 w 7160"/>
                <a:gd name="T5" fmla="*/ 0 h 360"/>
                <a:gd name="T6" fmla="*/ 2147483646 w 7160"/>
                <a:gd name="T7" fmla="*/ 0 h 360"/>
                <a:gd name="T8" fmla="*/ 2147483646 w 7160"/>
                <a:gd name="T9" fmla="*/ 2147483646 h 360"/>
                <a:gd name="T10" fmla="*/ 2147483646 w 7160"/>
                <a:gd name="T11" fmla="*/ 2147483646 h 360"/>
                <a:gd name="T12" fmla="*/ 2147483646 w 7160"/>
                <a:gd name="T13" fmla="*/ 0 h 360"/>
                <a:gd name="T14" fmla="*/ 2147483646 w 7160"/>
                <a:gd name="T15" fmla="*/ 0 h 360"/>
                <a:gd name="T16" fmla="*/ 2147483646 w 7160"/>
                <a:gd name="T17" fmla="*/ 2147483646 h 360"/>
                <a:gd name="T18" fmla="*/ 0 w 7160"/>
                <a:gd name="T19" fmla="*/ 2147483646 h 3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60"/>
                <a:gd name="T31" fmla="*/ 0 h 360"/>
                <a:gd name="T32" fmla="*/ 7160 w 7160"/>
                <a:gd name="T33" fmla="*/ 360 h 3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60" h="360">
                  <a:moveTo>
                    <a:pt x="7160" y="360"/>
                  </a:moveTo>
                  <a:lnTo>
                    <a:pt x="6127" y="360"/>
                  </a:lnTo>
                  <a:lnTo>
                    <a:pt x="6127" y="0"/>
                  </a:lnTo>
                  <a:lnTo>
                    <a:pt x="4445" y="0"/>
                  </a:lnTo>
                  <a:lnTo>
                    <a:pt x="4445" y="360"/>
                  </a:lnTo>
                  <a:lnTo>
                    <a:pt x="2739" y="360"/>
                  </a:lnTo>
                  <a:lnTo>
                    <a:pt x="2739" y="0"/>
                  </a:lnTo>
                  <a:lnTo>
                    <a:pt x="1034" y="0"/>
                  </a:lnTo>
                  <a:lnTo>
                    <a:pt x="1034" y="360"/>
                  </a:lnTo>
                  <a:lnTo>
                    <a:pt x="0" y="36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1" name="Freeform 67">
              <a:extLst>
                <a:ext uri="{FF2B5EF4-FFF2-40B4-BE49-F238E27FC236}">
                  <a16:creationId xmlns:a16="http://schemas.microsoft.com/office/drawing/2014/main" id="{1EA503D4-541E-BA47-BED6-89384CECD5E8}"/>
                </a:ext>
              </a:extLst>
            </p:cNvPr>
            <p:cNvSpPr>
              <a:spLocks/>
            </p:cNvSpPr>
            <p:nvPr/>
          </p:nvSpPr>
          <p:spPr bwMode="auto">
            <a:xfrm>
              <a:off x="3308350" y="4194175"/>
              <a:ext cx="5683250" cy="266700"/>
            </a:xfrm>
            <a:custGeom>
              <a:avLst/>
              <a:gdLst>
                <a:gd name="T0" fmla="*/ 2147483646 w 7160"/>
                <a:gd name="T1" fmla="*/ 2147483646 h 336"/>
                <a:gd name="T2" fmla="*/ 2147483646 w 7160"/>
                <a:gd name="T3" fmla="*/ 2147483646 h 336"/>
                <a:gd name="T4" fmla="*/ 2147483646 w 7160"/>
                <a:gd name="T5" fmla="*/ 0 h 336"/>
                <a:gd name="T6" fmla="*/ 2147483646 w 7160"/>
                <a:gd name="T7" fmla="*/ 0 h 336"/>
                <a:gd name="T8" fmla="*/ 2147483646 w 7160"/>
                <a:gd name="T9" fmla="*/ 2147483646 h 336"/>
                <a:gd name="T10" fmla="*/ 2147483646 w 7160"/>
                <a:gd name="T11" fmla="*/ 2147483646 h 336"/>
                <a:gd name="T12" fmla="*/ 2147483646 w 7160"/>
                <a:gd name="T13" fmla="*/ 0 h 336"/>
                <a:gd name="T14" fmla="*/ 2147483646 w 7160"/>
                <a:gd name="T15" fmla="*/ 0 h 336"/>
                <a:gd name="T16" fmla="*/ 2147483646 w 7160"/>
                <a:gd name="T17" fmla="*/ 2147483646 h 336"/>
                <a:gd name="T18" fmla="*/ 2147483646 w 7160"/>
                <a:gd name="T19" fmla="*/ 2147483646 h 336"/>
                <a:gd name="T20" fmla="*/ 2147483646 w 7160"/>
                <a:gd name="T21" fmla="*/ 0 h 336"/>
                <a:gd name="T22" fmla="*/ 2147483646 w 7160"/>
                <a:gd name="T23" fmla="*/ 0 h 336"/>
                <a:gd name="T24" fmla="*/ 2147483646 w 7160"/>
                <a:gd name="T25" fmla="*/ 2147483646 h 336"/>
                <a:gd name="T26" fmla="*/ 2147483646 w 7160"/>
                <a:gd name="T27" fmla="*/ 2147483646 h 336"/>
                <a:gd name="T28" fmla="*/ 2147483646 w 7160"/>
                <a:gd name="T29" fmla="*/ 0 h 336"/>
                <a:gd name="T30" fmla="*/ 2147483646 w 7160"/>
                <a:gd name="T31" fmla="*/ 0 h 336"/>
                <a:gd name="T32" fmla="*/ 2147483646 w 7160"/>
                <a:gd name="T33" fmla="*/ 2147483646 h 336"/>
                <a:gd name="T34" fmla="*/ 2147483646 w 7160"/>
                <a:gd name="T35" fmla="*/ 2147483646 h 336"/>
                <a:gd name="T36" fmla="*/ 2147483646 w 7160"/>
                <a:gd name="T37" fmla="*/ 0 h 336"/>
                <a:gd name="T38" fmla="*/ 2147483646 w 7160"/>
                <a:gd name="T39" fmla="*/ 0 h 336"/>
                <a:gd name="T40" fmla="*/ 2147483646 w 7160"/>
                <a:gd name="T41" fmla="*/ 2147483646 h 336"/>
                <a:gd name="T42" fmla="*/ 2147483646 w 7160"/>
                <a:gd name="T43" fmla="*/ 2147483646 h 336"/>
                <a:gd name="T44" fmla="*/ 2147483646 w 7160"/>
                <a:gd name="T45" fmla="*/ 0 h 336"/>
                <a:gd name="T46" fmla="*/ 2147483646 w 7160"/>
                <a:gd name="T47" fmla="*/ 0 h 336"/>
                <a:gd name="T48" fmla="*/ 2147483646 w 7160"/>
                <a:gd name="T49" fmla="*/ 2147483646 h 336"/>
                <a:gd name="T50" fmla="*/ 0 w 7160"/>
                <a:gd name="T51" fmla="*/ 2147483646 h 3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60"/>
                <a:gd name="T79" fmla="*/ 0 h 336"/>
                <a:gd name="T80" fmla="*/ 7160 w 7160"/>
                <a:gd name="T81" fmla="*/ 336 h 3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60" h="336">
                  <a:moveTo>
                    <a:pt x="7160" y="336"/>
                  </a:moveTo>
                  <a:lnTo>
                    <a:pt x="6487" y="336"/>
                  </a:lnTo>
                  <a:lnTo>
                    <a:pt x="6487" y="0"/>
                  </a:lnTo>
                  <a:lnTo>
                    <a:pt x="5454" y="0"/>
                  </a:lnTo>
                  <a:lnTo>
                    <a:pt x="5454" y="336"/>
                  </a:lnTo>
                  <a:lnTo>
                    <a:pt x="5118" y="336"/>
                  </a:lnTo>
                  <a:lnTo>
                    <a:pt x="5118" y="0"/>
                  </a:lnTo>
                  <a:lnTo>
                    <a:pt x="4781" y="0"/>
                  </a:lnTo>
                  <a:lnTo>
                    <a:pt x="4781" y="336"/>
                  </a:lnTo>
                  <a:lnTo>
                    <a:pt x="4085" y="336"/>
                  </a:lnTo>
                  <a:lnTo>
                    <a:pt x="4085" y="0"/>
                  </a:lnTo>
                  <a:lnTo>
                    <a:pt x="3748" y="0"/>
                  </a:lnTo>
                  <a:lnTo>
                    <a:pt x="3748" y="336"/>
                  </a:lnTo>
                  <a:lnTo>
                    <a:pt x="3412" y="336"/>
                  </a:lnTo>
                  <a:lnTo>
                    <a:pt x="3412" y="0"/>
                  </a:lnTo>
                  <a:lnTo>
                    <a:pt x="2908" y="0"/>
                  </a:lnTo>
                  <a:lnTo>
                    <a:pt x="2908" y="336"/>
                  </a:lnTo>
                  <a:lnTo>
                    <a:pt x="2211" y="336"/>
                  </a:lnTo>
                  <a:lnTo>
                    <a:pt x="2211" y="0"/>
                  </a:lnTo>
                  <a:lnTo>
                    <a:pt x="1706" y="0"/>
                  </a:lnTo>
                  <a:lnTo>
                    <a:pt x="1706" y="336"/>
                  </a:lnTo>
                  <a:lnTo>
                    <a:pt x="1370" y="336"/>
                  </a:lnTo>
                  <a:lnTo>
                    <a:pt x="1370" y="0"/>
                  </a:lnTo>
                  <a:lnTo>
                    <a:pt x="697" y="0"/>
                  </a:lnTo>
                  <a:lnTo>
                    <a:pt x="69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2" name="Freeform 69">
              <a:extLst>
                <a:ext uri="{FF2B5EF4-FFF2-40B4-BE49-F238E27FC236}">
                  <a16:creationId xmlns:a16="http://schemas.microsoft.com/office/drawing/2014/main" id="{6E0AF5F2-FB94-1949-B21E-2282340D2FD3}"/>
                </a:ext>
              </a:extLst>
            </p:cNvPr>
            <p:cNvSpPr>
              <a:spLocks/>
            </p:cNvSpPr>
            <p:nvPr/>
          </p:nvSpPr>
          <p:spPr bwMode="auto">
            <a:xfrm>
              <a:off x="3308350" y="4727575"/>
              <a:ext cx="5683250" cy="266700"/>
            </a:xfrm>
            <a:custGeom>
              <a:avLst/>
              <a:gdLst>
                <a:gd name="T0" fmla="*/ 2147483646 w 7160"/>
                <a:gd name="T1" fmla="*/ 0 h 336"/>
                <a:gd name="T2" fmla="*/ 2147483646 w 7160"/>
                <a:gd name="T3" fmla="*/ 0 h 336"/>
                <a:gd name="T4" fmla="*/ 2147483646 w 7160"/>
                <a:gd name="T5" fmla="*/ 0 h 336"/>
                <a:gd name="T6" fmla="*/ 2147483646 w 7160"/>
                <a:gd name="T7" fmla="*/ 2147483646 h 336"/>
                <a:gd name="T8" fmla="*/ 2147483646 w 7160"/>
                <a:gd name="T9" fmla="*/ 2147483646 h 336"/>
                <a:gd name="T10" fmla="*/ 2147483646 w 7160"/>
                <a:gd name="T11" fmla="*/ 0 h 336"/>
                <a:gd name="T12" fmla="*/ 2147483646 w 7160"/>
                <a:gd name="T13" fmla="*/ 0 h 336"/>
                <a:gd name="T14" fmla="*/ 2147483646 w 7160"/>
                <a:gd name="T15" fmla="*/ 2147483646 h 336"/>
                <a:gd name="T16" fmla="*/ 2147483646 w 7160"/>
                <a:gd name="T17" fmla="*/ 2147483646 h 336"/>
                <a:gd name="T18" fmla="*/ 2147483646 w 7160"/>
                <a:gd name="T19" fmla="*/ 0 h 336"/>
                <a:gd name="T20" fmla="*/ 2147483646 w 7160"/>
                <a:gd name="T21" fmla="*/ 0 h 336"/>
                <a:gd name="T22" fmla="*/ 2147483646 w 7160"/>
                <a:gd name="T23" fmla="*/ 2147483646 h 336"/>
                <a:gd name="T24" fmla="*/ 2147483646 w 7160"/>
                <a:gd name="T25" fmla="*/ 2147483646 h 336"/>
                <a:gd name="T26" fmla="*/ 2147483646 w 7160"/>
                <a:gd name="T27" fmla="*/ 0 h 336"/>
                <a:gd name="T28" fmla="*/ 2147483646 w 7160"/>
                <a:gd name="T29" fmla="*/ 0 h 336"/>
                <a:gd name="T30" fmla="*/ 2147483646 w 7160"/>
                <a:gd name="T31" fmla="*/ 2147483646 h 336"/>
                <a:gd name="T32" fmla="*/ 0 w 7160"/>
                <a:gd name="T33" fmla="*/ 2147483646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60"/>
                <a:gd name="T52" fmla="*/ 0 h 336"/>
                <a:gd name="T53" fmla="*/ 7160 w 7160"/>
                <a:gd name="T54" fmla="*/ 336 h 3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60" h="336">
                  <a:moveTo>
                    <a:pt x="7160" y="0"/>
                  </a:moveTo>
                  <a:lnTo>
                    <a:pt x="6487" y="0"/>
                  </a:lnTo>
                  <a:lnTo>
                    <a:pt x="5454" y="0"/>
                  </a:lnTo>
                  <a:lnTo>
                    <a:pt x="5454" y="336"/>
                  </a:lnTo>
                  <a:lnTo>
                    <a:pt x="5118" y="336"/>
                  </a:lnTo>
                  <a:lnTo>
                    <a:pt x="5118" y="0"/>
                  </a:lnTo>
                  <a:lnTo>
                    <a:pt x="4781" y="0"/>
                  </a:lnTo>
                  <a:lnTo>
                    <a:pt x="4781" y="336"/>
                  </a:lnTo>
                  <a:lnTo>
                    <a:pt x="2211" y="336"/>
                  </a:lnTo>
                  <a:lnTo>
                    <a:pt x="2211" y="0"/>
                  </a:lnTo>
                  <a:lnTo>
                    <a:pt x="1706" y="0"/>
                  </a:lnTo>
                  <a:lnTo>
                    <a:pt x="1706" y="336"/>
                  </a:lnTo>
                  <a:lnTo>
                    <a:pt x="1370" y="336"/>
                  </a:lnTo>
                  <a:lnTo>
                    <a:pt x="1370" y="0"/>
                  </a:lnTo>
                  <a:lnTo>
                    <a:pt x="1034" y="0"/>
                  </a:lnTo>
                  <a:lnTo>
                    <a:pt x="1034"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3" name="Freeform 70">
              <a:extLst>
                <a:ext uri="{FF2B5EF4-FFF2-40B4-BE49-F238E27FC236}">
                  <a16:creationId xmlns:a16="http://schemas.microsoft.com/office/drawing/2014/main" id="{9BD881DA-91CF-BF45-B6CF-F90AA33AB8E5}"/>
                </a:ext>
              </a:extLst>
            </p:cNvPr>
            <p:cNvSpPr>
              <a:spLocks/>
            </p:cNvSpPr>
            <p:nvPr/>
          </p:nvSpPr>
          <p:spPr bwMode="auto">
            <a:xfrm>
              <a:off x="3308350" y="5260975"/>
              <a:ext cx="5683250" cy="285750"/>
            </a:xfrm>
            <a:custGeom>
              <a:avLst/>
              <a:gdLst>
                <a:gd name="T0" fmla="*/ 2147483646 w 7160"/>
                <a:gd name="T1" fmla="*/ 2147483646 h 361"/>
                <a:gd name="T2" fmla="*/ 2147483646 w 7160"/>
                <a:gd name="T3" fmla="*/ 2147483646 h 361"/>
                <a:gd name="T4" fmla="*/ 2147483646 w 7160"/>
                <a:gd name="T5" fmla="*/ 0 h 361"/>
                <a:gd name="T6" fmla="*/ 2147483646 w 7160"/>
                <a:gd name="T7" fmla="*/ 0 h 361"/>
                <a:gd name="T8" fmla="*/ 2147483646 w 7160"/>
                <a:gd name="T9" fmla="*/ 2147483646 h 361"/>
                <a:gd name="T10" fmla="*/ 0 w 7160"/>
                <a:gd name="T11" fmla="*/ 2147483646 h 361"/>
                <a:gd name="T12" fmla="*/ 0 60000 65536"/>
                <a:gd name="T13" fmla="*/ 0 60000 65536"/>
                <a:gd name="T14" fmla="*/ 0 60000 65536"/>
                <a:gd name="T15" fmla="*/ 0 60000 65536"/>
                <a:gd name="T16" fmla="*/ 0 60000 65536"/>
                <a:gd name="T17" fmla="*/ 0 60000 65536"/>
                <a:gd name="T18" fmla="*/ 0 w 7160"/>
                <a:gd name="T19" fmla="*/ 0 h 361"/>
                <a:gd name="T20" fmla="*/ 7160 w 7160"/>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7160" h="361">
                  <a:moveTo>
                    <a:pt x="7160" y="361"/>
                  </a:moveTo>
                  <a:lnTo>
                    <a:pt x="4445" y="361"/>
                  </a:lnTo>
                  <a:lnTo>
                    <a:pt x="4445" y="0"/>
                  </a:lnTo>
                  <a:lnTo>
                    <a:pt x="1034" y="0"/>
                  </a:lnTo>
                  <a:lnTo>
                    <a:pt x="1034" y="361"/>
                  </a:lnTo>
                  <a:lnTo>
                    <a:pt x="0" y="361"/>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4" name="Freeform 71">
              <a:extLst>
                <a:ext uri="{FF2B5EF4-FFF2-40B4-BE49-F238E27FC236}">
                  <a16:creationId xmlns:a16="http://schemas.microsoft.com/office/drawing/2014/main" id="{C198E377-B7BA-CB4F-B6CB-ED2E32474BC9}"/>
                </a:ext>
              </a:extLst>
            </p:cNvPr>
            <p:cNvSpPr>
              <a:spLocks/>
            </p:cNvSpPr>
            <p:nvPr/>
          </p:nvSpPr>
          <p:spPr bwMode="auto">
            <a:xfrm>
              <a:off x="3308350" y="5813425"/>
              <a:ext cx="5683250" cy="266700"/>
            </a:xfrm>
            <a:custGeom>
              <a:avLst/>
              <a:gdLst>
                <a:gd name="T0" fmla="*/ 2147483646 w 7160"/>
                <a:gd name="T1" fmla="*/ 0 h 336"/>
                <a:gd name="T2" fmla="*/ 2147483646 w 7160"/>
                <a:gd name="T3" fmla="*/ 0 h 336"/>
                <a:gd name="T4" fmla="*/ 2147483646 w 7160"/>
                <a:gd name="T5" fmla="*/ 2147483646 h 336"/>
                <a:gd name="T6" fmla="*/ 0 w 7160"/>
                <a:gd name="T7" fmla="*/ 2147483646 h 336"/>
                <a:gd name="T8" fmla="*/ 0 60000 65536"/>
                <a:gd name="T9" fmla="*/ 0 60000 65536"/>
                <a:gd name="T10" fmla="*/ 0 60000 65536"/>
                <a:gd name="T11" fmla="*/ 0 60000 65536"/>
                <a:gd name="T12" fmla="*/ 0 w 7160"/>
                <a:gd name="T13" fmla="*/ 0 h 336"/>
                <a:gd name="T14" fmla="*/ 7160 w 7160"/>
                <a:gd name="T15" fmla="*/ 336 h 336"/>
              </a:gdLst>
              <a:ahLst/>
              <a:cxnLst>
                <a:cxn ang="T8">
                  <a:pos x="T0" y="T1"/>
                </a:cxn>
                <a:cxn ang="T9">
                  <a:pos x="T2" y="T3"/>
                </a:cxn>
                <a:cxn ang="T10">
                  <a:pos x="T4" y="T5"/>
                </a:cxn>
                <a:cxn ang="T11">
                  <a:pos x="T6" y="T7"/>
                </a:cxn>
              </a:cxnLst>
              <a:rect l="T12" t="T13" r="T14" b="T15"/>
              <a:pathLst>
                <a:path w="7160" h="336">
                  <a:moveTo>
                    <a:pt x="7160" y="0"/>
                  </a:moveTo>
                  <a:lnTo>
                    <a:pt x="6127" y="0"/>
                  </a:lnTo>
                  <a:lnTo>
                    <a:pt x="612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5" name="Rectangle 73">
              <a:extLst>
                <a:ext uri="{FF2B5EF4-FFF2-40B4-BE49-F238E27FC236}">
                  <a16:creationId xmlns:a16="http://schemas.microsoft.com/office/drawing/2014/main" id="{ACAD2A2C-A81A-9046-8C1E-1E934E81AFE2}"/>
                </a:ext>
              </a:extLst>
            </p:cNvPr>
            <p:cNvSpPr>
              <a:spLocks noChangeArrowheads="1"/>
            </p:cNvSpPr>
            <p:nvPr/>
          </p:nvSpPr>
          <p:spPr bwMode="auto">
            <a:xfrm>
              <a:off x="2982913" y="5834063"/>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36" name="Rectangle 74">
              <a:extLst>
                <a:ext uri="{FF2B5EF4-FFF2-40B4-BE49-F238E27FC236}">
                  <a16:creationId xmlns:a16="http://schemas.microsoft.com/office/drawing/2014/main" id="{35091C34-70C9-3F4A-8407-AEA88623D373}"/>
                </a:ext>
              </a:extLst>
            </p:cNvPr>
            <p:cNvSpPr>
              <a:spLocks noChangeArrowheads="1"/>
            </p:cNvSpPr>
            <p:nvPr/>
          </p:nvSpPr>
          <p:spPr bwMode="auto">
            <a:xfrm>
              <a:off x="3114675" y="5921375"/>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grpSp>
      <p:grpSp>
        <p:nvGrpSpPr>
          <p:cNvPr id="190466" name="Group 53">
            <a:extLst>
              <a:ext uri="{FF2B5EF4-FFF2-40B4-BE49-F238E27FC236}">
                <a16:creationId xmlns:a16="http://schemas.microsoft.com/office/drawing/2014/main" id="{490FFC64-43E8-5E4B-9D43-6C9080E718A5}"/>
              </a:ext>
            </a:extLst>
          </p:cNvPr>
          <p:cNvGrpSpPr>
            <a:grpSpLocks/>
          </p:cNvGrpSpPr>
          <p:nvPr/>
        </p:nvGrpSpPr>
        <p:grpSpPr bwMode="auto">
          <a:xfrm>
            <a:off x="1089025" y="244476"/>
            <a:ext cx="2663684" cy="3794125"/>
            <a:chOff x="3005138" y="1768474"/>
            <a:chExt cx="2663338" cy="3794126"/>
          </a:xfrm>
        </p:grpSpPr>
        <p:sp>
          <p:nvSpPr>
            <p:cNvPr id="190468" name="Rectangle 13">
              <a:extLst>
                <a:ext uri="{FF2B5EF4-FFF2-40B4-BE49-F238E27FC236}">
                  <a16:creationId xmlns:a16="http://schemas.microsoft.com/office/drawing/2014/main" id="{09A5B9C1-CF10-394D-9120-488581BE3970}"/>
                </a:ext>
              </a:extLst>
            </p:cNvPr>
            <p:cNvSpPr>
              <a:spLocks noChangeArrowheads="1"/>
            </p:cNvSpPr>
            <p:nvPr/>
          </p:nvSpPr>
          <p:spPr bwMode="auto">
            <a:xfrm>
              <a:off x="4349750" y="1768474"/>
              <a:ext cx="666750" cy="108585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0469" name="Rectangle 15">
              <a:extLst>
                <a:ext uri="{FF2B5EF4-FFF2-40B4-BE49-F238E27FC236}">
                  <a16:creationId xmlns:a16="http://schemas.microsoft.com/office/drawing/2014/main" id="{2ED81BB9-BB72-A246-881B-E959DDEB2B33}"/>
                </a:ext>
              </a:extLst>
            </p:cNvPr>
            <p:cNvSpPr>
              <a:spLocks noChangeArrowheads="1"/>
            </p:cNvSpPr>
            <p:nvPr/>
          </p:nvSpPr>
          <p:spPr bwMode="auto">
            <a:xfrm>
              <a:off x="441166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470" name="Rectangle 16">
              <a:extLst>
                <a:ext uri="{FF2B5EF4-FFF2-40B4-BE49-F238E27FC236}">
                  <a16:creationId xmlns:a16="http://schemas.microsoft.com/office/drawing/2014/main" id="{F776B6AA-6925-3242-8342-A65393815456}"/>
                </a:ext>
              </a:extLst>
            </p:cNvPr>
            <p:cNvSpPr>
              <a:spLocks noChangeArrowheads="1"/>
            </p:cNvSpPr>
            <p:nvPr/>
          </p:nvSpPr>
          <p:spPr bwMode="auto">
            <a:xfrm>
              <a:off x="4808538" y="19542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71" name="Line 17">
              <a:extLst>
                <a:ext uri="{FF2B5EF4-FFF2-40B4-BE49-F238E27FC236}">
                  <a16:creationId xmlns:a16="http://schemas.microsoft.com/office/drawing/2014/main" id="{93F81D84-661B-7544-B5DB-333268986256}"/>
                </a:ext>
              </a:extLst>
            </p:cNvPr>
            <p:cNvSpPr>
              <a:spLocks noChangeShapeType="1"/>
            </p:cNvSpPr>
            <p:nvPr/>
          </p:nvSpPr>
          <p:spPr bwMode="auto">
            <a:xfrm flipH="1">
              <a:off x="4826000" y="2492374"/>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72" name="Rectangle 18">
              <a:extLst>
                <a:ext uri="{FF2B5EF4-FFF2-40B4-BE49-F238E27FC236}">
                  <a16:creationId xmlns:a16="http://schemas.microsoft.com/office/drawing/2014/main" id="{AB99F18E-7BD1-3B43-97D7-E45661A77B74}"/>
                </a:ext>
              </a:extLst>
            </p:cNvPr>
            <p:cNvSpPr>
              <a:spLocks noChangeArrowheads="1"/>
            </p:cNvSpPr>
            <p:nvPr/>
          </p:nvSpPr>
          <p:spPr bwMode="auto">
            <a:xfrm>
              <a:off x="4810125" y="25003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73" name="Rectangle 19">
              <a:extLst>
                <a:ext uri="{FF2B5EF4-FFF2-40B4-BE49-F238E27FC236}">
                  <a16:creationId xmlns:a16="http://schemas.microsoft.com/office/drawing/2014/main" id="{2D477B0C-71E7-FA45-B5C7-EECE1F5BD502}"/>
                </a:ext>
              </a:extLst>
            </p:cNvPr>
            <p:cNvSpPr>
              <a:spLocks noChangeArrowheads="1"/>
            </p:cNvSpPr>
            <p:nvPr/>
          </p:nvSpPr>
          <p:spPr bwMode="auto">
            <a:xfrm>
              <a:off x="4349750" y="3121024"/>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0474" name="Rectangle 21">
              <a:extLst>
                <a:ext uri="{FF2B5EF4-FFF2-40B4-BE49-F238E27FC236}">
                  <a16:creationId xmlns:a16="http://schemas.microsoft.com/office/drawing/2014/main" id="{600270D3-6C39-6D44-A02C-F58EDA40C2D7}"/>
                </a:ext>
              </a:extLst>
            </p:cNvPr>
            <p:cNvSpPr>
              <a:spLocks noChangeArrowheads="1"/>
            </p:cNvSpPr>
            <p:nvPr/>
          </p:nvSpPr>
          <p:spPr bwMode="auto">
            <a:xfrm>
              <a:off x="4411663" y="331311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475" name="Rectangle 22">
              <a:extLst>
                <a:ext uri="{FF2B5EF4-FFF2-40B4-BE49-F238E27FC236}">
                  <a16:creationId xmlns:a16="http://schemas.microsoft.com/office/drawing/2014/main" id="{B3674503-5C28-F84A-89B5-2C4D34A11663}"/>
                </a:ext>
              </a:extLst>
            </p:cNvPr>
            <p:cNvSpPr>
              <a:spLocks noChangeArrowheads="1"/>
            </p:cNvSpPr>
            <p:nvPr/>
          </p:nvSpPr>
          <p:spPr bwMode="auto">
            <a:xfrm>
              <a:off x="4808538" y="3305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76" name="Line 23">
              <a:extLst>
                <a:ext uri="{FF2B5EF4-FFF2-40B4-BE49-F238E27FC236}">
                  <a16:creationId xmlns:a16="http://schemas.microsoft.com/office/drawing/2014/main" id="{AFD63ACB-6C02-784B-88E8-37B6108A1B53}"/>
                </a:ext>
              </a:extLst>
            </p:cNvPr>
            <p:cNvSpPr>
              <a:spLocks noChangeShapeType="1"/>
            </p:cNvSpPr>
            <p:nvPr/>
          </p:nvSpPr>
          <p:spPr bwMode="auto">
            <a:xfrm flipH="1">
              <a:off x="4826000" y="3846512"/>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77" name="Freeform 24">
              <a:extLst>
                <a:ext uri="{FF2B5EF4-FFF2-40B4-BE49-F238E27FC236}">
                  <a16:creationId xmlns:a16="http://schemas.microsoft.com/office/drawing/2014/main" id="{9640D247-CB48-1545-A9B5-8738FB91134D}"/>
                </a:ext>
              </a:extLst>
            </p:cNvPr>
            <p:cNvSpPr>
              <a:spLocks/>
            </p:cNvSpPr>
            <p:nvPr/>
          </p:nvSpPr>
          <p:spPr bwMode="auto">
            <a:xfrm>
              <a:off x="4349750" y="386556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96"/>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478" name="Rectangle 25">
              <a:extLst>
                <a:ext uri="{FF2B5EF4-FFF2-40B4-BE49-F238E27FC236}">
                  <a16:creationId xmlns:a16="http://schemas.microsoft.com/office/drawing/2014/main" id="{07EAD1FA-8179-F743-B719-A71E89EE219C}"/>
                </a:ext>
              </a:extLst>
            </p:cNvPr>
            <p:cNvSpPr>
              <a:spLocks noChangeArrowheads="1"/>
            </p:cNvSpPr>
            <p:nvPr/>
          </p:nvSpPr>
          <p:spPr bwMode="auto">
            <a:xfrm>
              <a:off x="4349750" y="4475162"/>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0479" name="Rectangle 26">
              <a:extLst>
                <a:ext uri="{FF2B5EF4-FFF2-40B4-BE49-F238E27FC236}">
                  <a16:creationId xmlns:a16="http://schemas.microsoft.com/office/drawing/2014/main" id="{41602F80-2505-6B44-8871-75D71FBD5A14}"/>
                </a:ext>
              </a:extLst>
            </p:cNvPr>
            <p:cNvSpPr>
              <a:spLocks noChangeArrowheads="1"/>
            </p:cNvSpPr>
            <p:nvPr/>
          </p:nvSpPr>
          <p:spPr bwMode="auto">
            <a:xfrm>
              <a:off x="4810125" y="38512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80" name="Rectangle 27">
              <a:extLst>
                <a:ext uri="{FF2B5EF4-FFF2-40B4-BE49-F238E27FC236}">
                  <a16:creationId xmlns:a16="http://schemas.microsoft.com/office/drawing/2014/main" id="{E683DBDB-B86F-D54C-BCF5-0D651DF10881}"/>
                </a:ext>
              </a:extLst>
            </p:cNvPr>
            <p:cNvSpPr>
              <a:spLocks noChangeArrowheads="1"/>
            </p:cNvSpPr>
            <p:nvPr/>
          </p:nvSpPr>
          <p:spPr bwMode="auto">
            <a:xfrm>
              <a:off x="4411663" y="4664074"/>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481" name="Rectangle 28">
              <a:extLst>
                <a:ext uri="{FF2B5EF4-FFF2-40B4-BE49-F238E27FC236}">
                  <a16:creationId xmlns:a16="http://schemas.microsoft.com/office/drawing/2014/main" id="{2F26C2C2-6F5A-7F49-8F86-176905FF3777}"/>
                </a:ext>
              </a:extLst>
            </p:cNvPr>
            <p:cNvSpPr>
              <a:spLocks noChangeArrowheads="1"/>
            </p:cNvSpPr>
            <p:nvPr/>
          </p:nvSpPr>
          <p:spPr bwMode="auto">
            <a:xfrm>
              <a:off x="4808538" y="46577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82" name="Line 29">
              <a:extLst>
                <a:ext uri="{FF2B5EF4-FFF2-40B4-BE49-F238E27FC236}">
                  <a16:creationId xmlns:a16="http://schemas.microsoft.com/office/drawing/2014/main" id="{F07989D3-A128-594E-8D65-1AD53D5FA629}"/>
                </a:ext>
              </a:extLst>
            </p:cNvPr>
            <p:cNvSpPr>
              <a:spLocks noChangeShapeType="1"/>
            </p:cNvSpPr>
            <p:nvPr/>
          </p:nvSpPr>
          <p:spPr bwMode="auto">
            <a:xfrm flipH="1">
              <a:off x="4826000" y="5200649"/>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83" name="Freeform 30">
              <a:extLst>
                <a:ext uri="{FF2B5EF4-FFF2-40B4-BE49-F238E27FC236}">
                  <a16:creationId xmlns:a16="http://schemas.microsoft.com/office/drawing/2014/main" id="{05CD1FDC-DB3F-6443-93E2-0BD0AEADEEF1}"/>
                </a:ext>
              </a:extLst>
            </p:cNvPr>
            <p:cNvSpPr>
              <a:spLocks/>
            </p:cNvSpPr>
            <p:nvPr/>
          </p:nvSpPr>
          <p:spPr bwMode="auto">
            <a:xfrm>
              <a:off x="4349750" y="5219699"/>
              <a:ext cx="133350" cy="133350"/>
            </a:xfrm>
            <a:custGeom>
              <a:avLst/>
              <a:gdLst>
                <a:gd name="T0" fmla="*/ 0 w 168"/>
                <a:gd name="T1" fmla="*/ 2147483646 h 169"/>
                <a:gd name="T2" fmla="*/ 2147483646 w 168"/>
                <a:gd name="T3" fmla="*/ 2147483646 h 169"/>
                <a:gd name="T4" fmla="*/ 0 w 168"/>
                <a:gd name="T5" fmla="*/ 0 h 169"/>
                <a:gd name="T6" fmla="*/ 0 60000 65536"/>
                <a:gd name="T7" fmla="*/ 0 60000 65536"/>
                <a:gd name="T8" fmla="*/ 0 60000 65536"/>
                <a:gd name="T9" fmla="*/ 0 w 168"/>
                <a:gd name="T10" fmla="*/ 0 h 169"/>
                <a:gd name="T11" fmla="*/ 168 w 168"/>
                <a:gd name="T12" fmla="*/ 169 h 169"/>
              </a:gdLst>
              <a:ahLst/>
              <a:cxnLst>
                <a:cxn ang="T6">
                  <a:pos x="T0" y="T1"/>
                </a:cxn>
                <a:cxn ang="T7">
                  <a:pos x="T2" y="T3"/>
                </a:cxn>
                <a:cxn ang="T8">
                  <a:pos x="T4" y="T5"/>
                </a:cxn>
              </a:cxnLst>
              <a:rect l="T9" t="T10" r="T11" b="T12"/>
              <a:pathLst>
                <a:path w="168" h="169">
                  <a:moveTo>
                    <a:pt x="0" y="169"/>
                  </a:moveTo>
                  <a:lnTo>
                    <a:pt x="168" y="9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484" name="Line 31">
              <a:extLst>
                <a:ext uri="{FF2B5EF4-FFF2-40B4-BE49-F238E27FC236}">
                  <a16:creationId xmlns:a16="http://schemas.microsoft.com/office/drawing/2014/main" id="{D2815291-BA6B-8C4C-9F78-8873BFD2A9C8}"/>
                </a:ext>
              </a:extLst>
            </p:cNvPr>
            <p:cNvSpPr>
              <a:spLocks noChangeShapeType="1"/>
            </p:cNvSpPr>
            <p:nvPr/>
          </p:nvSpPr>
          <p:spPr bwMode="auto">
            <a:xfrm>
              <a:off x="3529013" y="20542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85" name="Line 32">
              <a:extLst>
                <a:ext uri="{FF2B5EF4-FFF2-40B4-BE49-F238E27FC236}">
                  <a16:creationId xmlns:a16="http://schemas.microsoft.com/office/drawing/2014/main" id="{CC3E5563-75B5-AB4A-83E0-084A9F7C7082}"/>
                </a:ext>
              </a:extLst>
            </p:cNvPr>
            <p:cNvSpPr>
              <a:spLocks noChangeShapeType="1"/>
            </p:cNvSpPr>
            <p:nvPr/>
          </p:nvSpPr>
          <p:spPr bwMode="auto">
            <a:xfrm flipH="1">
              <a:off x="5016500" y="20542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86" name="Line 33">
              <a:extLst>
                <a:ext uri="{FF2B5EF4-FFF2-40B4-BE49-F238E27FC236}">
                  <a16:creationId xmlns:a16="http://schemas.microsoft.com/office/drawing/2014/main" id="{146EEBCF-4C14-A843-88CA-DBD342DDC3B4}"/>
                </a:ext>
              </a:extLst>
            </p:cNvPr>
            <p:cNvSpPr>
              <a:spLocks noChangeShapeType="1"/>
            </p:cNvSpPr>
            <p:nvPr/>
          </p:nvSpPr>
          <p:spPr bwMode="auto">
            <a:xfrm>
              <a:off x="3529013" y="25876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87" name="Freeform 34">
              <a:extLst>
                <a:ext uri="{FF2B5EF4-FFF2-40B4-BE49-F238E27FC236}">
                  <a16:creationId xmlns:a16="http://schemas.microsoft.com/office/drawing/2014/main" id="{B4C9FB98-F7AA-4142-895D-115F0AD8BAC0}"/>
                </a:ext>
              </a:extLst>
            </p:cNvPr>
            <p:cNvSpPr>
              <a:spLocks/>
            </p:cNvSpPr>
            <p:nvPr/>
          </p:nvSpPr>
          <p:spPr bwMode="auto">
            <a:xfrm>
              <a:off x="3795713" y="2587624"/>
              <a:ext cx="458787" cy="2708275"/>
            </a:xfrm>
            <a:custGeom>
              <a:avLst/>
              <a:gdLst>
                <a:gd name="T0" fmla="*/ 0 w 576"/>
                <a:gd name="T1" fmla="*/ 0 h 3412"/>
                <a:gd name="T2" fmla="*/ 0 w 576"/>
                <a:gd name="T3" fmla="*/ 2147483646 h 3412"/>
                <a:gd name="T4" fmla="*/ 2147483646 w 576"/>
                <a:gd name="T5" fmla="*/ 2147483646 h 3412"/>
                <a:gd name="T6" fmla="*/ 0 60000 65536"/>
                <a:gd name="T7" fmla="*/ 0 60000 65536"/>
                <a:gd name="T8" fmla="*/ 0 60000 65536"/>
                <a:gd name="T9" fmla="*/ 0 w 576"/>
                <a:gd name="T10" fmla="*/ 0 h 3412"/>
                <a:gd name="T11" fmla="*/ 576 w 576"/>
                <a:gd name="T12" fmla="*/ 3412 h 3412"/>
              </a:gdLst>
              <a:ahLst/>
              <a:cxnLst>
                <a:cxn ang="T6">
                  <a:pos x="T0" y="T1"/>
                </a:cxn>
                <a:cxn ang="T7">
                  <a:pos x="T2" y="T3"/>
                </a:cxn>
                <a:cxn ang="T8">
                  <a:pos x="T4" y="T5"/>
                </a:cxn>
              </a:cxnLst>
              <a:rect l="T9" t="T10" r="T11" b="T12"/>
              <a:pathLst>
                <a:path w="576" h="3412">
                  <a:moveTo>
                    <a:pt x="0" y="0"/>
                  </a:moveTo>
                  <a:lnTo>
                    <a:pt x="0" y="3412"/>
                  </a:lnTo>
                  <a:lnTo>
                    <a:pt x="576" y="341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488" name="Freeform 35">
              <a:extLst>
                <a:ext uri="{FF2B5EF4-FFF2-40B4-BE49-F238E27FC236}">
                  <a16:creationId xmlns:a16="http://schemas.microsoft.com/office/drawing/2014/main" id="{378138A0-79A6-E54D-B9BB-96B25D7E7700}"/>
                </a:ext>
              </a:extLst>
            </p:cNvPr>
            <p:cNvSpPr>
              <a:spLocks/>
            </p:cNvSpPr>
            <p:nvPr/>
          </p:nvSpPr>
          <p:spPr bwMode="auto">
            <a:xfrm>
              <a:off x="4083050" y="2054224"/>
              <a:ext cx="266700" cy="2687638"/>
            </a:xfrm>
            <a:custGeom>
              <a:avLst/>
              <a:gdLst>
                <a:gd name="T0" fmla="*/ 0 w 337"/>
                <a:gd name="T1" fmla="*/ 0 h 3388"/>
                <a:gd name="T2" fmla="*/ 0 w 337"/>
                <a:gd name="T3" fmla="*/ 2147483646 h 3388"/>
                <a:gd name="T4" fmla="*/ 2147483646 w 337"/>
                <a:gd name="T5" fmla="*/ 2147483646 h 3388"/>
                <a:gd name="T6" fmla="*/ 0 60000 65536"/>
                <a:gd name="T7" fmla="*/ 0 60000 65536"/>
                <a:gd name="T8" fmla="*/ 0 60000 65536"/>
                <a:gd name="T9" fmla="*/ 0 w 337"/>
                <a:gd name="T10" fmla="*/ 0 h 3388"/>
                <a:gd name="T11" fmla="*/ 337 w 337"/>
                <a:gd name="T12" fmla="*/ 3388 h 3388"/>
              </a:gdLst>
              <a:ahLst/>
              <a:cxnLst>
                <a:cxn ang="T6">
                  <a:pos x="T0" y="T1"/>
                </a:cxn>
                <a:cxn ang="T7">
                  <a:pos x="T2" y="T3"/>
                </a:cxn>
                <a:cxn ang="T8">
                  <a:pos x="T4" y="T5"/>
                </a:cxn>
              </a:cxnLst>
              <a:rect l="T9" t="T10" r="T11" b="T12"/>
              <a:pathLst>
                <a:path w="337" h="3388">
                  <a:moveTo>
                    <a:pt x="0" y="0"/>
                  </a:moveTo>
                  <a:lnTo>
                    <a:pt x="0" y="3388"/>
                  </a:lnTo>
                  <a:lnTo>
                    <a:pt x="337" y="3388"/>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489" name="Line 36">
              <a:extLst>
                <a:ext uri="{FF2B5EF4-FFF2-40B4-BE49-F238E27FC236}">
                  <a16:creationId xmlns:a16="http://schemas.microsoft.com/office/drawing/2014/main" id="{FF3501E3-B692-794A-BDD2-77FFD33DFA56}"/>
                </a:ext>
              </a:extLst>
            </p:cNvPr>
            <p:cNvSpPr>
              <a:spLocks noChangeShapeType="1"/>
            </p:cNvSpPr>
            <p:nvPr/>
          </p:nvSpPr>
          <p:spPr bwMode="auto">
            <a:xfrm>
              <a:off x="3795713" y="3941762"/>
              <a:ext cx="5540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0" name="Line 37">
              <a:extLst>
                <a:ext uri="{FF2B5EF4-FFF2-40B4-BE49-F238E27FC236}">
                  <a16:creationId xmlns:a16="http://schemas.microsoft.com/office/drawing/2014/main" id="{D23B4D38-C9C1-C645-838D-9D3D57AAC21A}"/>
                </a:ext>
              </a:extLst>
            </p:cNvPr>
            <p:cNvSpPr>
              <a:spLocks noChangeShapeType="1"/>
            </p:cNvSpPr>
            <p:nvPr/>
          </p:nvSpPr>
          <p:spPr bwMode="auto">
            <a:xfrm>
              <a:off x="408305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1" name="Line 38">
              <a:extLst>
                <a:ext uri="{FF2B5EF4-FFF2-40B4-BE49-F238E27FC236}">
                  <a16:creationId xmlns:a16="http://schemas.microsoft.com/office/drawing/2014/main" id="{BBF46FE2-AED2-374E-B851-019A5DEA86B4}"/>
                </a:ext>
              </a:extLst>
            </p:cNvPr>
            <p:cNvSpPr>
              <a:spLocks noChangeShapeType="1"/>
            </p:cNvSpPr>
            <p:nvPr/>
          </p:nvSpPr>
          <p:spPr bwMode="auto">
            <a:xfrm flipH="1">
              <a:off x="5016500" y="25876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2" name="Line 39">
              <a:extLst>
                <a:ext uri="{FF2B5EF4-FFF2-40B4-BE49-F238E27FC236}">
                  <a16:creationId xmlns:a16="http://schemas.microsoft.com/office/drawing/2014/main" id="{0096450F-B3E8-7E49-9188-C46B9C8394E4}"/>
                </a:ext>
              </a:extLst>
            </p:cNvPr>
            <p:cNvSpPr>
              <a:spLocks noChangeShapeType="1"/>
            </p:cNvSpPr>
            <p:nvPr/>
          </p:nvSpPr>
          <p:spPr bwMode="auto">
            <a:xfrm flipH="1">
              <a:off x="501650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3" name="Line 40">
              <a:extLst>
                <a:ext uri="{FF2B5EF4-FFF2-40B4-BE49-F238E27FC236}">
                  <a16:creationId xmlns:a16="http://schemas.microsoft.com/office/drawing/2014/main" id="{676AB4F0-2EF7-7645-9844-7335E3599A70}"/>
                </a:ext>
              </a:extLst>
            </p:cNvPr>
            <p:cNvSpPr>
              <a:spLocks noChangeShapeType="1"/>
            </p:cNvSpPr>
            <p:nvPr/>
          </p:nvSpPr>
          <p:spPr bwMode="auto">
            <a:xfrm flipH="1">
              <a:off x="5016500" y="3943349"/>
              <a:ext cx="266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4" name="Line 41">
              <a:extLst>
                <a:ext uri="{FF2B5EF4-FFF2-40B4-BE49-F238E27FC236}">
                  <a16:creationId xmlns:a16="http://schemas.microsoft.com/office/drawing/2014/main" id="{23044A17-A545-4646-B089-4C2DD3508236}"/>
                </a:ext>
              </a:extLst>
            </p:cNvPr>
            <p:cNvSpPr>
              <a:spLocks noChangeShapeType="1"/>
            </p:cNvSpPr>
            <p:nvPr/>
          </p:nvSpPr>
          <p:spPr bwMode="auto">
            <a:xfrm flipH="1">
              <a:off x="5016500" y="47418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5" name="Line 42">
              <a:extLst>
                <a:ext uri="{FF2B5EF4-FFF2-40B4-BE49-F238E27FC236}">
                  <a16:creationId xmlns:a16="http://schemas.microsoft.com/office/drawing/2014/main" id="{974B8778-D89A-254D-A4CB-C857664DC32B}"/>
                </a:ext>
              </a:extLst>
            </p:cNvPr>
            <p:cNvSpPr>
              <a:spLocks noChangeShapeType="1"/>
            </p:cNvSpPr>
            <p:nvPr/>
          </p:nvSpPr>
          <p:spPr bwMode="auto">
            <a:xfrm flipH="1">
              <a:off x="5016500" y="5295899"/>
              <a:ext cx="266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6" name="Freeform 43">
              <a:extLst>
                <a:ext uri="{FF2B5EF4-FFF2-40B4-BE49-F238E27FC236}">
                  <a16:creationId xmlns:a16="http://schemas.microsoft.com/office/drawing/2014/main" id="{F4BA2EB5-3D10-4344-9E97-CE071C566667}"/>
                </a:ext>
              </a:extLst>
            </p:cNvPr>
            <p:cNvSpPr>
              <a:spLocks/>
            </p:cNvSpPr>
            <p:nvPr/>
          </p:nvSpPr>
          <p:spPr bwMode="auto">
            <a:xfrm>
              <a:off x="3776663" y="3922712"/>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7"/>
                  </a:lnTo>
                  <a:lnTo>
                    <a:pt x="0" y="26"/>
                  </a:lnTo>
                  <a:lnTo>
                    <a:pt x="0" y="25"/>
                  </a:lnTo>
                  <a:lnTo>
                    <a:pt x="1" y="24"/>
                  </a:lnTo>
                  <a:lnTo>
                    <a:pt x="1" y="23"/>
                  </a:lnTo>
                  <a:lnTo>
                    <a:pt x="1" y="21"/>
                  </a:lnTo>
                  <a:lnTo>
                    <a:pt x="2" y="19"/>
                  </a:lnTo>
                  <a:lnTo>
                    <a:pt x="2" y="18"/>
                  </a:lnTo>
                  <a:lnTo>
                    <a:pt x="2" y="17"/>
                  </a:lnTo>
                  <a:lnTo>
                    <a:pt x="3" y="15"/>
                  </a:lnTo>
                  <a:lnTo>
                    <a:pt x="5" y="14"/>
                  </a:lnTo>
                  <a:lnTo>
                    <a:pt x="5" y="13"/>
                  </a:lnTo>
                  <a:lnTo>
                    <a:pt x="6" y="12"/>
                  </a:lnTo>
                  <a:lnTo>
                    <a:pt x="7" y="11"/>
                  </a:lnTo>
                  <a:lnTo>
                    <a:pt x="7" y="9"/>
                  </a:lnTo>
                  <a:lnTo>
                    <a:pt x="8" y="9"/>
                  </a:lnTo>
                  <a:lnTo>
                    <a:pt x="9" y="8"/>
                  </a:lnTo>
                  <a:lnTo>
                    <a:pt x="11" y="7"/>
                  </a:lnTo>
                  <a:lnTo>
                    <a:pt x="12" y="6"/>
                  </a:lnTo>
                  <a:lnTo>
                    <a:pt x="13" y="6"/>
                  </a:lnTo>
                  <a:lnTo>
                    <a:pt x="14" y="5"/>
                  </a:lnTo>
                  <a:lnTo>
                    <a:pt x="15" y="3"/>
                  </a:lnTo>
                  <a:lnTo>
                    <a:pt x="17" y="3"/>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3"/>
                  </a:lnTo>
                  <a:lnTo>
                    <a:pt x="56" y="3"/>
                  </a:lnTo>
                  <a:lnTo>
                    <a:pt x="57" y="5"/>
                  </a:lnTo>
                  <a:lnTo>
                    <a:pt x="59" y="6"/>
                  </a:lnTo>
                  <a:lnTo>
                    <a:pt x="60" y="6"/>
                  </a:lnTo>
                  <a:lnTo>
                    <a:pt x="61" y="7"/>
                  </a:lnTo>
                  <a:lnTo>
                    <a:pt x="62" y="8"/>
                  </a:lnTo>
                  <a:lnTo>
                    <a:pt x="63" y="9"/>
                  </a:lnTo>
                  <a:lnTo>
                    <a:pt x="65" y="9"/>
                  </a:lnTo>
                  <a:lnTo>
                    <a:pt x="66" y="11"/>
                  </a:lnTo>
                  <a:lnTo>
                    <a:pt x="66" y="12"/>
                  </a:lnTo>
                  <a:lnTo>
                    <a:pt x="67" y="13"/>
                  </a:lnTo>
                  <a:lnTo>
                    <a:pt x="68" y="14"/>
                  </a:lnTo>
                  <a:lnTo>
                    <a:pt x="68" y="15"/>
                  </a:lnTo>
                  <a:lnTo>
                    <a:pt x="69" y="17"/>
                  </a:lnTo>
                  <a:lnTo>
                    <a:pt x="69" y="18"/>
                  </a:lnTo>
                  <a:lnTo>
                    <a:pt x="71" y="19"/>
                  </a:lnTo>
                  <a:lnTo>
                    <a:pt x="71" y="21"/>
                  </a:lnTo>
                  <a:lnTo>
                    <a:pt x="71" y="23"/>
                  </a:lnTo>
                  <a:lnTo>
                    <a:pt x="72" y="24"/>
                  </a:lnTo>
                  <a:lnTo>
                    <a:pt x="72" y="25"/>
                  </a:lnTo>
                  <a:lnTo>
                    <a:pt x="72" y="26"/>
                  </a:lnTo>
                  <a:lnTo>
                    <a:pt x="72" y="27"/>
                  </a:lnTo>
                  <a:lnTo>
                    <a:pt x="72" y="30"/>
                  </a:lnTo>
                  <a:lnTo>
                    <a:pt x="72" y="19"/>
                  </a:lnTo>
                  <a:lnTo>
                    <a:pt x="72" y="21"/>
                  </a:lnTo>
                  <a:lnTo>
                    <a:pt x="72" y="23"/>
                  </a:lnTo>
                  <a:lnTo>
                    <a:pt x="72" y="24"/>
                  </a:lnTo>
                  <a:lnTo>
                    <a:pt x="72" y="25"/>
                  </a:lnTo>
                  <a:lnTo>
                    <a:pt x="71" y="26"/>
                  </a:lnTo>
                  <a:lnTo>
                    <a:pt x="71" y="27"/>
                  </a:lnTo>
                  <a:lnTo>
                    <a:pt x="71" y="30"/>
                  </a:lnTo>
                  <a:lnTo>
                    <a:pt x="69" y="31"/>
                  </a:lnTo>
                  <a:lnTo>
                    <a:pt x="69" y="32"/>
                  </a:lnTo>
                  <a:lnTo>
                    <a:pt x="68" y="33"/>
                  </a:lnTo>
                  <a:lnTo>
                    <a:pt x="68" y="35"/>
                  </a:lnTo>
                  <a:lnTo>
                    <a:pt x="67" y="36"/>
                  </a:lnTo>
                  <a:lnTo>
                    <a:pt x="66" y="37"/>
                  </a:lnTo>
                  <a:lnTo>
                    <a:pt x="66" y="38"/>
                  </a:lnTo>
                  <a:lnTo>
                    <a:pt x="65" y="39"/>
                  </a:lnTo>
                  <a:lnTo>
                    <a:pt x="63" y="39"/>
                  </a:lnTo>
                  <a:lnTo>
                    <a:pt x="62" y="41"/>
                  </a:lnTo>
                  <a:lnTo>
                    <a:pt x="61" y="42"/>
                  </a:lnTo>
                  <a:lnTo>
                    <a:pt x="60" y="43"/>
                  </a:lnTo>
                  <a:lnTo>
                    <a:pt x="59" y="43"/>
                  </a:lnTo>
                  <a:lnTo>
                    <a:pt x="57" y="44"/>
                  </a:lnTo>
                  <a:lnTo>
                    <a:pt x="56" y="45"/>
                  </a:lnTo>
                  <a:lnTo>
                    <a:pt x="55" y="45"/>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5"/>
                  </a:lnTo>
                  <a:lnTo>
                    <a:pt x="15" y="45"/>
                  </a:lnTo>
                  <a:lnTo>
                    <a:pt x="14" y="44"/>
                  </a:lnTo>
                  <a:lnTo>
                    <a:pt x="13" y="43"/>
                  </a:lnTo>
                  <a:lnTo>
                    <a:pt x="12" y="43"/>
                  </a:lnTo>
                  <a:lnTo>
                    <a:pt x="11" y="42"/>
                  </a:lnTo>
                  <a:lnTo>
                    <a:pt x="9" y="41"/>
                  </a:lnTo>
                  <a:lnTo>
                    <a:pt x="8" y="39"/>
                  </a:lnTo>
                  <a:lnTo>
                    <a:pt x="7" y="39"/>
                  </a:lnTo>
                  <a:lnTo>
                    <a:pt x="7" y="38"/>
                  </a:lnTo>
                  <a:lnTo>
                    <a:pt x="6" y="37"/>
                  </a:lnTo>
                  <a:lnTo>
                    <a:pt x="5" y="36"/>
                  </a:lnTo>
                  <a:lnTo>
                    <a:pt x="5" y="35"/>
                  </a:lnTo>
                  <a:lnTo>
                    <a:pt x="3" y="33"/>
                  </a:lnTo>
                  <a:lnTo>
                    <a:pt x="2" y="32"/>
                  </a:lnTo>
                  <a:lnTo>
                    <a:pt x="2" y="31"/>
                  </a:lnTo>
                  <a:lnTo>
                    <a:pt x="2" y="30"/>
                  </a:lnTo>
                  <a:lnTo>
                    <a:pt x="1" y="27"/>
                  </a:lnTo>
                  <a:lnTo>
                    <a:pt x="1" y="26"/>
                  </a:lnTo>
                  <a:lnTo>
                    <a:pt x="1" y="25"/>
                  </a:lnTo>
                  <a:lnTo>
                    <a:pt x="0" y="24"/>
                  </a:lnTo>
                  <a:lnTo>
                    <a:pt x="0" y="23"/>
                  </a:lnTo>
                  <a:lnTo>
                    <a:pt x="0" y="21"/>
                  </a:lnTo>
                  <a:lnTo>
                    <a:pt x="0" y="19"/>
                  </a:lnTo>
                  <a:close/>
                </a:path>
              </a:pathLst>
            </a:custGeom>
            <a:solidFill>
              <a:srgbClr val="000000"/>
            </a:solidFill>
            <a:ln w="19050">
              <a:solidFill>
                <a:srgbClr val="000000"/>
              </a:solidFill>
              <a:round/>
              <a:headEnd/>
              <a:tailEnd/>
            </a:ln>
          </p:spPr>
          <p:txBody>
            <a:bodyPr/>
            <a:lstStyle/>
            <a:p>
              <a:endParaRPr lang="en-US"/>
            </a:p>
          </p:txBody>
        </p:sp>
        <p:sp>
          <p:nvSpPr>
            <p:cNvPr id="190497" name="Freeform 44">
              <a:extLst>
                <a:ext uri="{FF2B5EF4-FFF2-40B4-BE49-F238E27FC236}">
                  <a16:creationId xmlns:a16="http://schemas.microsoft.com/office/drawing/2014/main" id="{346CE702-E748-DF48-93EE-714E95959117}"/>
                </a:ext>
              </a:extLst>
            </p:cNvPr>
            <p:cNvSpPr>
              <a:spLocks/>
            </p:cNvSpPr>
            <p:nvPr/>
          </p:nvSpPr>
          <p:spPr bwMode="auto">
            <a:xfrm>
              <a:off x="4044950" y="3368674"/>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6"/>
                  </a:lnTo>
                  <a:lnTo>
                    <a:pt x="0" y="25"/>
                  </a:lnTo>
                  <a:lnTo>
                    <a:pt x="1" y="24"/>
                  </a:lnTo>
                  <a:lnTo>
                    <a:pt x="1" y="23"/>
                  </a:lnTo>
                  <a:lnTo>
                    <a:pt x="1" y="22"/>
                  </a:lnTo>
                  <a:lnTo>
                    <a:pt x="3" y="19"/>
                  </a:lnTo>
                  <a:lnTo>
                    <a:pt x="3" y="18"/>
                  </a:lnTo>
                  <a:lnTo>
                    <a:pt x="3" y="17"/>
                  </a:lnTo>
                  <a:lnTo>
                    <a:pt x="4" y="16"/>
                  </a:lnTo>
                  <a:lnTo>
                    <a:pt x="5" y="14"/>
                  </a:lnTo>
                  <a:lnTo>
                    <a:pt x="5" y="13"/>
                  </a:lnTo>
                  <a:lnTo>
                    <a:pt x="6" y="12"/>
                  </a:lnTo>
                  <a:lnTo>
                    <a:pt x="7" y="11"/>
                  </a:lnTo>
                  <a:lnTo>
                    <a:pt x="7" y="10"/>
                  </a:lnTo>
                  <a:lnTo>
                    <a:pt x="9" y="10"/>
                  </a:lnTo>
                  <a:lnTo>
                    <a:pt x="10" y="8"/>
                  </a:lnTo>
                  <a:lnTo>
                    <a:pt x="11" y="7"/>
                  </a:lnTo>
                  <a:lnTo>
                    <a:pt x="12" y="6"/>
                  </a:lnTo>
                  <a:lnTo>
                    <a:pt x="13" y="6"/>
                  </a:lnTo>
                  <a:lnTo>
                    <a:pt x="15" y="5"/>
                  </a:lnTo>
                  <a:lnTo>
                    <a:pt x="16" y="4"/>
                  </a:lnTo>
                  <a:lnTo>
                    <a:pt x="17" y="4"/>
                  </a:lnTo>
                  <a:lnTo>
                    <a:pt x="18" y="2"/>
                  </a:lnTo>
                  <a:lnTo>
                    <a:pt x="19" y="2"/>
                  </a:lnTo>
                  <a:lnTo>
                    <a:pt x="21" y="2"/>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2"/>
                  </a:lnTo>
                  <a:lnTo>
                    <a:pt x="53" y="2"/>
                  </a:lnTo>
                  <a:lnTo>
                    <a:pt x="54" y="2"/>
                  </a:lnTo>
                  <a:lnTo>
                    <a:pt x="55" y="4"/>
                  </a:lnTo>
                  <a:lnTo>
                    <a:pt x="57" y="4"/>
                  </a:lnTo>
                  <a:lnTo>
                    <a:pt x="58" y="5"/>
                  </a:lnTo>
                  <a:lnTo>
                    <a:pt x="59" y="6"/>
                  </a:lnTo>
                  <a:lnTo>
                    <a:pt x="60" y="6"/>
                  </a:lnTo>
                  <a:lnTo>
                    <a:pt x="61" y="7"/>
                  </a:lnTo>
                  <a:lnTo>
                    <a:pt x="63" y="8"/>
                  </a:lnTo>
                  <a:lnTo>
                    <a:pt x="64" y="10"/>
                  </a:lnTo>
                  <a:lnTo>
                    <a:pt x="65" y="10"/>
                  </a:lnTo>
                  <a:lnTo>
                    <a:pt x="66" y="11"/>
                  </a:lnTo>
                  <a:lnTo>
                    <a:pt x="66" y="12"/>
                  </a:lnTo>
                  <a:lnTo>
                    <a:pt x="67" y="13"/>
                  </a:lnTo>
                  <a:lnTo>
                    <a:pt x="69" y="14"/>
                  </a:lnTo>
                  <a:lnTo>
                    <a:pt x="69" y="16"/>
                  </a:lnTo>
                  <a:lnTo>
                    <a:pt x="70" y="17"/>
                  </a:lnTo>
                  <a:lnTo>
                    <a:pt x="70" y="18"/>
                  </a:lnTo>
                  <a:lnTo>
                    <a:pt x="71" y="19"/>
                  </a:lnTo>
                  <a:lnTo>
                    <a:pt x="71" y="22"/>
                  </a:lnTo>
                  <a:lnTo>
                    <a:pt x="71" y="23"/>
                  </a:lnTo>
                  <a:lnTo>
                    <a:pt x="72" y="24"/>
                  </a:lnTo>
                  <a:lnTo>
                    <a:pt x="72" y="25"/>
                  </a:lnTo>
                  <a:lnTo>
                    <a:pt x="72" y="26"/>
                  </a:lnTo>
                  <a:lnTo>
                    <a:pt x="72" y="28"/>
                  </a:lnTo>
                  <a:lnTo>
                    <a:pt x="72" y="30"/>
                  </a:lnTo>
                  <a:lnTo>
                    <a:pt x="72" y="43"/>
                  </a:lnTo>
                  <a:lnTo>
                    <a:pt x="72" y="46"/>
                  </a:lnTo>
                  <a:lnTo>
                    <a:pt x="72" y="47"/>
                  </a:lnTo>
                  <a:lnTo>
                    <a:pt x="72" y="48"/>
                  </a:lnTo>
                  <a:lnTo>
                    <a:pt x="72" y="49"/>
                  </a:lnTo>
                  <a:lnTo>
                    <a:pt x="71" y="50"/>
                  </a:lnTo>
                  <a:lnTo>
                    <a:pt x="71" y="52"/>
                  </a:lnTo>
                  <a:lnTo>
                    <a:pt x="71" y="54"/>
                  </a:lnTo>
                  <a:lnTo>
                    <a:pt x="70" y="55"/>
                  </a:lnTo>
                  <a:lnTo>
                    <a:pt x="70" y="56"/>
                  </a:lnTo>
                  <a:lnTo>
                    <a:pt x="69" y="58"/>
                  </a:lnTo>
                  <a:lnTo>
                    <a:pt x="69" y="59"/>
                  </a:lnTo>
                  <a:lnTo>
                    <a:pt x="67" y="60"/>
                  </a:lnTo>
                  <a:lnTo>
                    <a:pt x="66" y="61"/>
                  </a:lnTo>
                  <a:lnTo>
                    <a:pt x="66" y="62"/>
                  </a:lnTo>
                  <a:lnTo>
                    <a:pt x="65" y="64"/>
                  </a:lnTo>
                  <a:lnTo>
                    <a:pt x="64" y="64"/>
                  </a:lnTo>
                  <a:lnTo>
                    <a:pt x="63" y="65"/>
                  </a:lnTo>
                  <a:lnTo>
                    <a:pt x="61" y="66"/>
                  </a:lnTo>
                  <a:lnTo>
                    <a:pt x="60" y="67"/>
                  </a:lnTo>
                  <a:lnTo>
                    <a:pt x="59" y="67"/>
                  </a:lnTo>
                  <a:lnTo>
                    <a:pt x="58" y="68"/>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8"/>
                  </a:lnTo>
                  <a:lnTo>
                    <a:pt x="13" y="67"/>
                  </a:lnTo>
                  <a:lnTo>
                    <a:pt x="12" y="67"/>
                  </a:lnTo>
                  <a:lnTo>
                    <a:pt x="11" y="66"/>
                  </a:lnTo>
                  <a:lnTo>
                    <a:pt x="10" y="65"/>
                  </a:lnTo>
                  <a:lnTo>
                    <a:pt x="9" y="64"/>
                  </a:lnTo>
                  <a:lnTo>
                    <a:pt x="7" y="64"/>
                  </a:lnTo>
                  <a:lnTo>
                    <a:pt x="7" y="62"/>
                  </a:lnTo>
                  <a:lnTo>
                    <a:pt x="6" y="61"/>
                  </a:lnTo>
                  <a:lnTo>
                    <a:pt x="5" y="60"/>
                  </a:lnTo>
                  <a:lnTo>
                    <a:pt x="5" y="59"/>
                  </a:lnTo>
                  <a:lnTo>
                    <a:pt x="4" y="58"/>
                  </a:lnTo>
                  <a:lnTo>
                    <a:pt x="3" y="56"/>
                  </a:lnTo>
                  <a:lnTo>
                    <a:pt x="3" y="55"/>
                  </a:lnTo>
                  <a:lnTo>
                    <a:pt x="3" y="54"/>
                  </a:lnTo>
                  <a:lnTo>
                    <a:pt x="1" y="52"/>
                  </a:lnTo>
                  <a:lnTo>
                    <a:pt x="1" y="50"/>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0498" name="Freeform 45">
              <a:extLst>
                <a:ext uri="{FF2B5EF4-FFF2-40B4-BE49-F238E27FC236}">
                  <a16:creationId xmlns:a16="http://schemas.microsoft.com/office/drawing/2014/main" id="{ADC83C1E-23D4-B449-A1E8-25104BFB2999}"/>
                </a:ext>
              </a:extLst>
            </p:cNvPr>
            <p:cNvSpPr>
              <a:spLocks/>
            </p:cNvSpPr>
            <p:nvPr/>
          </p:nvSpPr>
          <p:spPr bwMode="auto">
            <a:xfrm>
              <a:off x="3776663" y="2568574"/>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8"/>
                  </a:lnTo>
                  <a:lnTo>
                    <a:pt x="0" y="26"/>
                  </a:lnTo>
                  <a:lnTo>
                    <a:pt x="0" y="25"/>
                  </a:lnTo>
                  <a:lnTo>
                    <a:pt x="1" y="24"/>
                  </a:lnTo>
                  <a:lnTo>
                    <a:pt x="1" y="23"/>
                  </a:lnTo>
                  <a:lnTo>
                    <a:pt x="1" y="22"/>
                  </a:lnTo>
                  <a:lnTo>
                    <a:pt x="2" y="19"/>
                  </a:lnTo>
                  <a:lnTo>
                    <a:pt x="2" y="18"/>
                  </a:lnTo>
                  <a:lnTo>
                    <a:pt x="2" y="17"/>
                  </a:lnTo>
                  <a:lnTo>
                    <a:pt x="3" y="16"/>
                  </a:lnTo>
                  <a:lnTo>
                    <a:pt x="5" y="14"/>
                  </a:lnTo>
                  <a:lnTo>
                    <a:pt x="5" y="13"/>
                  </a:lnTo>
                  <a:lnTo>
                    <a:pt x="6" y="12"/>
                  </a:lnTo>
                  <a:lnTo>
                    <a:pt x="7" y="11"/>
                  </a:lnTo>
                  <a:lnTo>
                    <a:pt x="7" y="10"/>
                  </a:lnTo>
                  <a:lnTo>
                    <a:pt x="8" y="10"/>
                  </a:lnTo>
                  <a:lnTo>
                    <a:pt x="9" y="8"/>
                  </a:lnTo>
                  <a:lnTo>
                    <a:pt x="11" y="7"/>
                  </a:lnTo>
                  <a:lnTo>
                    <a:pt x="12" y="6"/>
                  </a:lnTo>
                  <a:lnTo>
                    <a:pt x="13" y="6"/>
                  </a:lnTo>
                  <a:lnTo>
                    <a:pt x="14" y="5"/>
                  </a:lnTo>
                  <a:lnTo>
                    <a:pt x="15" y="4"/>
                  </a:lnTo>
                  <a:lnTo>
                    <a:pt x="17" y="4"/>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4"/>
                  </a:lnTo>
                  <a:lnTo>
                    <a:pt x="56" y="4"/>
                  </a:lnTo>
                  <a:lnTo>
                    <a:pt x="57" y="5"/>
                  </a:lnTo>
                  <a:lnTo>
                    <a:pt x="59" y="6"/>
                  </a:lnTo>
                  <a:lnTo>
                    <a:pt x="60" y="6"/>
                  </a:lnTo>
                  <a:lnTo>
                    <a:pt x="61" y="7"/>
                  </a:lnTo>
                  <a:lnTo>
                    <a:pt x="62" y="8"/>
                  </a:lnTo>
                  <a:lnTo>
                    <a:pt x="63" y="10"/>
                  </a:lnTo>
                  <a:lnTo>
                    <a:pt x="65" y="10"/>
                  </a:lnTo>
                  <a:lnTo>
                    <a:pt x="66" y="11"/>
                  </a:lnTo>
                  <a:lnTo>
                    <a:pt x="66" y="12"/>
                  </a:lnTo>
                  <a:lnTo>
                    <a:pt x="67" y="13"/>
                  </a:lnTo>
                  <a:lnTo>
                    <a:pt x="68" y="14"/>
                  </a:lnTo>
                  <a:lnTo>
                    <a:pt x="68" y="16"/>
                  </a:lnTo>
                  <a:lnTo>
                    <a:pt x="69" y="17"/>
                  </a:lnTo>
                  <a:lnTo>
                    <a:pt x="69" y="18"/>
                  </a:lnTo>
                  <a:lnTo>
                    <a:pt x="71" y="19"/>
                  </a:lnTo>
                  <a:lnTo>
                    <a:pt x="71" y="22"/>
                  </a:lnTo>
                  <a:lnTo>
                    <a:pt x="71" y="23"/>
                  </a:lnTo>
                  <a:lnTo>
                    <a:pt x="72" y="24"/>
                  </a:lnTo>
                  <a:lnTo>
                    <a:pt x="72" y="25"/>
                  </a:lnTo>
                  <a:lnTo>
                    <a:pt x="72" y="26"/>
                  </a:lnTo>
                  <a:lnTo>
                    <a:pt x="72" y="28"/>
                  </a:lnTo>
                  <a:lnTo>
                    <a:pt x="72" y="30"/>
                  </a:lnTo>
                  <a:lnTo>
                    <a:pt x="72" y="19"/>
                  </a:lnTo>
                  <a:lnTo>
                    <a:pt x="72" y="22"/>
                  </a:lnTo>
                  <a:lnTo>
                    <a:pt x="72" y="23"/>
                  </a:lnTo>
                  <a:lnTo>
                    <a:pt x="72" y="24"/>
                  </a:lnTo>
                  <a:lnTo>
                    <a:pt x="72" y="25"/>
                  </a:lnTo>
                  <a:lnTo>
                    <a:pt x="71" y="26"/>
                  </a:lnTo>
                  <a:lnTo>
                    <a:pt x="71" y="28"/>
                  </a:lnTo>
                  <a:lnTo>
                    <a:pt x="71" y="30"/>
                  </a:lnTo>
                  <a:lnTo>
                    <a:pt x="69" y="31"/>
                  </a:lnTo>
                  <a:lnTo>
                    <a:pt x="69" y="32"/>
                  </a:lnTo>
                  <a:lnTo>
                    <a:pt x="68" y="34"/>
                  </a:lnTo>
                  <a:lnTo>
                    <a:pt x="68" y="35"/>
                  </a:lnTo>
                  <a:lnTo>
                    <a:pt x="67" y="36"/>
                  </a:lnTo>
                  <a:lnTo>
                    <a:pt x="66" y="37"/>
                  </a:lnTo>
                  <a:lnTo>
                    <a:pt x="66" y="38"/>
                  </a:lnTo>
                  <a:lnTo>
                    <a:pt x="65" y="40"/>
                  </a:lnTo>
                  <a:lnTo>
                    <a:pt x="63" y="40"/>
                  </a:lnTo>
                  <a:lnTo>
                    <a:pt x="62" y="41"/>
                  </a:lnTo>
                  <a:lnTo>
                    <a:pt x="61" y="42"/>
                  </a:lnTo>
                  <a:lnTo>
                    <a:pt x="60" y="43"/>
                  </a:lnTo>
                  <a:lnTo>
                    <a:pt x="59" y="43"/>
                  </a:lnTo>
                  <a:lnTo>
                    <a:pt x="57" y="44"/>
                  </a:lnTo>
                  <a:lnTo>
                    <a:pt x="56" y="46"/>
                  </a:lnTo>
                  <a:lnTo>
                    <a:pt x="55" y="46"/>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6"/>
                  </a:lnTo>
                  <a:lnTo>
                    <a:pt x="15" y="46"/>
                  </a:lnTo>
                  <a:lnTo>
                    <a:pt x="14" y="44"/>
                  </a:lnTo>
                  <a:lnTo>
                    <a:pt x="13" y="43"/>
                  </a:lnTo>
                  <a:lnTo>
                    <a:pt x="12" y="43"/>
                  </a:lnTo>
                  <a:lnTo>
                    <a:pt x="11" y="42"/>
                  </a:lnTo>
                  <a:lnTo>
                    <a:pt x="9" y="41"/>
                  </a:lnTo>
                  <a:lnTo>
                    <a:pt x="8" y="40"/>
                  </a:lnTo>
                  <a:lnTo>
                    <a:pt x="7" y="40"/>
                  </a:lnTo>
                  <a:lnTo>
                    <a:pt x="7" y="38"/>
                  </a:lnTo>
                  <a:lnTo>
                    <a:pt x="6" y="37"/>
                  </a:lnTo>
                  <a:lnTo>
                    <a:pt x="5" y="36"/>
                  </a:lnTo>
                  <a:lnTo>
                    <a:pt x="5" y="35"/>
                  </a:lnTo>
                  <a:lnTo>
                    <a:pt x="3" y="34"/>
                  </a:lnTo>
                  <a:lnTo>
                    <a:pt x="2" y="32"/>
                  </a:lnTo>
                  <a:lnTo>
                    <a:pt x="2" y="31"/>
                  </a:lnTo>
                  <a:lnTo>
                    <a:pt x="2" y="30"/>
                  </a:lnTo>
                  <a:lnTo>
                    <a:pt x="1" y="28"/>
                  </a:lnTo>
                  <a:lnTo>
                    <a:pt x="1" y="26"/>
                  </a:lnTo>
                  <a:lnTo>
                    <a:pt x="1" y="25"/>
                  </a:lnTo>
                  <a:lnTo>
                    <a:pt x="0" y="24"/>
                  </a:lnTo>
                  <a:lnTo>
                    <a:pt x="0" y="23"/>
                  </a:lnTo>
                  <a:lnTo>
                    <a:pt x="0" y="22"/>
                  </a:lnTo>
                  <a:lnTo>
                    <a:pt x="0" y="19"/>
                  </a:lnTo>
                  <a:close/>
                </a:path>
              </a:pathLst>
            </a:custGeom>
            <a:solidFill>
              <a:srgbClr val="000000"/>
            </a:solidFill>
            <a:ln w="19050">
              <a:solidFill>
                <a:srgbClr val="000000"/>
              </a:solidFill>
              <a:round/>
              <a:headEnd/>
              <a:tailEnd/>
            </a:ln>
          </p:spPr>
          <p:txBody>
            <a:bodyPr/>
            <a:lstStyle/>
            <a:p>
              <a:endParaRPr lang="en-US"/>
            </a:p>
          </p:txBody>
        </p:sp>
        <p:sp>
          <p:nvSpPr>
            <p:cNvPr id="190499" name="Freeform 46">
              <a:extLst>
                <a:ext uri="{FF2B5EF4-FFF2-40B4-BE49-F238E27FC236}">
                  <a16:creationId xmlns:a16="http://schemas.microsoft.com/office/drawing/2014/main" id="{9C1BD239-40E6-8744-AAA8-6F2B3D7C3B0B}"/>
                </a:ext>
              </a:extLst>
            </p:cNvPr>
            <p:cNvSpPr>
              <a:spLocks/>
            </p:cNvSpPr>
            <p:nvPr/>
          </p:nvSpPr>
          <p:spPr bwMode="auto">
            <a:xfrm>
              <a:off x="4044950" y="201612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7"/>
                  </a:lnTo>
                  <a:lnTo>
                    <a:pt x="0" y="25"/>
                  </a:lnTo>
                  <a:lnTo>
                    <a:pt x="1" y="24"/>
                  </a:lnTo>
                  <a:lnTo>
                    <a:pt x="1" y="23"/>
                  </a:lnTo>
                  <a:lnTo>
                    <a:pt x="1" y="22"/>
                  </a:lnTo>
                  <a:lnTo>
                    <a:pt x="3" y="19"/>
                  </a:lnTo>
                  <a:lnTo>
                    <a:pt x="3" y="18"/>
                  </a:lnTo>
                  <a:lnTo>
                    <a:pt x="3" y="17"/>
                  </a:lnTo>
                  <a:lnTo>
                    <a:pt x="4" y="16"/>
                  </a:lnTo>
                  <a:lnTo>
                    <a:pt x="5" y="15"/>
                  </a:lnTo>
                  <a:lnTo>
                    <a:pt x="5" y="13"/>
                  </a:lnTo>
                  <a:lnTo>
                    <a:pt x="6" y="12"/>
                  </a:lnTo>
                  <a:lnTo>
                    <a:pt x="7" y="11"/>
                  </a:lnTo>
                  <a:lnTo>
                    <a:pt x="7" y="10"/>
                  </a:lnTo>
                  <a:lnTo>
                    <a:pt x="9" y="10"/>
                  </a:lnTo>
                  <a:lnTo>
                    <a:pt x="10" y="9"/>
                  </a:lnTo>
                  <a:lnTo>
                    <a:pt x="11" y="7"/>
                  </a:lnTo>
                  <a:lnTo>
                    <a:pt x="12" y="6"/>
                  </a:lnTo>
                  <a:lnTo>
                    <a:pt x="13" y="6"/>
                  </a:lnTo>
                  <a:lnTo>
                    <a:pt x="15" y="5"/>
                  </a:lnTo>
                  <a:lnTo>
                    <a:pt x="16" y="4"/>
                  </a:lnTo>
                  <a:lnTo>
                    <a:pt x="17" y="4"/>
                  </a:lnTo>
                  <a:lnTo>
                    <a:pt x="18" y="3"/>
                  </a:lnTo>
                  <a:lnTo>
                    <a:pt x="19" y="3"/>
                  </a:lnTo>
                  <a:lnTo>
                    <a:pt x="21" y="3"/>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3"/>
                  </a:lnTo>
                  <a:lnTo>
                    <a:pt x="53" y="3"/>
                  </a:lnTo>
                  <a:lnTo>
                    <a:pt x="54" y="3"/>
                  </a:lnTo>
                  <a:lnTo>
                    <a:pt x="55" y="4"/>
                  </a:lnTo>
                  <a:lnTo>
                    <a:pt x="57" y="4"/>
                  </a:lnTo>
                  <a:lnTo>
                    <a:pt x="58" y="5"/>
                  </a:lnTo>
                  <a:lnTo>
                    <a:pt x="59" y="6"/>
                  </a:lnTo>
                  <a:lnTo>
                    <a:pt x="60" y="6"/>
                  </a:lnTo>
                  <a:lnTo>
                    <a:pt x="61" y="7"/>
                  </a:lnTo>
                  <a:lnTo>
                    <a:pt x="63" y="9"/>
                  </a:lnTo>
                  <a:lnTo>
                    <a:pt x="64" y="10"/>
                  </a:lnTo>
                  <a:lnTo>
                    <a:pt x="65" y="10"/>
                  </a:lnTo>
                  <a:lnTo>
                    <a:pt x="66" y="11"/>
                  </a:lnTo>
                  <a:lnTo>
                    <a:pt x="66" y="12"/>
                  </a:lnTo>
                  <a:lnTo>
                    <a:pt x="67" y="13"/>
                  </a:lnTo>
                  <a:lnTo>
                    <a:pt x="69" y="15"/>
                  </a:lnTo>
                  <a:lnTo>
                    <a:pt x="69" y="16"/>
                  </a:lnTo>
                  <a:lnTo>
                    <a:pt x="70" y="17"/>
                  </a:lnTo>
                  <a:lnTo>
                    <a:pt x="70" y="18"/>
                  </a:lnTo>
                  <a:lnTo>
                    <a:pt x="71" y="19"/>
                  </a:lnTo>
                  <a:lnTo>
                    <a:pt x="71" y="22"/>
                  </a:lnTo>
                  <a:lnTo>
                    <a:pt x="71" y="23"/>
                  </a:lnTo>
                  <a:lnTo>
                    <a:pt x="72" y="24"/>
                  </a:lnTo>
                  <a:lnTo>
                    <a:pt x="72" y="25"/>
                  </a:lnTo>
                  <a:lnTo>
                    <a:pt x="72" y="27"/>
                  </a:lnTo>
                  <a:lnTo>
                    <a:pt x="72" y="28"/>
                  </a:lnTo>
                  <a:lnTo>
                    <a:pt x="72" y="30"/>
                  </a:lnTo>
                  <a:lnTo>
                    <a:pt x="72" y="43"/>
                  </a:lnTo>
                  <a:lnTo>
                    <a:pt x="72" y="46"/>
                  </a:lnTo>
                  <a:lnTo>
                    <a:pt x="72" y="47"/>
                  </a:lnTo>
                  <a:lnTo>
                    <a:pt x="72" y="48"/>
                  </a:lnTo>
                  <a:lnTo>
                    <a:pt x="72" y="49"/>
                  </a:lnTo>
                  <a:lnTo>
                    <a:pt x="71" y="51"/>
                  </a:lnTo>
                  <a:lnTo>
                    <a:pt x="71" y="52"/>
                  </a:lnTo>
                  <a:lnTo>
                    <a:pt x="71" y="54"/>
                  </a:lnTo>
                  <a:lnTo>
                    <a:pt x="70" y="55"/>
                  </a:lnTo>
                  <a:lnTo>
                    <a:pt x="70" y="57"/>
                  </a:lnTo>
                  <a:lnTo>
                    <a:pt x="69" y="58"/>
                  </a:lnTo>
                  <a:lnTo>
                    <a:pt x="69" y="59"/>
                  </a:lnTo>
                  <a:lnTo>
                    <a:pt x="67" y="60"/>
                  </a:lnTo>
                  <a:lnTo>
                    <a:pt x="66" y="61"/>
                  </a:lnTo>
                  <a:lnTo>
                    <a:pt x="66" y="63"/>
                  </a:lnTo>
                  <a:lnTo>
                    <a:pt x="65" y="64"/>
                  </a:lnTo>
                  <a:lnTo>
                    <a:pt x="64" y="64"/>
                  </a:lnTo>
                  <a:lnTo>
                    <a:pt x="63" y="65"/>
                  </a:lnTo>
                  <a:lnTo>
                    <a:pt x="61" y="66"/>
                  </a:lnTo>
                  <a:lnTo>
                    <a:pt x="60" y="67"/>
                  </a:lnTo>
                  <a:lnTo>
                    <a:pt x="59" y="67"/>
                  </a:lnTo>
                  <a:lnTo>
                    <a:pt x="58" y="69"/>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9"/>
                  </a:lnTo>
                  <a:lnTo>
                    <a:pt x="13" y="67"/>
                  </a:lnTo>
                  <a:lnTo>
                    <a:pt x="12" y="67"/>
                  </a:lnTo>
                  <a:lnTo>
                    <a:pt x="11" y="66"/>
                  </a:lnTo>
                  <a:lnTo>
                    <a:pt x="10" y="65"/>
                  </a:lnTo>
                  <a:lnTo>
                    <a:pt x="9" y="64"/>
                  </a:lnTo>
                  <a:lnTo>
                    <a:pt x="7" y="64"/>
                  </a:lnTo>
                  <a:lnTo>
                    <a:pt x="7" y="63"/>
                  </a:lnTo>
                  <a:lnTo>
                    <a:pt x="6" y="61"/>
                  </a:lnTo>
                  <a:lnTo>
                    <a:pt x="5" y="60"/>
                  </a:lnTo>
                  <a:lnTo>
                    <a:pt x="5" y="59"/>
                  </a:lnTo>
                  <a:lnTo>
                    <a:pt x="4" y="58"/>
                  </a:lnTo>
                  <a:lnTo>
                    <a:pt x="3" y="57"/>
                  </a:lnTo>
                  <a:lnTo>
                    <a:pt x="3" y="55"/>
                  </a:lnTo>
                  <a:lnTo>
                    <a:pt x="3" y="54"/>
                  </a:lnTo>
                  <a:lnTo>
                    <a:pt x="1" y="52"/>
                  </a:lnTo>
                  <a:lnTo>
                    <a:pt x="1" y="51"/>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0500" name="Freeform 47">
              <a:extLst>
                <a:ext uri="{FF2B5EF4-FFF2-40B4-BE49-F238E27FC236}">
                  <a16:creationId xmlns:a16="http://schemas.microsoft.com/office/drawing/2014/main" id="{9624DA74-74ED-BA4D-B0D7-49CF0517E8A5}"/>
                </a:ext>
              </a:extLst>
            </p:cNvPr>
            <p:cNvSpPr>
              <a:spLocks/>
            </p:cNvSpPr>
            <p:nvPr/>
          </p:nvSpPr>
          <p:spPr bwMode="auto">
            <a:xfrm>
              <a:off x="4254500" y="5257799"/>
              <a:ext cx="95250" cy="76200"/>
            </a:xfrm>
            <a:custGeom>
              <a:avLst/>
              <a:gdLst>
                <a:gd name="T0" fmla="*/ 0 w 121"/>
                <a:gd name="T1" fmla="*/ 2147483646 h 96"/>
                <a:gd name="T2" fmla="*/ 0 w 121"/>
                <a:gd name="T3" fmla="*/ 2147483646 h 96"/>
                <a:gd name="T4" fmla="*/ 2147483646 w 121"/>
                <a:gd name="T5" fmla="*/ 2147483646 h 96"/>
                <a:gd name="T6" fmla="*/ 2147483646 w 121"/>
                <a:gd name="T7" fmla="*/ 2147483646 h 96"/>
                <a:gd name="T8" fmla="*/ 2147483646 w 121"/>
                <a:gd name="T9" fmla="*/ 2147483646 h 96"/>
                <a:gd name="T10" fmla="*/ 2147483646 w 121"/>
                <a:gd name="T11" fmla="*/ 2147483646 h 96"/>
                <a:gd name="T12" fmla="*/ 2147483646 w 121"/>
                <a:gd name="T13" fmla="*/ 2147483646 h 96"/>
                <a:gd name="T14" fmla="*/ 2147483646 w 121"/>
                <a:gd name="T15" fmla="*/ 2147483646 h 96"/>
                <a:gd name="T16" fmla="*/ 2147483646 w 121"/>
                <a:gd name="T17" fmla="*/ 2147483646 h 96"/>
                <a:gd name="T18" fmla="*/ 2147483646 w 121"/>
                <a:gd name="T19" fmla="*/ 2147483646 h 96"/>
                <a:gd name="T20" fmla="*/ 2147483646 w 121"/>
                <a:gd name="T21" fmla="*/ 2147483646 h 96"/>
                <a:gd name="T22" fmla="*/ 2147483646 w 121"/>
                <a:gd name="T23" fmla="*/ 0 h 96"/>
                <a:gd name="T24" fmla="*/ 2147483646 w 121"/>
                <a:gd name="T25" fmla="*/ 2147483646 h 96"/>
                <a:gd name="T26" fmla="*/ 2147483646 w 121"/>
                <a:gd name="T27" fmla="*/ 2147483646 h 96"/>
                <a:gd name="T28" fmla="*/ 2147483646 w 121"/>
                <a:gd name="T29" fmla="*/ 2147483646 h 96"/>
                <a:gd name="T30" fmla="*/ 2147483646 w 121"/>
                <a:gd name="T31" fmla="*/ 2147483646 h 96"/>
                <a:gd name="T32" fmla="*/ 2147483646 w 121"/>
                <a:gd name="T33" fmla="*/ 2147483646 h 96"/>
                <a:gd name="T34" fmla="*/ 2147483646 w 121"/>
                <a:gd name="T35" fmla="*/ 2147483646 h 96"/>
                <a:gd name="T36" fmla="*/ 2147483646 w 121"/>
                <a:gd name="T37" fmla="*/ 2147483646 h 96"/>
                <a:gd name="T38" fmla="*/ 2147483646 w 121"/>
                <a:gd name="T39" fmla="*/ 2147483646 h 96"/>
                <a:gd name="T40" fmla="*/ 2147483646 w 121"/>
                <a:gd name="T41" fmla="*/ 2147483646 h 96"/>
                <a:gd name="T42" fmla="*/ 2147483646 w 121"/>
                <a:gd name="T43" fmla="*/ 2147483646 h 96"/>
                <a:gd name="T44" fmla="*/ 2147483646 w 121"/>
                <a:gd name="T45" fmla="*/ 2147483646 h 96"/>
                <a:gd name="T46" fmla="*/ 2147483646 w 121"/>
                <a:gd name="T47" fmla="*/ 2147483646 h 96"/>
                <a:gd name="T48" fmla="*/ 2147483646 w 121"/>
                <a:gd name="T49" fmla="*/ 2147483646 h 96"/>
                <a:gd name="T50" fmla="*/ 2147483646 w 121"/>
                <a:gd name="T51" fmla="*/ 2147483646 h 96"/>
                <a:gd name="T52" fmla="*/ 2147483646 w 121"/>
                <a:gd name="T53" fmla="*/ 2147483646 h 96"/>
                <a:gd name="T54" fmla="*/ 2147483646 w 121"/>
                <a:gd name="T55" fmla="*/ 2147483646 h 96"/>
                <a:gd name="T56" fmla="*/ 2147483646 w 121"/>
                <a:gd name="T57" fmla="*/ 2147483646 h 96"/>
                <a:gd name="T58" fmla="*/ 2147483646 w 121"/>
                <a:gd name="T59" fmla="*/ 2147483646 h 96"/>
                <a:gd name="T60" fmla="*/ 2147483646 w 121"/>
                <a:gd name="T61" fmla="*/ 2147483646 h 96"/>
                <a:gd name="T62" fmla="*/ 2147483646 w 121"/>
                <a:gd name="T63" fmla="*/ 2147483646 h 96"/>
                <a:gd name="T64" fmla="*/ 2147483646 w 121"/>
                <a:gd name="T65" fmla="*/ 2147483646 h 96"/>
                <a:gd name="T66" fmla="*/ 2147483646 w 121"/>
                <a:gd name="T67" fmla="*/ 2147483646 h 96"/>
                <a:gd name="T68" fmla="*/ 2147483646 w 121"/>
                <a:gd name="T69" fmla="*/ 2147483646 h 96"/>
                <a:gd name="T70" fmla="*/ 2147483646 w 121"/>
                <a:gd name="T71" fmla="*/ 2147483646 h 96"/>
                <a:gd name="T72" fmla="*/ 2147483646 w 121"/>
                <a:gd name="T73" fmla="*/ 2147483646 h 96"/>
                <a:gd name="T74" fmla="*/ 2147483646 w 121"/>
                <a:gd name="T75" fmla="*/ 2147483646 h 96"/>
                <a:gd name="T76" fmla="*/ 2147483646 w 121"/>
                <a:gd name="T77" fmla="*/ 2147483646 h 96"/>
                <a:gd name="T78" fmla="*/ 2147483646 w 121"/>
                <a:gd name="T79" fmla="*/ 2147483646 h 96"/>
                <a:gd name="T80" fmla="*/ 2147483646 w 121"/>
                <a:gd name="T81" fmla="*/ 2147483646 h 96"/>
                <a:gd name="T82" fmla="*/ 2147483646 w 121"/>
                <a:gd name="T83" fmla="*/ 2147483646 h 96"/>
                <a:gd name="T84" fmla="*/ 2147483646 w 121"/>
                <a:gd name="T85" fmla="*/ 2147483646 h 96"/>
                <a:gd name="T86" fmla="*/ 0 w 121"/>
                <a:gd name="T87" fmla="*/ 2147483646 h 96"/>
                <a:gd name="T88" fmla="*/ 0 w 121"/>
                <a:gd name="T89" fmla="*/ 2147483646 h 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
                <a:gd name="T136" fmla="*/ 0 h 96"/>
                <a:gd name="T137" fmla="*/ 121 w 121"/>
                <a:gd name="T138" fmla="*/ 96 h 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 h="96">
                  <a:moveTo>
                    <a:pt x="0" y="45"/>
                  </a:moveTo>
                  <a:lnTo>
                    <a:pt x="0" y="51"/>
                  </a:lnTo>
                  <a:lnTo>
                    <a:pt x="0" y="49"/>
                  </a:lnTo>
                  <a:lnTo>
                    <a:pt x="0" y="46"/>
                  </a:lnTo>
                  <a:lnTo>
                    <a:pt x="2" y="44"/>
                  </a:lnTo>
                  <a:lnTo>
                    <a:pt x="2" y="42"/>
                  </a:lnTo>
                  <a:lnTo>
                    <a:pt x="2" y="38"/>
                  </a:lnTo>
                  <a:lnTo>
                    <a:pt x="3" y="36"/>
                  </a:lnTo>
                  <a:lnTo>
                    <a:pt x="4" y="33"/>
                  </a:lnTo>
                  <a:lnTo>
                    <a:pt x="4" y="32"/>
                  </a:lnTo>
                  <a:lnTo>
                    <a:pt x="5" y="30"/>
                  </a:lnTo>
                  <a:lnTo>
                    <a:pt x="6" y="27"/>
                  </a:lnTo>
                  <a:lnTo>
                    <a:pt x="8" y="25"/>
                  </a:lnTo>
                  <a:lnTo>
                    <a:pt x="9" y="22"/>
                  </a:lnTo>
                  <a:lnTo>
                    <a:pt x="11" y="21"/>
                  </a:lnTo>
                  <a:lnTo>
                    <a:pt x="12" y="19"/>
                  </a:lnTo>
                  <a:lnTo>
                    <a:pt x="14" y="16"/>
                  </a:lnTo>
                  <a:lnTo>
                    <a:pt x="16" y="15"/>
                  </a:lnTo>
                  <a:lnTo>
                    <a:pt x="17" y="14"/>
                  </a:lnTo>
                  <a:lnTo>
                    <a:pt x="20" y="12"/>
                  </a:lnTo>
                  <a:lnTo>
                    <a:pt x="21" y="10"/>
                  </a:lnTo>
                  <a:lnTo>
                    <a:pt x="23" y="9"/>
                  </a:lnTo>
                  <a:lnTo>
                    <a:pt x="26" y="8"/>
                  </a:lnTo>
                  <a:lnTo>
                    <a:pt x="27" y="7"/>
                  </a:lnTo>
                  <a:lnTo>
                    <a:pt x="29" y="6"/>
                  </a:lnTo>
                  <a:lnTo>
                    <a:pt x="32" y="4"/>
                  </a:lnTo>
                  <a:lnTo>
                    <a:pt x="34" y="3"/>
                  </a:lnTo>
                  <a:lnTo>
                    <a:pt x="36" y="2"/>
                  </a:lnTo>
                  <a:lnTo>
                    <a:pt x="39" y="2"/>
                  </a:lnTo>
                  <a:lnTo>
                    <a:pt x="41" y="1"/>
                  </a:lnTo>
                  <a:lnTo>
                    <a:pt x="44" y="1"/>
                  </a:lnTo>
                  <a:lnTo>
                    <a:pt x="46" y="1"/>
                  </a:lnTo>
                  <a:lnTo>
                    <a:pt x="48" y="1"/>
                  </a:lnTo>
                  <a:lnTo>
                    <a:pt x="52" y="0"/>
                  </a:lnTo>
                  <a:lnTo>
                    <a:pt x="69" y="0"/>
                  </a:lnTo>
                  <a:lnTo>
                    <a:pt x="72" y="1"/>
                  </a:lnTo>
                  <a:lnTo>
                    <a:pt x="75" y="1"/>
                  </a:lnTo>
                  <a:lnTo>
                    <a:pt x="77" y="1"/>
                  </a:lnTo>
                  <a:lnTo>
                    <a:pt x="80" y="1"/>
                  </a:lnTo>
                  <a:lnTo>
                    <a:pt x="82" y="2"/>
                  </a:lnTo>
                  <a:lnTo>
                    <a:pt x="84" y="2"/>
                  </a:lnTo>
                  <a:lnTo>
                    <a:pt x="87" y="3"/>
                  </a:lnTo>
                  <a:lnTo>
                    <a:pt x="89" y="4"/>
                  </a:lnTo>
                  <a:lnTo>
                    <a:pt x="92" y="6"/>
                  </a:lnTo>
                  <a:lnTo>
                    <a:pt x="94" y="7"/>
                  </a:lnTo>
                  <a:lnTo>
                    <a:pt x="96" y="8"/>
                  </a:lnTo>
                  <a:lnTo>
                    <a:pt x="98" y="9"/>
                  </a:lnTo>
                  <a:lnTo>
                    <a:pt x="100" y="10"/>
                  </a:lnTo>
                  <a:lnTo>
                    <a:pt x="102" y="12"/>
                  </a:lnTo>
                  <a:lnTo>
                    <a:pt x="104" y="14"/>
                  </a:lnTo>
                  <a:lnTo>
                    <a:pt x="106" y="15"/>
                  </a:lnTo>
                  <a:lnTo>
                    <a:pt x="107" y="16"/>
                  </a:lnTo>
                  <a:lnTo>
                    <a:pt x="108" y="19"/>
                  </a:lnTo>
                  <a:lnTo>
                    <a:pt x="111" y="21"/>
                  </a:lnTo>
                  <a:lnTo>
                    <a:pt x="112" y="22"/>
                  </a:lnTo>
                  <a:lnTo>
                    <a:pt x="113" y="25"/>
                  </a:lnTo>
                  <a:lnTo>
                    <a:pt x="115" y="27"/>
                  </a:lnTo>
                  <a:lnTo>
                    <a:pt x="116" y="30"/>
                  </a:lnTo>
                  <a:lnTo>
                    <a:pt x="117" y="32"/>
                  </a:lnTo>
                  <a:lnTo>
                    <a:pt x="118" y="33"/>
                  </a:lnTo>
                  <a:lnTo>
                    <a:pt x="118" y="36"/>
                  </a:lnTo>
                  <a:lnTo>
                    <a:pt x="119" y="38"/>
                  </a:lnTo>
                  <a:lnTo>
                    <a:pt x="119" y="42"/>
                  </a:lnTo>
                  <a:lnTo>
                    <a:pt x="121" y="44"/>
                  </a:lnTo>
                  <a:lnTo>
                    <a:pt x="121" y="46"/>
                  </a:lnTo>
                  <a:lnTo>
                    <a:pt x="121" y="49"/>
                  </a:lnTo>
                  <a:lnTo>
                    <a:pt x="121" y="51"/>
                  </a:lnTo>
                  <a:lnTo>
                    <a:pt x="121" y="45"/>
                  </a:lnTo>
                  <a:lnTo>
                    <a:pt x="121" y="48"/>
                  </a:lnTo>
                  <a:lnTo>
                    <a:pt x="121" y="50"/>
                  </a:lnTo>
                  <a:lnTo>
                    <a:pt x="121" y="52"/>
                  </a:lnTo>
                  <a:lnTo>
                    <a:pt x="119" y="55"/>
                  </a:lnTo>
                  <a:lnTo>
                    <a:pt x="119" y="58"/>
                  </a:lnTo>
                  <a:lnTo>
                    <a:pt x="118" y="61"/>
                  </a:lnTo>
                  <a:lnTo>
                    <a:pt x="118" y="63"/>
                  </a:lnTo>
                  <a:lnTo>
                    <a:pt x="117" y="64"/>
                  </a:lnTo>
                  <a:lnTo>
                    <a:pt x="116" y="67"/>
                  </a:lnTo>
                  <a:lnTo>
                    <a:pt x="115" y="69"/>
                  </a:lnTo>
                  <a:lnTo>
                    <a:pt x="113" y="72"/>
                  </a:lnTo>
                  <a:lnTo>
                    <a:pt x="112" y="74"/>
                  </a:lnTo>
                  <a:lnTo>
                    <a:pt x="111" y="75"/>
                  </a:lnTo>
                  <a:lnTo>
                    <a:pt x="108" y="78"/>
                  </a:lnTo>
                  <a:lnTo>
                    <a:pt x="107" y="80"/>
                  </a:lnTo>
                  <a:lnTo>
                    <a:pt x="106" y="81"/>
                  </a:lnTo>
                  <a:lnTo>
                    <a:pt x="104" y="82"/>
                  </a:lnTo>
                  <a:lnTo>
                    <a:pt x="102" y="85"/>
                  </a:lnTo>
                  <a:lnTo>
                    <a:pt x="100" y="86"/>
                  </a:lnTo>
                  <a:lnTo>
                    <a:pt x="98" y="87"/>
                  </a:lnTo>
                  <a:lnTo>
                    <a:pt x="96" y="88"/>
                  </a:lnTo>
                  <a:lnTo>
                    <a:pt x="94" y="90"/>
                  </a:lnTo>
                  <a:lnTo>
                    <a:pt x="92" y="91"/>
                  </a:lnTo>
                  <a:lnTo>
                    <a:pt x="89" y="92"/>
                  </a:lnTo>
                  <a:lnTo>
                    <a:pt x="87" y="93"/>
                  </a:lnTo>
                  <a:lnTo>
                    <a:pt x="84" y="94"/>
                  </a:lnTo>
                  <a:lnTo>
                    <a:pt x="82" y="94"/>
                  </a:lnTo>
                  <a:lnTo>
                    <a:pt x="80" y="96"/>
                  </a:lnTo>
                  <a:lnTo>
                    <a:pt x="77" y="96"/>
                  </a:lnTo>
                  <a:lnTo>
                    <a:pt x="75" y="96"/>
                  </a:lnTo>
                  <a:lnTo>
                    <a:pt x="72" y="96"/>
                  </a:lnTo>
                  <a:lnTo>
                    <a:pt x="69" y="96"/>
                  </a:lnTo>
                  <a:lnTo>
                    <a:pt x="52" y="96"/>
                  </a:lnTo>
                  <a:lnTo>
                    <a:pt x="48" y="96"/>
                  </a:lnTo>
                  <a:lnTo>
                    <a:pt x="46" y="96"/>
                  </a:lnTo>
                  <a:lnTo>
                    <a:pt x="44" y="96"/>
                  </a:lnTo>
                  <a:lnTo>
                    <a:pt x="41" y="96"/>
                  </a:lnTo>
                  <a:lnTo>
                    <a:pt x="39" y="94"/>
                  </a:lnTo>
                  <a:lnTo>
                    <a:pt x="36" y="94"/>
                  </a:lnTo>
                  <a:lnTo>
                    <a:pt x="34" y="93"/>
                  </a:lnTo>
                  <a:lnTo>
                    <a:pt x="32" y="92"/>
                  </a:lnTo>
                  <a:lnTo>
                    <a:pt x="29" y="91"/>
                  </a:lnTo>
                  <a:lnTo>
                    <a:pt x="27" y="90"/>
                  </a:lnTo>
                  <a:lnTo>
                    <a:pt x="26" y="88"/>
                  </a:lnTo>
                  <a:lnTo>
                    <a:pt x="23" y="87"/>
                  </a:lnTo>
                  <a:lnTo>
                    <a:pt x="21" y="86"/>
                  </a:lnTo>
                  <a:lnTo>
                    <a:pt x="20" y="85"/>
                  </a:lnTo>
                  <a:lnTo>
                    <a:pt x="17" y="82"/>
                  </a:lnTo>
                  <a:lnTo>
                    <a:pt x="16" y="81"/>
                  </a:lnTo>
                  <a:lnTo>
                    <a:pt x="14" y="80"/>
                  </a:lnTo>
                  <a:lnTo>
                    <a:pt x="12" y="78"/>
                  </a:lnTo>
                  <a:lnTo>
                    <a:pt x="11" y="75"/>
                  </a:lnTo>
                  <a:lnTo>
                    <a:pt x="9" y="74"/>
                  </a:lnTo>
                  <a:lnTo>
                    <a:pt x="8" y="72"/>
                  </a:lnTo>
                  <a:lnTo>
                    <a:pt x="6" y="69"/>
                  </a:lnTo>
                  <a:lnTo>
                    <a:pt x="5" y="67"/>
                  </a:lnTo>
                  <a:lnTo>
                    <a:pt x="4" y="64"/>
                  </a:lnTo>
                  <a:lnTo>
                    <a:pt x="4" y="63"/>
                  </a:lnTo>
                  <a:lnTo>
                    <a:pt x="3" y="61"/>
                  </a:lnTo>
                  <a:lnTo>
                    <a:pt x="2" y="58"/>
                  </a:lnTo>
                  <a:lnTo>
                    <a:pt x="2" y="55"/>
                  </a:lnTo>
                  <a:lnTo>
                    <a:pt x="2" y="52"/>
                  </a:lnTo>
                  <a:lnTo>
                    <a:pt x="0" y="50"/>
                  </a:lnTo>
                  <a:lnTo>
                    <a:pt x="0" y="48"/>
                  </a:lnTo>
                  <a:lnTo>
                    <a:pt x="0" y="45"/>
                  </a:lnTo>
                  <a:close/>
                </a:path>
              </a:pathLst>
            </a:custGeom>
            <a:solidFill>
              <a:srgbClr val="FFFFFF"/>
            </a:solidFill>
            <a:ln w="19050">
              <a:solidFill>
                <a:srgbClr val="000000"/>
              </a:solidFill>
              <a:round/>
              <a:headEnd/>
              <a:tailEnd/>
            </a:ln>
          </p:spPr>
          <p:txBody>
            <a:bodyPr/>
            <a:lstStyle/>
            <a:p>
              <a:endParaRPr lang="en-US"/>
            </a:p>
          </p:txBody>
        </p:sp>
        <p:sp>
          <p:nvSpPr>
            <p:cNvPr id="190501" name="Rectangle 48">
              <a:extLst>
                <a:ext uri="{FF2B5EF4-FFF2-40B4-BE49-F238E27FC236}">
                  <a16:creationId xmlns:a16="http://schemas.microsoft.com/office/drawing/2014/main" id="{554243AA-030C-9C43-B1CA-7284581CF847}"/>
                </a:ext>
              </a:extLst>
            </p:cNvPr>
            <p:cNvSpPr>
              <a:spLocks noChangeArrowheads="1"/>
            </p:cNvSpPr>
            <p:nvPr/>
          </p:nvSpPr>
          <p:spPr bwMode="auto">
            <a:xfrm>
              <a:off x="4810125" y="52038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02" name="Rectangle 49">
              <a:extLst>
                <a:ext uri="{FF2B5EF4-FFF2-40B4-BE49-F238E27FC236}">
                  <a16:creationId xmlns:a16="http://schemas.microsoft.com/office/drawing/2014/main" id="{5022D108-9614-154D-8A1C-654FA344603D}"/>
                </a:ext>
              </a:extLst>
            </p:cNvPr>
            <p:cNvSpPr>
              <a:spLocks noChangeArrowheads="1"/>
            </p:cNvSpPr>
            <p:nvPr/>
          </p:nvSpPr>
          <p:spPr bwMode="auto">
            <a:xfrm>
              <a:off x="328771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503" name="Rectangle 50">
              <a:extLst>
                <a:ext uri="{FF2B5EF4-FFF2-40B4-BE49-F238E27FC236}">
                  <a16:creationId xmlns:a16="http://schemas.microsoft.com/office/drawing/2014/main" id="{CCEFD3B7-B341-2941-A153-5E37CCF21031}"/>
                </a:ext>
              </a:extLst>
            </p:cNvPr>
            <p:cNvSpPr>
              <a:spLocks noChangeArrowheads="1"/>
            </p:cNvSpPr>
            <p:nvPr/>
          </p:nvSpPr>
          <p:spPr bwMode="auto">
            <a:xfrm>
              <a:off x="3005138" y="2489199"/>
              <a:ext cx="54174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0504" name="Rectangle 51">
              <a:extLst>
                <a:ext uri="{FF2B5EF4-FFF2-40B4-BE49-F238E27FC236}">
                  <a16:creationId xmlns:a16="http://schemas.microsoft.com/office/drawing/2014/main" id="{58731C9C-428A-3B49-A0B9-8F95C9E18EFC}"/>
                </a:ext>
              </a:extLst>
            </p:cNvPr>
            <p:cNvSpPr>
              <a:spLocks noChangeArrowheads="1"/>
            </p:cNvSpPr>
            <p:nvPr/>
          </p:nvSpPr>
          <p:spPr bwMode="auto">
            <a:xfrm>
              <a:off x="5421313" y="25114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05" name="Line 52">
              <a:extLst>
                <a:ext uri="{FF2B5EF4-FFF2-40B4-BE49-F238E27FC236}">
                  <a16:creationId xmlns:a16="http://schemas.microsoft.com/office/drawing/2014/main" id="{9358631A-B42E-FB48-87B2-9799F6542AF8}"/>
                </a:ext>
              </a:extLst>
            </p:cNvPr>
            <p:cNvSpPr>
              <a:spLocks noChangeShapeType="1"/>
            </p:cNvSpPr>
            <p:nvPr/>
          </p:nvSpPr>
          <p:spPr bwMode="auto">
            <a:xfrm flipH="1">
              <a:off x="5435600" y="2492374"/>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06" name="Rectangle 53">
              <a:extLst>
                <a:ext uri="{FF2B5EF4-FFF2-40B4-BE49-F238E27FC236}">
                  <a16:creationId xmlns:a16="http://schemas.microsoft.com/office/drawing/2014/main" id="{FC37BD48-B5ED-884E-B31C-3D51BB2EFD83}"/>
                </a:ext>
              </a:extLst>
            </p:cNvPr>
            <p:cNvSpPr>
              <a:spLocks noChangeArrowheads="1"/>
            </p:cNvSpPr>
            <p:nvPr/>
          </p:nvSpPr>
          <p:spPr bwMode="auto">
            <a:xfrm>
              <a:off x="5553075" y="25749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0507" name="Rectangle 54">
              <a:extLst>
                <a:ext uri="{FF2B5EF4-FFF2-40B4-BE49-F238E27FC236}">
                  <a16:creationId xmlns:a16="http://schemas.microsoft.com/office/drawing/2014/main" id="{AAB5C773-E011-4248-BD0A-49439BF6B384}"/>
                </a:ext>
              </a:extLst>
            </p:cNvPr>
            <p:cNvSpPr>
              <a:spLocks noChangeArrowheads="1"/>
            </p:cNvSpPr>
            <p:nvPr/>
          </p:nvSpPr>
          <p:spPr bwMode="auto">
            <a:xfrm>
              <a:off x="5421313" y="38576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08" name="Line 55">
              <a:extLst>
                <a:ext uri="{FF2B5EF4-FFF2-40B4-BE49-F238E27FC236}">
                  <a16:creationId xmlns:a16="http://schemas.microsoft.com/office/drawing/2014/main" id="{697004D8-664E-894A-99D0-55A73C6E84D4}"/>
                </a:ext>
              </a:extLst>
            </p:cNvPr>
            <p:cNvSpPr>
              <a:spLocks noChangeShapeType="1"/>
            </p:cNvSpPr>
            <p:nvPr/>
          </p:nvSpPr>
          <p:spPr bwMode="auto">
            <a:xfrm flipH="1">
              <a:off x="5435600" y="3846512"/>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09" name="Rectangle 56">
              <a:extLst>
                <a:ext uri="{FF2B5EF4-FFF2-40B4-BE49-F238E27FC236}">
                  <a16:creationId xmlns:a16="http://schemas.microsoft.com/office/drawing/2014/main" id="{8858A63F-72A3-6141-AED7-A34D1C0B0681}"/>
                </a:ext>
              </a:extLst>
            </p:cNvPr>
            <p:cNvSpPr>
              <a:spLocks noChangeArrowheads="1"/>
            </p:cNvSpPr>
            <p:nvPr/>
          </p:nvSpPr>
          <p:spPr bwMode="auto">
            <a:xfrm>
              <a:off x="5553075" y="3921124"/>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0510" name="Rectangle 57">
              <a:extLst>
                <a:ext uri="{FF2B5EF4-FFF2-40B4-BE49-F238E27FC236}">
                  <a16:creationId xmlns:a16="http://schemas.microsoft.com/office/drawing/2014/main" id="{72952A53-8C20-F247-8168-083AA10D346C}"/>
                </a:ext>
              </a:extLst>
            </p:cNvPr>
            <p:cNvSpPr>
              <a:spLocks noChangeArrowheads="1"/>
            </p:cNvSpPr>
            <p:nvPr/>
          </p:nvSpPr>
          <p:spPr bwMode="auto">
            <a:xfrm>
              <a:off x="5421313" y="5210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11" name="Line 58">
              <a:extLst>
                <a:ext uri="{FF2B5EF4-FFF2-40B4-BE49-F238E27FC236}">
                  <a16:creationId xmlns:a16="http://schemas.microsoft.com/office/drawing/2014/main" id="{AC0F8639-22CF-3E41-9312-09E817E03A56}"/>
                </a:ext>
              </a:extLst>
            </p:cNvPr>
            <p:cNvSpPr>
              <a:spLocks noChangeShapeType="1"/>
            </p:cNvSpPr>
            <p:nvPr/>
          </p:nvSpPr>
          <p:spPr bwMode="auto">
            <a:xfrm flipH="1">
              <a:off x="5435600" y="5200649"/>
              <a:ext cx="96837"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12" name="Rectangle 59">
              <a:extLst>
                <a:ext uri="{FF2B5EF4-FFF2-40B4-BE49-F238E27FC236}">
                  <a16:creationId xmlns:a16="http://schemas.microsoft.com/office/drawing/2014/main" id="{599F3BDB-DBA9-F340-A494-BDCEDA93E2A0}"/>
                </a:ext>
              </a:extLst>
            </p:cNvPr>
            <p:cNvSpPr>
              <a:spLocks noChangeArrowheads="1"/>
            </p:cNvSpPr>
            <p:nvPr/>
          </p:nvSpPr>
          <p:spPr bwMode="auto">
            <a:xfrm>
              <a:off x="5553075" y="527367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0513" name="Rectangle 60">
              <a:extLst>
                <a:ext uri="{FF2B5EF4-FFF2-40B4-BE49-F238E27FC236}">
                  <a16:creationId xmlns:a16="http://schemas.microsoft.com/office/drawing/2014/main" id="{F9536EEC-9881-5C48-A946-7111CFABE660}"/>
                </a:ext>
              </a:extLst>
            </p:cNvPr>
            <p:cNvSpPr>
              <a:spLocks noChangeArrowheads="1"/>
            </p:cNvSpPr>
            <p:nvPr/>
          </p:nvSpPr>
          <p:spPr bwMode="auto">
            <a:xfrm>
              <a:off x="5421313" y="46640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14" name="Rectangle 61">
              <a:extLst>
                <a:ext uri="{FF2B5EF4-FFF2-40B4-BE49-F238E27FC236}">
                  <a16:creationId xmlns:a16="http://schemas.microsoft.com/office/drawing/2014/main" id="{24CA9FD1-5327-8E4C-B1A3-7992938608DD}"/>
                </a:ext>
              </a:extLst>
            </p:cNvPr>
            <p:cNvSpPr>
              <a:spLocks noChangeArrowheads="1"/>
            </p:cNvSpPr>
            <p:nvPr/>
          </p:nvSpPr>
          <p:spPr bwMode="auto">
            <a:xfrm>
              <a:off x="5553075" y="4749799"/>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0515" name="Rectangle 62">
              <a:extLst>
                <a:ext uri="{FF2B5EF4-FFF2-40B4-BE49-F238E27FC236}">
                  <a16:creationId xmlns:a16="http://schemas.microsoft.com/office/drawing/2014/main" id="{C94B3A0D-B699-FA40-814C-9EAEB70323EA}"/>
                </a:ext>
              </a:extLst>
            </p:cNvPr>
            <p:cNvSpPr>
              <a:spLocks noChangeArrowheads="1"/>
            </p:cNvSpPr>
            <p:nvPr/>
          </p:nvSpPr>
          <p:spPr bwMode="auto">
            <a:xfrm>
              <a:off x="5421313" y="33178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16" name="Rectangle 63">
              <a:extLst>
                <a:ext uri="{FF2B5EF4-FFF2-40B4-BE49-F238E27FC236}">
                  <a16:creationId xmlns:a16="http://schemas.microsoft.com/office/drawing/2014/main" id="{9A4632BF-1C59-1640-82D2-770C1E86C4C0}"/>
                </a:ext>
              </a:extLst>
            </p:cNvPr>
            <p:cNvSpPr>
              <a:spLocks noChangeArrowheads="1"/>
            </p:cNvSpPr>
            <p:nvPr/>
          </p:nvSpPr>
          <p:spPr bwMode="auto">
            <a:xfrm>
              <a:off x="5553075" y="3403599"/>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0517" name="Rectangle 64">
              <a:extLst>
                <a:ext uri="{FF2B5EF4-FFF2-40B4-BE49-F238E27FC236}">
                  <a16:creationId xmlns:a16="http://schemas.microsoft.com/office/drawing/2014/main" id="{05A18251-863C-5F4E-81A9-BB6244B77E6C}"/>
                </a:ext>
              </a:extLst>
            </p:cNvPr>
            <p:cNvSpPr>
              <a:spLocks noChangeArrowheads="1"/>
            </p:cNvSpPr>
            <p:nvPr/>
          </p:nvSpPr>
          <p:spPr bwMode="auto">
            <a:xfrm>
              <a:off x="5421313" y="19653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18" name="Rectangle 65">
              <a:extLst>
                <a:ext uri="{FF2B5EF4-FFF2-40B4-BE49-F238E27FC236}">
                  <a16:creationId xmlns:a16="http://schemas.microsoft.com/office/drawing/2014/main" id="{BCD2E390-CC52-7543-A941-C2DED784A66F}"/>
                </a:ext>
              </a:extLst>
            </p:cNvPr>
            <p:cNvSpPr>
              <a:spLocks noChangeArrowheads="1"/>
            </p:cNvSpPr>
            <p:nvPr/>
          </p:nvSpPr>
          <p:spPr bwMode="auto">
            <a:xfrm>
              <a:off x="5553075" y="20542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0519" name="Rectangle 72">
              <a:extLst>
                <a:ext uri="{FF2B5EF4-FFF2-40B4-BE49-F238E27FC236}">
                  <a16:creationId xmlns:a16="http://schemas.microsoft.com/office/drawing/2014/main" id="{AA50F809-0457-AF42-8EC4-1FA8E34FA84F}"/>
                </a:ext>
              </a:extLst>
            </p:cNvPr>
            <p:cNvSpPr>
              <a:spLocks noChangeArrowheads="1"/>
            </p:cNvSpPr>
            <p:nvPr/>
          </p:nvSpPr>
          <p:spPr bwMode="auto">
            <a:xfrm>
              <a:off x="4411663" y="2513012"/>
              <a:ext cx="3526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90467" name="Title 1">
            <a:extLst>
              <a:ext uri="{FF2B5EF4-FFF2-40B4-BE49-F238E27FC236}">
                <a16:creationId xmlns:a16="http://schemas.microsoft.com/office/drawing/2014/main" id="{22712EC3-7DE2-514C-AF97-225392B35CD6}"/>
              </a:ext>
            </a:extLst>
          </p:cNvPr>
          <p:cNvSpPr txBox="1">
            <a:spLocks/>
          </p:cNvSpPr>
          <p:nvPr/>
        </p:nvSpPr>
        <p:spPr bwMode="auto">
          <a:xfrm>
            <a:off x="3886200" y="304800"/>
            <a:ext cx="6248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Comparison of level-sensitive and edge-triggered D storage elements</a:t>
            </a:r>
          </a:p>
        </p:txBody>
      </p:sp>
    </p:spTree>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1489" name="Group 1">
            <a:extLst>
              <a:ext uri="{FF2B5EF4-FFF2-40B4-BE49-F238E27FC236}">
                <a16:creationId xmlns:a16="http://schemas.microsoft.com/office/drawing/2014/main" id="{DAE309CE-B078-3B44-9B01-670D6D6319D9}"/>
              </a:ext>
            </a:extLst>
          </p:cNvPr>
          <p:cNvGrpSpPr>
            <a:grpSpLocks/>
          </p:cNvGrpSpPr>
          <p:nvPr/>
        </p:nvGrpSpPr>
        <p:grpSpPr bwMode="auto">
          <a:xfrm>
            <a:off x="3690938" y="4073526"/>
            <a:ext cx="6291262" cy="2708275"/>
            <a:chOff x="2700338" y="3505200"/>
            <a:chExt cx="6291262" cy="2708275"/>
          </a:xfrm>
        </p:grpSpPr>
        <p:sp>
          <p:nvSpPr>
            <p:cNvPr id="191552" name="Line 4">
              <a:extLst>
                <a:ext uri="{FF2B5EF4-FFF2-40B4-BE49-F238E27FC236}">
                  <a16:creationId xmlns:a16="http://schemas.microsoft.com/office/drawing/2014/main" id="{6CD524B1-3265-3745-8D5A-AD56DBA6D229}"/>
                </a:ext>
              </a:extLst>
            </p:cNvPr>
            <p:cNvSpPr>
              <a:spLocks noChangeShapeType="1"/>
            </p:cNvSpPr>
            <p:nvPr/>
          </p:nvSpPr>
          <p:spPr bwMode="auto">
            <a:xfrm flipV="1">
              <a:off x="4129088"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53" name="Line 5">
              <a:extLst>
                <a:ext uri="{FF2B5EF4-FFF2-40B4-BE49-F238E27FC236}">
                  <a16:creationId xmlns:a16="http://schemas.microsoft.com/office/drawing/2014/main" id="{DFE56F4D-2088-F54E-8865-020B5759362C}"/>
                </a:ext>
              </a:extLst>
            </p:cNvPr>
            <p:cNvSpPr>
              <a:spLocks noChangeShapeType="1"/>
            </p:cNvSpPr>
            <p:nvPr/>
          </p:nvSpPr>
          <p:spPr bwMode="auto">
            <a:xfrm flipV="1">
              <a:off x="5483225" y="3505200"/>
              <a:ext cx="1588"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54" name="Line 6">
              <a:extLst>
                <a:ext uri="{FF2B5EF4-FFF2-40B4-BE49-F238E27FC236}">
                  <a16:creationId xmlns:a16="http://schemas.microsoft.com/office/drawing/2014/main" id="{52259780-FA65-FF4F-9D7E-2DF5ABDD53D7}"/>
                </a:ext>
              </a:extLst>
            </p:cNvPr>
            <p:cNvSpPr>
              <a:spLocks noChangeShapeType="1"/>
            </p:cNvSpPr>
            <p:nvPr/>
          </p:nvSpPr>
          <p:spPr bwMode="auto">
            <a:xfrm flipV="1">
              <a:off x="68373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55" name="Line 7">
              <a:extLst>
                <a:ext uri="{FF2B5EF4-FFF2-40B4-BE49-F238E27FC236}">
                  <a16:creationId xmlns:a16="http://schemas.microsoft.com/office/drawing/2014/main" id="{508CE340-CEB6-DA4A-85BC-DDF5DBC4F4BC}"/>
                </a:ext>
              </a:extLst>
            </p:cNvPr>
            <p:cNvSpPr>
              <a:spLocks noChangeShapeType="1"/>
            </p:cNvSpPr>
            <p:nvPr/>
          </p:nvSpPr>
          <p:spPr bwMode="auto">
            <a:xfrm flipV="1">
              <a:off x="81708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56" name="Rectangle 8">
              <a:extLst>
                <a:ext uri="{FF2B5EF4-FFF2-40B4-BE49-F238E27FC236}">
                  <a16:creationId xmlns:a16="http://schemas.microsoft.com/office/drawing/2014/main" id="{DEF8B505-5814-2C43-88BF-B442A8C687BC}"/>
                </a:ext>
              </a:extLst>
            </p:cNvPr>
            <p:cNvSpPr>
              <a:spLocks noChangeArrowheads="1"/>
            </p:cNvSpPr>
            <p:nvPr/>
          </p:nvSpPr>
          <p:spPr bwMode="auto">
            <a:xfrm>
              <a:off x="2986088" y="4232275"/>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57" name="Rectangle 9">
              <a:extLst>
                <a:ext uri="{FF2B5EF4-FFF2-40B4-BE49-F238E27FC236}">
                  <a16:creationId xmlns:a16="http://schemas.microsoft.com/office/drawing/2014/main" id="{33ABC091-F82F-9046-81A8-5859FA640E64}"/>
                </a:ext>
              </a:extLst>
            </p:cNvPr>
            <p:cNvSpPr>
              <a:spLocks noChangeArrowheads="1"/>
            </p:cNvSpPr>
            <p:nvPr/>
          </p:nvSpPr>
          <p:spPr bwMode="auto">
            <a:xfrm>
              <a:off x="2700338" y="3687763"/>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1558" name="Rectangle 10">
              <a:extLst>
                <a:ext uri="{FF2B5EF4-FFF2-40B4-BE49-F238E27FC236}">
                  <a16:creationId xmlns:a16="http://schemas.microsoft.com/office/drawing/2014/main" id="{2F36CA2A-C9EC-E84E-9D1C-64E7631D65B9}"/>
                </a:ext>
              </a:extLst>
            </p:cNvPr>
            <p:cNvSpPr>
              <a:spLocks noChangeArrowheads="1"/>
            </p:cNvSpPr>
            <p:nvPr/>
          </p:nvSpPr>
          <p:spPr bwMode="auto">
            <a:xfrm>
              <a:off x="2962275" y="4746625"/>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59" name="Rectangle 11">
              <a:extLst>
                <a:ext uri="{FF2B5EF4-FFF2-40B4-BE49-F238E27FC236}">
                  <a16:creationId xmlns:a16="http://schemas.microsoft.com/office/drawing/2014/main" id="{57254EF0-B39B-CF43-B7E5-B7C028C34299}"/>
                </a:ext>
              </a:extLst>
            </p:cNvPr>
            <p:cNvSpPr>
              <a:spLocks noChangeArrowheads="1"/>
            </p:cNvSpPr>
            <p:nvPr/>
          </p:nvSpPr>
          <p:spPr bwMode="auto">
            <a:xfrm>
              <a:off x="3092450" y="4832350"/>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1560" name="Rectangle 12">
              <a:extLst>
                <a:ext uri="{FF2B5EF4-FFF2-40B4-BE49-F238E27FC236}">
                  <a16:creationId xmlns:a16="http://schemas.microsoft.com/office/drawing/2014/main" id="{0C71D90C-1756-9B4D-B9FC-7C1CD4367D9A}"/>
                </a:ext>
              </a:extLst>
            </p:cNvPr>
            <p:cNvSpPr>
              <a:spLocks noChangeArrowheads="1"/>
            </p:cNvSpPr>
            <p:nvPr/>
          </p:nvSpPr>
          <p:spPr bwMode="auto">
            <a:xfrm>
              <a:off x="2962275" y="5295900"/>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61" name="Rectangle 14">
              <a:extLst>
                <a:ext uri="{FF2B5EF4-FFF2-40B4-BE49-F238E27FC236}">
                  <a16:creationId xmlns:a16="http://schemas.microsoft.com/office/drawing/2014/main" id="{AD6937FF-3131-8643-96B7-0114C63D449C}"/>
                </a:ext>
              </a:extLst>
            </p:cNvPr>
            <p:cNvSpPr>
              <a:spLocks noChangeArrowheads="1"/>
            </p:cNvSpPr>
            <p:nvPr/>
          </p:nvSpPr>
          <p:spPr bwMode="auto">
            <a:xfrm>
              <a:off x="3092450" y="5383213"/>
              <a:ext cx="1154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1562" name="Freeform 66">
              <a:extLst>
                <a:ext uri="{FF2B5EF4-FFF2-40B4-BE49-F238E27FC236}">
                  <a16:creationId xmlns:a16="http://schemas.microsoft.com/office/drawing/2014/main" id="{4C373910-FFB7-5F49-B263-E1568A4427FE}"/>
                </a:ext>
              </a:extLst>
            </p:cNvPr>
            <p:cNvSpPr>
              <a:spLocks/>
            </p:cNvSpPr>
            <p:nvPr/>
          </p:nvSpPr>
          <p:spPr bwMode="auto">
            <a:xfrm>
              <a:off x="3308350" y="3641725"/>
              <a:ext cx="5683250" cy="285750"/>
            </a:xfrm>
            <a:custGeom>
              <a:avLst/>
              <a:gdLst>
                <a:gd name="T0" fmla="*/ 2147483646 w 7160"/>
                <a:gd name="T1" fmla="*/ 2147483646 h 360"/>
                <a:gd name="T2" fmla="*/ 2147483646 w 7160"/>
                <a:gd name="T3" fmla="*/ 2147483646 h 360"/>
                <a:gd name="T4" fmla="*/ 2147483646 w 7160"/>
                <a:gd name="T5" fmla="*/ 0 h 360"/>
                <a:gd name="T6" fmla="*/ 2147483646 w 7160"/>
                <a:gd name="T7" fmla="*/ 0 h 360"/>
                <a:gd name="T8" fmla="*/ 2147483646 w 7160"/>
                <a:gd name="T9" fmla="*/ 2147483646 h 360"/>
                <a:gd name="T10" fmla="*/ 2147483646 w 7160"/>
                <a:gd name="T11" fmla="*/ 2147483646 h 360"/>
                <a:gd name="T12" fmla="*/ 2147483646 w 7160"/>
                <a:gd name="T13" fmla="*/ 0 h 360"/>
                <a:gd name="T14" fmla="*/ 2147483646 w 7160"/>
                <a:gd name="T15" fmla="*/ 0 h 360"/>
                <a:gd name="T16" fmla="*/ 2147483646 w 7160"/>
                <a:gd name="T17" fmla="*/ 2147483646 h 360"/>
                <a:gd name="T18" fmla="*/ 0 w 7160"/>
                <a:gd name="T19" fmla="*/ 2147483646 h 3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60"/>
                <a:gd name="T31" fmla="*/ 0 h 360"/>
                <a:gd name="T32" fmla="*/ 7160 w 7160"/>
                <a:gd name="T33" fmla="*/ 360 h 3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60" h="360">
                  <a:moveTo>
                    <a:pt x="7160" y="360"/>
                  </a:moveTo>
                  <a:lnTo>
                    <a:pt x="6127" y="360"/>
                  </a:lnTo>
                  <a:lnTo>
                    <a:pt x="6127" y="0"/>
                  </a:lnTo>
                  <a:lnTo>
                    <a:pt x="4445" y="0"/>
                  </a:lnTo>
                  <a:lnTo>
                    <a:pt x="4445" y="360"/>
                  </a:lnTo>
                  <a:lnTo>
                    <a:pt x="2739" y="360"/>
                  </a:lnTo>
                  <a:lnTo>
                    <a:pt x="2739" y="0"/>
                  </a:lnTo>
                  <a:lnTo>
                    <a:pt x="1034" y="0"/>
                  </a:lnTo>
                  <a:lnTo>
                    <a:pt x="1034" y="360"/>
                  </a:lnTo>
                  <a:lnTo>
                    <a:pt x="0" y="36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3" name="Freeform 67">
              <a:extLst>
                <a:ext uri="{FF2B5EF4-FFF2-40B4-BE49-F238E27FC236}">
                  <a16:creationId xmlns:a16="http://schemas.microsoft.com/office/drawing/2014/main" id="{66CB69B3-FA73-B34B-9A74-3EFFA91DD1EE}"/>
                </a:ext>
              </a:extLst>
            </p:cNvPr>
            <p:cNvSpPr>
              <a:spLocks/>
            </p:cNvSpPr>
            <p:nvPr/>
          </p:nvSpPr>
          <p:spPr bwMode="auto">
            <a:xfrm>
              <a:off x="3308350" y="4194175"/>
              <a:ext cx="5683250" cy="266700"/>
            </a:xfrm>
            <a:custGeom>
              <a:avLst/>
              <a:gdLst>
                <a:gd name="T0" fmla="*/ 2147483646 w 7160"/>
                <a:gd name="T1" fmla="*/ 2147483646 h 336"/>
                <a:gd name="T2" fmla="*/ 2147483646 w 7160"/>
                <a:gd name="T3" fmla="*/ 2147483646 h 336"/>
                <a:gd name="T4" fmla="*/ 2147483646 w 7160"/>
                <a:gd name="T5" fmla="*/ 0 h 336"/>
                <a:gd name="T6" fmla="*/ 2147483646 w 7160"/>
                <a:gd name="T7" fmla="*/ 0 h 336"/>
                <a:gd name="T8" fmla="*/ 2147483646 w 7160"/>
                <a:gd name="T9" fmla="*/ 2147483646 h 336"/>
                <a:gd name="T10" fmla="*/ 2147483646 w 7160"/>
                <a:gd name="T11" fmla="*/ 2147483646 h 336"/>
                <a:gd name="T12" fmla="*/ 2147483646 w 7160"/>
                <a:gd name="T13" fmla="*/ 0 h 336"/>
                <a:gd name="T14" fmla="*/ 2147483646 w 7160"/>
                <a:gd name="T15" fmla="*/ 0 h 336"/>
                <a:gd name="T16" fmla="*/ 2147483646 w 7160"/>
                <a:gd name="T17" fmla="*/ 2147483646 h 336"/>
                <a:gd name="T18" fmla="*/ 2147483646 w 7160"/>
                <a:gd name="T19" fmla="*/ 2147483646 h 336"/>
                <a:gd name="T20" fmla="*/ 2147483646 w 7160"/>
                <a:gd name="T21" fmla="*/ 0 h 336"/>
                <a:gd name="T22" fmla="*/ 2147483646 w 7160"/>
                <a:gd name="T23" fmla="*/ 0 h 336"/>
                <a:gd name="T24" fmla="*/ 2147483646 w 7160"/>
                <a:gd name="T25" fmla="*/ 2147483646 h 336"/>
                <a:gd name="T26" fmla="*/ 2147483646 w 7160"/>
                <a:gd name="T27" fmla="*/ 2147483646 h 336"/>
                <a:gd name="T28" fmla="*/ 2147483646 w 7160"/>
                <a:gd name="T29" fmla="*/ 0 h 336"/>
                <a:gd name="T30" fmla="*/ 2147483646 w 7160"/>
                <a:gd name="T31" fmla="*/ 0 h 336"/>
                <a:gd name="T32" fmla="*/ 2147483646 w 7160"/>
                <a:gd name="T33" fmla="*/ 2147483646 h 336"/>
                <a:gd name="T34" fmla="*/ 2147483646 w 7160"/>
                <a:gd name="T35" fmla="*/ 2147483646 h 336"/>
                <a:gd name="T36" fmla="*/ 2147483646 w 7160"/>
                <a:gd name="T37" fmla="*/ 0 h 336"/>
                <a:gd name="T38" fmla="*/ 2147483646 w 7160"/>
                <a:gd name="T39" fmla="*/ 0 h 336"/>
                <a:gd name="T40" fmla="*/ 2147483646 w 7160"/>
                <a:gd name="T41" fmla="*/ 2147483646 h 336"/>
                <a:gd name="T42" fmla="*/ 2147483646 w 7160"/>
                <a:gd name="T43" fmla="*/ 2147483646 h 336"/>
                <a:gd name="T44" fmla="*/ 2147483646 w 7160"/>
                <a:gd name="T45" fmla="*/ 0 h 336"/>
                <a:gd name="T46" fmla="*/ 2147483646 w 7160"/>
                <a:gd name="T47" fmla="*/ 0 h 336"/>
                <a:gd name="T48" fmla="*/ 2147483646 w 7160"/>
                <a:gd name="T49" fmla="*/ 2147483646 h 336"/>
                <a:gd name="T50" fmla="*/ 0 w 7160"/>
                <a:gd name="T51" fmla="*/ 2147483646 h 3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60"/>
                <a:gd name="T79" fmla="*/ 0 h 336"/>
                <a:gd name="T80" fmla="*/ 7160 w 7160"/>
                <a:gd name="T81" fmla="*/ 336 h 3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60" h="336">
                  <a:moveTo>
                    <a:pt x="7160" y="336"/>
                  </a:moveTo>
                  <a:lnTo>
                    <a:pt x="6487" y="336"/>
                  </a:lnTo>
                  <a:lnTo>
                    <a:pt x="6487" y="0"/>
                  </a:lnTo>
                  <a:lnTo>
                    <a:pt x="5454" y="0"/>
                  </a:lnTo>
                  <a:lnTo>
                    <a:pt x="5454" y="336"/>
                  </a:lnTo>
                  <a:lnTo>
                    <a:pt x="5118" y="336"/>
                  </a:lnTo>
                  <a:lnTo>
                    <a:pt x="5118" y="0"/>
                  </a:lnTo>
                  <a:lnTo>
                    <a:pt x="4781" y="0"/>
                  </a:lnTo>
                  <a:lnTo>
                    <a:pt x="4781" y="336"/>
                  </a:lnTo>
                  <a:lnTo>
                    <a:pt x="4085" y="336"/>
                  </a:lnTo>
                  <a:lnTo>
                    <a:pt x="4085" y="0"/>
                  </a:lnTo>
                  <a:lnTo>
                    <a:pt x="3748" y="0"/>
                  </a:lnTo>
                  <a:lnTo>
                    <a:pt x="3748" y="336"/>
                  </a:lnTo>
                  <a:lnTo>
                    <a:pt x="3412" y="336"/>
                  </a:lnTo>
                  <a:lnTo>
                    <a:pt x="3412" y="0"/>
                  </a:lnTo>
                  <a:lnTo>
                    <a:pt x="2908" y="0"/>
                  </a:lnTo>
                  <a:lnTo>
                    <a:pt x="2908" y="336"/>
                  </a:lnTo>
                  <a:lnTo>
                    <a:pt x="2211" y="336"/>
                  </a:lnTo>
                  <a:lnTo>
                    <a:pt x="2211" y="0"/>
                  </a:lnTo>
                  <a:lnTo>
                    <a:pt x="1706" y="0"/>
                  </a:lnTo>
                  <a:lnTo>
                    <a:pt x="1706" y="336"/>
                  </a:lnTo>
                  <a:lnTo>
                    <a:pt x="1370" y="336"/>
                  </a:lnTo>
                  <a:lnTo>
                    <a:pt x="1370" y="0"/>
                  </a:lnTo>
                  <a:lnTo>
                    <a:pt x="697" y="0"/>
                  </a:lnTo>
                  <a:lnTo>
                    <a:pt x="69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4" name="Freeform 69">
              <a:extLst>
                <a:ext uri="{FF2B5EF4-FFF2-40B4-BE49-F238E27FC236}">
                  <a16:creationId xmlns:a16="http://schemas.microsoft.com/office/drawing/2014/main" id="{54CBD9A0-47BB-7845-A659-4F3BCF4C07EE}"/>
                </a:ext>
              </a:extLst>
            </p:cNvPr>
            <p:cNvSpPr>
              <a:spLocks/>
            </p:cNvSpPr>
            <p:nvPr/>
          </p:nvSpPr>
          <p:spPr bwMode="auto">
            <a:xfrm>
              <a:off x="3308350" y="4727575"/>
              <a:ext cx="5683250" cy="266700"/>
            </a:xfrm>
            <a:custGeom>
              <a:avLst/>
              <a:gdLst>
                <a:gd name="T0" fmla="*/ 2147483646 w 7160"/>
                <a:gd name="T1" fmla="*/ 0 h 336"/>
                <a:gd name="T2" fmla="*/ 2147483646 w 7160"/>
                <a:gd name="T3" fmla="*/ 0 h 336"/>
                <a:gd name="T4" fmla="*/ 2147483646 w 7160"/>
                <a:gd name="T5" fmla="*/ 0 h 336"/>
                <a:gd name="T6" fmla="*/ 2147483646 w 7160"/>
                <a:gd name="T7" fmla="*/ 2147483646 h 336"/>
                <a:gd name="T8" fmla="*/ 2147483646 w 7160"/>
                <a:gd name="T9" fmla="*/ 2147483646 h 336"/>
                <a:gd name="T10" fmla="*/ 2147483646 w 7160"/>
                <a:gd name="T11" fmla="*/ 0 h 336"/>
                <a:gd name="T12" fmla="*/ 2147483646 w 7160"/>
                <a:gd name="T13" fmla="*/ 0 h 336"/>
                <a:gd name="T14" fmla="*/ 2147483646 w 7160"/>
                <a:gd name="T15" fmla="*/ 2147483646 h 336"/>
                <a:gd name="T16" fmla="*/ 2147483646 w 7160"/>
                <a:gd name="T17" fmla="*/ 2147483646 h 336"/>
                <a:gd name="T18" fmla="*/ 2147483646 w 7160"/>
                <a:gd name="T19" fmla="*/ 0 h 336"/>
                <a:gd name="T20" fmla="*/ 2147483646 w 7160"/>
                <a:gd name="T21" fmla="*/ 0 h 336"/>
                <a:gd name="T22" fmla="*/ 2147483646 w 7160"/>
                <a:gd name="T23" fmla="*/ 2147483646 h 336"/>
                <a:gd name="T24" fmla="*/ 2147483646 w 7160"/>
                <a:gd name="T25" fmla="*/ 2147483646 h 336"/>
                <a:gd name="T26" fmla="*/ 2147483646 w 7160"/>
                <a:gd name="T27" fmla="*/ 0 h 336"/>
                <a:gd name="T28" fmla="*/ 2147483646 w 7160"/>
                <a:gd name="T29" fmla="*/ 0 h 336"/>
                <a:gd name="T30" fmla="*/ 2147483646 w 7160"/>
                <a:gd name="T31" fmla="*/ 2147483646 h 336"/>
                <a:gd name="T32" fmla="*/ 0 w 7160"/>
                <a:gd name="T33" fmla="*/ 2147483646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60"/>
                <a:gd name="T52" fmla="*/ 0 h 336"/>
                <a:gd name="T53" fmla="*/ 7160 w 7160"/>
                <a:gd name="T54" fmla="*/ 336 h 3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60" h="336">
                  <a:moveTo>
                    <a:pt x="7160" y="0"/>
                  </a:moveTo>
                  <a:lnTo>
                    <a:pt x="6487" y="0"/>
                  </a:lnTo>
                  <a:lnTo>
                    <a:pt x="5454" y="0"/>
                  </a:lnTo>
                  <a:lnTo>
                    <a:pt x="5454" y="336"/>
                  </a:lnTo>
                  <a:lnTo>
                    <a:pt x="5118" y="336"/>
                  </a:lnTo>
                  <a:lnTo>
                    <a:pt x="5118" y="0"/>
                  </a:lnTo>
                  <a:lnTo>
                    <a:pt x="4781" y="0"/>
                  </a:lnTo>
                  <a:lnTo>
                    <a:pt x="4781" y="336"/>
                  </a:lnTo>
                  <a:lnTo>
                    <a:pt x="2211" y="336"/>
                  </a:lnTo>
                  <a:lnTo>
                    <a:pt x="2211" y="0"/>
                  </a:lnTo>
                  <a:lnTo>
                    <a:pt x="1706" y="0"/>
                  </a:lnTo>
                  <a:lnTo>
                    <a:pt x="1706" y="336"/>
                  </a:lnTo>
                  <a:lnTo>
                    <a:pt x="1370" y="336"/>
                  </a:lnTo>
                  <a:lnTo>
                    <a:pt x="1370" y="0"/>
                  </a:lnTo>
                  <a:lnTo>
                    <a:pt x="1034" y="0"/>
                  </a:lnTo>
                  <a:lnTo>
                    <a:pt x="1034"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5" name="Freeform 70">
              <a:extLst>
                <a:ext uri="{FF2B5EF4-FFF2-40B4-BE49-F238E27FC236}">
                  <a16:creationId xmlns:a16="http://schemas.microsoft.com/office/drawing/2014/main" id="{F4B267F1-F42F-D04C-8A19-6ACDC25F7FBB}"/>
                </a:ext>
              </a:extLst>
            </p:cNvPr>
            <p:cNvSpPr>
              <a:spLocks/>
            </p:cNvSpPr>
            <p:nvPr/>
          </p:nvSpPr>
          <p:spPr bwMode="auto">
            <a:xfrm>
              <a:off x="3308350" y="5260975"/>
              <a:ext cx="5683250" cy="285750"/>
            </a:xfrm>
            <a:custGeom>
              <a:avLst/>
              <a:gdLst>
                <a:gd name="T0" fmla="*/ 2147483646 w 7160"/>
                <a:gd name="T1" fmla="*/ 2147483646 h 361"/>
                <a:gd name="T2" fmla="*/ 2147483646 w 7160"/>
                <a:gd name="T3" fmla="*/ 2147483646 h 361"/>
                <a:gd name="T4" fmla="*/ 2147483646 w 7160"/>
                <a:gd name="T5" fmla="*/ 0 h 361"/>
                <a:gd name="T6" fmla="*/ 2147483646 w 7160"/>
                <a:gd name="T7" fmla="*/ 0 h 361"/>
                <a:gd name="T8" fmla="*/ 2147483646 w 7160"/>
                <a:gd name="T9" fmla="*/ 2147483646 h 361"/>
                <a:gd name="T10" fmla="*/ 0 w 7160"/>
                <a:gd name="T11" fmla="*/ 2147483646 h 361"/>
                <a:gd name="T12" fmla="*/ 0 60000 65536"/>
                <a:gd name="T13" fmla="*/ 0 60000 65536"/>
                <a:gd name="T14" fmla="*/ 0 60000 65536"/>
                <a:gd name="T15" fmla="*/ 0 60000 65536"/>
                <a:gd name="T16" fmla="*/ 0 60000 65536"/>
                <a:gd name="T17" fmla="*/ 0 60000 65536"/>
                <a:gd name="T18" fmla="*/ 0 w 7160"/>
                <a:gd name="T19" fmla="*/ 0 h 361"/>
                <a:gd name="T20" fmla="*/ 7160 w 7160"/>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7160" h="361">
                  <a:moveTo>
                    <a:pt x="7160" y="361"/>
                  </a:moveTo>
                  <a:lnTo>
                    <a:pt x="4445" y="361"/>
                  </a:lnTo>
                  <a:lnTo>
                    <a:pt x="4445" y="0"/>
                  </a:lnTo>
                  <a:lnTo>
                    <a:pt x="1034" y="0"/>
                  </a:lnTo>
                  <a:lnTo>
                    <a:pt x="1034" y="361"/>
                  </a:lnTo>
                  <a:lnTo>
                    <a:pt x="0" y="361"/>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6" name="Freeform 71">
              <a:extLst>
                <a:ext uri="{FF2B5EF4-FFF2-40B4-BE49-F238E27FC236}">
                  <a16:creationId xmlns:a16="http://schemas.microsoft.com/office/drawing/2014/main" id="{FCCE07D3-32B9-7546-8A0B-4B697838E49A}"/>
                </a:ext>
              </a:extLst>
            </p:cNvPr>
            <p:cNvSpPr>
              <a:spLocks/>
            </p:cNvSpPr>
            <p:nvPr/>
          </p:nvSpPr>
          <p:spPr bwMode="auto">
            <a:xfrm>
              <a:off x="3308350" y="5813425"/>
              <a:ext cx="5683250" cy="266700"/>
            </a:xfrm>
            <a:custGeom>
              <a:avLst/>
              <a:gdLst>
                <a:gd name="T0" fmla="*/ 2147483646 w 7160"/>
                <a:gd name="T1" fmla="*/ 0 h 336"/>
                <a:gd name="T2" fmla="*/ 2147483646 w 7160"/>
                <a:gd name="T3" fmla="*/ 0 h 336"/>
                <a:gd name="T4" fmla="*/ 2147483646 w 7160"/>
                <a:gd name="T5" fmla="*/ 2147483646 h 336"/>
                <a:gd name="T6" fmla="*/ 0 w 7160"/>
                <a:gd name="T7" fmla="*/ 2147483646 h 336"/>
                <a:gd name="T8" fmla="*/ 0 60000 65536"/>
                <a:gd name="T9" fmla="*/ 0 60000 65536"/>
                <a:gd name="T10" fmla="*/ 0 60000 65536"/>
                <a:gd name="T11" fmla="*/ 0 60000 65536"/>
                <a:gd name="T12" fmla="*/ 0 w 7160"/>
                <a:gd name="T13" fmla="*/ 0 h 336"/>
                <a:gd name="T14" fmla="*/ 7160 w 7160"/>
                <a:gd name="T15" fmla="*/ 336 h 336"/>
              </a:gdLst>
              <a:ahLst/>
              <a:cxnLst>
                <a:cxn ang="T8">
                  <a:pos x="T0" y="T1"/>
                </a:cxn>
                <a:cxn ang="T9">
                  <a:pos x="T2" y="T3"/>
                </a:cxn>
                <a:cxn ang="T10">
                  <a:pos x="T4" y="T5"/>
                </a:cxn>
                <a:cxn ang="T11">
                  <a:pos x="T6" y="T7"/>
                </a:cxn>
              </a:cxnLst>
              <a:rect l="T12" t="T13" r="T14" b="T15"/>
              <a:pathLst>
                <a:path w="7160" h="336">
                  <a:moveTo>
                    <a:pt x="7160" y="0"/>
                  </a:moveTo>
                  <a:lnTo>
                    <a:pt x="6127" y="0"/>
                  </a:lnTo>
                  <a:lnTo>
                    <a:pt x="612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7" name="Rectangle 73">
              <a:extLst>
                <a:ext uri="{FF2B5EF4-FFF2-40B4-BE49-F238E27FC236}">
                  <a16:creationId xmlns:a16="http://schemas.microsoft.com/office/drawing/2014/main" id="{C898B70B-82E4-1D40-AEE1-1013734DB218}"/>
                </a:ext>
              </a:extLst>
            </p:cNvPr>
            <p:cNvSpPr>
              <a:spLocks noChangeArrowheads="1"/>
            </p:cNvSpPr>
            <p:nvPr/>
          </p:nvSpPr>
          <p:spPr bwMode="auto">
            <a:xfrm>
              <a:off x="2982913" y="5834063"/>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68" name="Rectangle 74">
              <a:extLst>
                <a:ext uri="{FF2B5EF4-FFF2-40B4-BE49-F238E27FC236}">
                  <a16:creationId xmlns:a16="http://schemas.microsoft.com/office/drawing/2014/main" id="{2D691C08-6911-0C4D-B8D3-FEC15CBADC45}"/>
                </a:ext>
              </a:extLst>
            </p:cNvPr>
            <p:cNvSpPr>
              <a:spLocks noChangeArrowheads="1"/>
            </p:cNvSpPr>
            <p:nvPr/>
          </p:nvSpPr>
          <p:spPr bwMode="auto">
            <a:xfrm>
              <a:off x="3114675" y="5921375"/>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grpSp>
      <p:grpSp>
        <p:nvGrpSpPr>
          <p:cNvPr id="191490" name="Group 53">
            <a:extLst>
              <a:ext uri="{FF2B5EF4-FFF2-40B4-BE49-F238E27FC236}">
                <a16:creationId xmlns:a16="http://schemas.microsoft.com/office/drawing/2014/main" id="{4C79D297-FC56-C245-A3AD-8D7F7F1A75C0}"/>
              </a:ext>
            </a:extLst>
          </p:cNvPr>
          <p:cNvGrpSpPr>
            <a:grpSpLocks/>
          </p:cNvGrpSpPr>
          <p:nvPr/>
        </p:nvGrpSpPr>
        <p:grpSpPr bwMode="auto">
          <a:xfrm>
            <a:off x="1089025" y="244476"/>
            <a:ext cx="2663684" cy="3794125"/>
            <a:chOff x="3005138" y="1768474"/>
            <a:chExt cx="2663338" cy="3794126"/>
          </a:xfrm>
        </p:grpSpPr>
        <p:sp>
          <p:nvSpPr>
            <p:cNvPr id="191500" name="Rectangle 13">
              <a:extLst>
                <a:ext uri="{FF2B5EF4-FFF2-40B4-BE49-F238E27FC236}">
                  <a16:creationId xmlns:a16="http://schemas.microsoft.com/office/drawing/2014/main" id="{4B0A1172-7F1C-8E40-ABB0-6E92A742A302}"/>
                </a:ext>
              </a:extLst>
            </p:cNvPr>
            <p:cNvSpPr>
              <a:spLocks noChangeArrowheads="1"/>
            </p:cNvSpPr>
            <p:nvPr/>
          </p:nvSpPr>
          <p:spPr bwMode="auto">
            <a:xfrm>
              <a:off x="4349750" y="1768474"/>
              <a:ext cx="666750" cy="108585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1501" name="Rectangle 15">
              <a:extLst>
                <a:ext uri="{FF2B5EF4-FFF2-40B4-BE49-F238E27FC236}">
                  <a16:creationId xmlns:a16="http://schemas.microsoft.com/office/drawing/2014/main" id="{8EB84401-A882-EE4A-B0E9-ECAE72A6B5E3}"/>
                </a:ext>
              </a:extLst>
            </p:cNvPr>
            <p:cNvSpPr>
              <a:spLocks noChangeArrowheads="1"/>
            </p:cNvSpPr>
            <p:nvPr/>
          </p:nvSpPr>
          <p:spPr bwMode="auto">
            <a:xfrm>
              <a:off x="441166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02" name="Rectangle 16">
              <a:extLst>
                <a:ext uri="{FF2B5EF4-FFF2-40B4-BE49-F238E27FC236}">
                  <a16:creationId xmlns:a16="http://schemas.microsoft.com/office/drawing/2014/main" id="{74608084-6612-2D4F-9EAB-738C4F192FEB}"/>
                </a:ext>
              </a:extLst>
            </p:cNvPr>
            <p:cNvSpPr>
              <a:spLocks noChangeArrowheads="1"/>
            </p:cNvSpPr>
            <p:nvPr/>
          </p:nvSpPr>
          <p:spPr bwMode="auto">
            <a:xfrm>
              <a:off x="4808538" y="19542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03" name="Line 17">
              <a:extLst>
                <a:ext uri="{FF2B5EF4-FFF2-40B4-BE49-F238E27FC236}">
                  <a16:creationId xmlns:a16="http://schemas.microsoft.com/office/drawing/2014/main" id="{F6BF74B1-B3AB-7C4B-BBB1-54750E22255B}"/>
                </a:ext>
              </a:extLst>
            </p:cNvPr>
            <p:cNvSpPr>
              <a:spLocks noChangeShapeType="1"/>
            </p:cNvSpPr>
            <p:nvPr/>
          </p:nvSpPr>
          <p:spPr bwMode="auto">
            <a:xfrm flipH="1">
              <a:off x="4826000" y="2492374"/>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04" name="Rectangle 18">
              <a:extLst>
                <a:ext uri="{FF2B5EF4-FFF2-40B4-BE49-F238E27FC236}">
                  <a16:creationId xmlns:a16="http://schemas.microsoft.com/office/drawing/2014/main" id="{802B4E62-CF91-4648-A37A-EB14D7B9A62E}"/>
                </a:ext>
              </a:extLst>
            </p:cNvPr>
            <p:cNvSpPr>
              <a:spLocks noChangeArrowheads="1"/>
            </p:cNvSpPr>
            <p:nvPr/>
          </p:nvSpPr>
          <p:spPr bwMode="auto">
            <a:xfrm>
              <a:off x="4810125" y="25003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05" name="Rectangle 19">
              <a:extLst>
                <a:ext uri="{FF2B5EF4-FFF2-40B4-BE49-F238E27FC236}">
                  <a16:creationId xmlns:a16="http://schemas.microsoft.com/office/drawing/2014/main" id="{AE5EA125-EC3A-F441-98E0-C0A98FB95B4D}"/>
                </a:ext>
              </a:extLst>
            </p:cNvPr>
            <p:cNvSpPr>
              <a:spLocks noChangeArrowheads="1"/>
            </p:cNvSpPr>
            <p:nvPr/>
          </p:nvSpPr>
          <p:spPr bwMode="auto">
            <a:xfrm>
              <a:off x="4349750" y="3121024"/>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1506" name="Rectangle 21">
              <a:extLst>
                <a:ext uri="{FF2B5EF4-FFF2-40B4-BE49-F238E27FC236}">
                  <a16:creationId xmlns:a16="http://schemas.microsoft.com/office/drawing/2014/main" id="{7AEE8086-0002-7049-9137-23286A93C643}"/>
                </a:ext>
              </a:extLst>
            </p:cNvPr>
            <p:cNvSpPr>
              <a:spLocks noChangeArrowheads="1"/>
            </p:cNvSpPr>
            <p:nvPr/>
          </p:nvSpPr>
          <p:spPr bwMode="auto">
            <a:xfrm>
              <a:off x="4411663" y="331311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07" name="Rectangle 22">
              <a:extLst>
                <a:ext uri="{FF2B5EF4-FFF2-40B4-BE49-F238E27FC236}">
                  <a16:creationId xmlns:a16="http://schemas.microsoft.com/office/drawing/2014/main" id="{4FA80665-3662-FA4A-8812-54F52544B41A}"/>
                </a:ext>
              </a:extLst>
            </p:cNvPr>
            <p:cNvSpPr>
              <a:spLocks noChangeArrowheads="1"/>
            </p:cNvSpPr>
            <p:nvPr/>
          </p:nvSpPr>
          <p:spPr bwMode="auto">
            <a:xfrm>
              <a:off x="4808538" y="3305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08" name="Line 23">
              <a:extLst>
                <a:ext uri="{FF2B5EF4-FFF2-40B4-BE49-F238E27FC236}">
                  <a16:creationId xmlns:a16="http://schemas.microsoft.com/office/drawing/2014/main" id="{6C01758B-A653-D84D-B496-3388F55883DD}"/>
                </a:ext>
              </a:extLst>
            </p:cNvPr>
            <p:cNvSpPr>
              <a:spLocks noChangeShapeType="1"/>
            </p:cNvSpPr>
            <p:nvPr/>
          </p:nvSpPr>
          <p:spPr bwMode="auto">
            <a:xfrm flipH="1">
              <a:off x="4826000" y="3846512"/>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09" name="Freeform 24">
              <a:extLst>
                <a:ext uri="{FF2B5EF4-FFF2-40B4-BE49-F238E27FC236}">
                  <a16:creationId xmlns:a16="http://schemas.microsoft.com/office/drawing/2014/main" id="{2BB4BA12-C3BC-1046-B17A-38300AD97B2F}"/>
                </a:ext>
              </a:extLst>
            </p:cNvPr>
            <p:cNvSpPr>
              <a:spLocks/>
            </p:cNvSpPr>
            <p:nvPr/>
          </p:nvSpPr>
          <p:spPr bwMode="auto">
            <a:xfrm>
              <a:off x="4349750" y="386556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96"/>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10" name="Rectangle 25">
              <a:extLst>
                <a:ext uri="{FF2B5EF4-FFF2-40B4-BE49-F238E27FC236}">
                  <a16:creationId xmlns:a16="http://schemas.microsoft.com/office/drawing/2014/main" id="{A36B3E7E-B7F6-C14D-A4DD-081657ECF68F}"/>
                </a:ext>
              </a:extLst>
            </p:cNvPr>
            <p:cNvSpPr>
              <a:spLocks noChangeArrowheads="1"/>
            </p:cNvSpPr>
            <p:nvPr/>
          </p:nvSpPr>
          <p:spPr bwMode="auto">
            <a:xfrm>
              <a:off x="4349750" y="4475162"/>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1511" name="Rectangle 26">
              <a:extLst>
                <a:ext uri="{FF2B5EF4-FFF2-40B4-BE49-F238E27FC236}">
                  <a16:creationId xmlns:a16="http://schemas.microsoft.com/office/drawing/2014/main" id="{9E6DBF57-E5EE-274A-A7AE-1766CF6A5E34}"/>
                </a:ext>
              </a:extLst>
            </p:cNvPr>
            <p:cNvSpPr>
              <a:spLocks noChangeArrowheads="1"/>
            </p:cNvSpPr>
            <p:nvPr/>
          </p:nvSpPr>
          <p:spPr bwMode="auto">
            <a:xfrm>
              <a:off x="4810125" y="38512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12" name="Rectangle 27">
              <a:extLst>
                <a:ext uri="{FF2B5EF4-FFF2-40B4-BE49-F238E27FC236}">
                  <a16:creationId xmlns:a16="http://schemas.microsoft.com/office/drawing/2014/main" id="{EF776CA8-A7D7-2649-AC52-3BCA5403B092}"/>
                </a:ext>
              </a:extLst>
            </p:cNvPr>
            <p:cNvSpPr>
              <a:spLocks noChangeArrowheads="1"/>
            </p:cNvSpPr>
            <p:nvPr/>
          </p:nvSpPr>
          <p:spPr bwMode="auto">
            <a:xfrm>
              <a:off x="4411663" y="4664074"/>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13" name="Rectangle 28">
              <a:extLst>
                <a:ext uri="{FF2B5EF4-FFF2-40B4-BE49-F238E27FC236}">
                  <a16:creationId xmlns:a16="http://schemas.microsoft.com/office/drawing/2014/main" id="{E9E94DB6-1945-B241-96B8-205B20E1821A}"/>
                </a:ext>
              </a:extLst>
            </p:cNvPr>
            <p:cNvSpPr>
              <a:spLocks noChangeArrowheads="1"/>
            </p:cNvSpPr>
            <p:nvPr/>
          </p:nvSpPr>
          <p:spPr bwMode="auto">
            <a:xfrm>
              <a:off x="4808538" y="46577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14" name="Line 29">
              <a:extLst>
                <a:ext uri="{FF2B5EF4-FFF2-40B4-BE49-F238E27FC236}">
                  <a16:creationId xmlns:a16="http://schemas.microsoft.com/office/drawing/2014/main" id="{1F6B8D32-FEC7-2F4F-AD31-F913249CD413}"/>
                </a:ext>
              </a:extLst>
            </p:cNvPr>
            <p:cNvSpPr>
              <a:spLocks noChangeShapeType="1"/>
            </p:cNvSpPr>
            <p:nvPr/>
          </p:nvSpPr>
          <p:spPr bwMode="auto">
            <a:xfrm flipH="1">
              <a:off x="4826000" y="5200649"/>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15" name="Freeform 30">
              <a:extLst>
                <a:ext uri="{FF2B5EF4-FFF2-40B4-BE49-F238E27FC236}">
                  <a16:creationId xmlns:a16="http://schemas.microsoft.com/office/drawing/2014/main" id="{731D8FFE-A63F-284C-AEBE-5115C777A14B}"/>
                </a:ext>
              </a:extLst>
            </p:cNvPr>
            <p:cNvSpPr>
              <a:spLocks/>
            </p:cNvSpPr>
            <p:nvPr/>
          </p:nvSpPr>
          <p:spPr bwMode="auto">
            <a:xfrm>
              <a:off x="4349750" y="5219699"/>
              <a:ext cx="133350" cy="133350"/>
            </a:xfrm>
            <a:custGeom>
              <a:avLst/>
              <a:gdLst>
                <a:gd name="T0" fmla="*/ 0 w 168"/>
                <a:gd name="T1" fmla="*/ 2147483646 h 169"/>
                <a:gd name="T2" fmla="*/ 2147483646 w 168"/>
                <a:gd name="T3" fmla="*/ 2147483646 h 169"/>
                <a:gd name="T4" fmla="*/ 0 w 168"/>
                <a:gd name="T5" fmla="*/ 0 h 169"/>
                <a:gd name="T6" fmla="*/ 0 60000 65536"/>
                <a:gd name="T7" fmla="*/ 0 60000 65536"/>
                <a:gd name="T8" fmla="*/ 0 60000 65536"/>
                <a:gd name="T9" fmla="*/ 0 w 168"/>
                <a:gd name="T10" fmla="*/ 0 h 169"/>
                <a:gd name="T11" fmla="*/ 168 w 168"/>
                <a:gd name="T12" fmla="*/ 169 h 169"/>
              </a:gdLst>
              <a:ahLst/>
              <a:cxnLst>
                <a:cxn ang="T6">
                  <a:pos x="T0" y="T1"/>
                </a:cxn>
                <a:cxn ang="T7">
                  <a:pos x="T2" y="T3"/>
                </a:cxn>
                <a:cxn ang="T8">
                  <a:pos x="T4" y="T5"/>
                </a:cxn>
              </a:cxnLst>
              <a:rect l="T9" t="T10" r="T11" b="T12"/>
              <a:pathLst>
                <a:path w="168" h="169">
                  <a:moveTo>
                    <a:pt x="0" y="169"/>
                  </a:moveTo>
                  <a:lnTo>
                    <a:pt x="168" y="9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16" name="Line 31">
              <a:extLst>
                <a:ext uri="{FF2B5EF4-FFF2-40B4-BE49-F238E27FC236}">
                  <a16:creationId xmlns:a16="http://schemas.microsoft.com/office/drawing/2014/main" id="{8CFE5421-144C-2E46-8CF0-04952CD255E6}"/>
                </a:ext>
              </a:extLst>
            </p:cNvPr>
            <p:cNvSpPr>
              <a:spLocks noChangeShapeType="1"/>
            </p:cNvSpPr>
            <p:nvPr/>
          </p:nvSpPr>
          <p:spPr bwMode="auto">
            <a:xfrm>
              <a:off x="3529013" y="20542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17" name="Line 32">
              <a:extLst>
                <a:ext uri="{FF2B5EF4-FFF2-40B4-BE49-F238E27FC236}">
                  <a16:creationId xmlns:a16="http://schemas.microsoft.com/office/drawing/2014/main" id="{551F0CC2-579E-124A-8B5E-99FC07E5960B}"/>
                </a:ext>
              </a:extLst>
            </p:cNvPr>
            <p:cNvSpPr>
              <a:spLocks noChangeShapeType="1"/>
            </p:cNvSpPr>
            <p:nvPr/>
          </p:nvSpPr>
          <p:spPr bwMode="auto">
            <a:xfrm flipH="1">
              <a:off x="5016500" y="20542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18" name="Line 33">
              <a:extLst>
                <a:ext uri="{FF2B5EF4-FFF2-40B4-BE49-F238E27FC236}">
                  <a16:creationId xmlns:a16="http://schemas.microsoft.com/office/drawing/2014/main" id="{E254B0B1-E6BD-DA4B-AC23-1FB4B5663A0C}"/>
                </a:ext>
              </a:extLst>
            </p:cNvPr>
            <p:cNvSpPr>
              <a:spLocks noChangeShapeType="1"/>
            </p:cNvSpPr>
            <p:nvPr/>
          </p:nvSpPr>
          <p:spPr bwMode="auto">
            <a:xfrm>
              <a:off x="3529013" y="25876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19" name="Freeform 34">
              <a:extLst>
                <a:ext uri="{FF2B5EF4-FFF2-40B4-BE49-F238E27FC236}">
                  <a16:creationId xmlns:a16="http://schemas.microsoft.com/office/drawing/2014/main" id="{9DCE54A1-F30B-7648-8370-09E1EB603167}"/>
                </a:ext>
              </a:extLst>
            </p:cNvPr>
            <p:cNvSpPr>
              <a:spLocks/>
            </p:cNvSpPr>
            <p:nvPr/>
          </p:nvSpPr>
          <p:spPr bwMode="auto">
            <a:xfrm>
              <a:off x="3795713" y="2587624"/>
              <a:ext cx="458787" cy="2708275"/>
            </a:xfrm>
            <a:custGeom>
              <a:avLst/>
              <a:gdLst>
                <a:gd name="T0" fmla="*/ 0 w 576"/>
                <a:gd name="T1" fmla="*/ 0 h 3412"/>
                <a:gd name="T2" fmla="*/ 0 w 576"/>
                <a:gd name="T3" fmla="*/ 2147483646 h 3412"/>
                <a:gd name="T4" fmla="*/ 2147483646 w 576"/>
                <a:gd name="T5" fmla="*/ 2147483646 h 3412"/>
                <a:gd name="T6" fmla="*/ 0 60000 65536"/>
                <a:gd name="T7" fmla="*/ 0 60000 65536"/>
                <a:gd name="T8" fmla="*/ 0 60000 65536"/>
                <a:gd name="T9" fmla="*/ 0 w 576"/>
                <a:gd name="T10" fmla="*/ 0 h 3412"/>
                <a:gd name="T11" fmla="*/ 576 w 576"/>
                <a:gd name="T12" fmla="*/ 3412 h 3412"/>
              </a:gdLst>
              <a:ahLst/>
              <a:cxnLst>
                <a:cxn ang="T6">
                  <a:pos x="T0" y="T1"/>
                </a:cxn>
                <a:cxn ang="T7">
                  <a:pos x="T2" y="T3"/>
                </a:cxn>
                <a:cxn ang="T8">
                  <a:pos x="T4" y="T5"/>
                </a:cxn>
              </a:cxnLst>
              <a:rect l="T9" t="T10" r="T11" b="T12"/>
              <a:pathLst>
                <a:path w="576" h="3412">
                  <a:moveTo>
                    <a:pt x="0" y="0"/>
                  </a:moveTo>
                  <a:lnTo>
                    <a:pt x="0" y="3412"/>
                  </a:lnTo>
                  <a:lnTo>
                    <a:pt x="576" y="341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20" name="Freeform 35">
              <a:extLst>
                <a:ext uri="{FF2B5EF4-FFF2-40B4-BE49-F238E27FC236}">
                  <a16:creationId xmlns:a16="http://schemas.microsoft.com/office/drawing/2014/main" id="{7CE64E10-1723-2842-9E49-82DB71AB8A4A}"/>
                </a:ext>
              </a:extLst>
            </p:cNvPr>
            <p:cNvSpPr>
              <a:spLocks/>
            </p:cNvSpPr>
            <p:nvPr/>
          </p:nvSpPr>
          <p:spPr bwMode="auto">
            <a:xfrm>
              <a:off x="4083050" y="2054224"/>
              <a:ext cx="266700" cy="2687638"/>
            </a:xfrm>
            <a:custGeom>
              <a:avLst/>
              <a:gdLst>
                <a:gd name="T0" fmla="*/ 0 w 337"/>
                <a:gd name="T1" fmla="*/ 0 h 3388"/>
                <a:gd name="T2" fmla="*/ 0 w 337"/>
                <a:gd name="T3" fmla="*/ 2147483646 h 3388"/>
                <a:gd name="T4" fmla="*/ 2147483646 w 337"/>
                <a:gd name="T5" fmla="*/ 2147483646 h 3388"/>
                <a:gd name="T6" fmla="*/ 0 60000 65536"/>
                <a:gd name="T7" fmla="*/ 0 60000 65536"/>
                <a:gd name="T8" fmla="*/ 0 60000 65536"/>
                <a:gd name="T9" fmla="*/ 0 w 337"/>
                <a:gd name="T10" fmla="*/ 0 h 3388"/>
                <a:gd name="T11" fmla="*/ 337 w 337"/>
                <a:gd name="T12" fmla="*/ 3388 h 3388"/>
              </a:gdLst>
              <a:ahLst/>
              <a:cxnLst>
                <a:cxn ang="T6">
                  <a:pos x="T0" y="T1"/>
                </a:cxn>
                <a:cxn ang="T7">
                  <a:pos x="T2" y="T3"/>
                </a:cxn>
                <a:cxn ang="T8">
                  <a:pos x="T4" y="T5"/>
                </a:cxn>
              </a:cxnLst>
              <a:rect l="T9" t="T10" r="T11" b="T12"/>
              <a:pathLst>
                <a:path w="337" h="3388">
                  <a:moveTo>
                    <a:pt x="0" y="0"/>
                  </a:moveTo>
                  <a:lnTo>
                    <a:pt x="0" y="3388"/>
                  </a:lnTo>
                  <a:lnTo>
                    <a:pt x="337" y="3388"/>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21" name="Line 36">
              <a:extLst>
                <a:ext uri="{FF2B5EF4-FFF2-40B4-BE49-F238E27FC236}">
                  <a16:creationId xmlns:a16="http://schemas.microsoft.com/office/drawing/2014/main" id="{B4294FAF-356E-8344-A511-FA585B8246B7}"/>
                </a:ext>
              </a:extLst>
            </p:cNvPr>
            <p:cNvSpPr>
              <a:spLocks noChangeShapeType="1"/>
            </p:cNvSpPr>
            <p:nvPr/>
          </p:nvSpPr>
          <p:spPr bwMode="auto">
            <a:xfrm>
              <a:off x="3795713" y="3941762"/>
              <a:ext cx="5540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2" name="Line 37">
              <a:extLst>
                <a:ext uri="{FF2B5EF4-FFF2-40B4-BE49-F238E27FC236}">
                  <a16:creationId xmlns:a16="http://schemas.microsoft.com/office/drawing/2014/main" id="{E07E9BEF-2DB4-1B4E-B6AE-7DF79F1F9C87}"/>
                </a:ext>
              </a:extLst>
            </p:cNvPr>
            <p:cNvSpPr>
              <a:spLocks noChangeShapeType="1"/>
            </p:cNvSpPr>
            <p:nvPr/>
          </p:nvSpPr>
          <p:spPr bwMode="auto">
            <a:xfrm>
              <a:off x="408305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3" name="Line 38">
              <a:extLst>
                <a:ext uri="{FF2B5EF4-FFF2-40B4-BE49-F238E27FC236}">
                  <a16:creationId xmlns:a16="http://schemas.microsoft.com/office/drawing/2014/main" id="{664A2577-9170-4F49-AE7E-F6784B7B232A}"/>
                </a:ext>
              </a:extLst>
            </p:cNvPr>
            <p:cNvSpPr>
              <a:spLocks noChangeShapeType="1"/>
            </p:cNvSpPr>
            <p:nvPr/>
          </p:nvSpPr>
          <p:spPr bwMode="auto">
            <a:xfrm flipH="1">
              <a:off x="5016500" y="25876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4" name="Line 39">
              <a:extLst>
                <a:ext uri="{FF2B5EF4-FFF2-40B4-BE49-F238E27FC236}">
                  <a16:creationId xmlns:a16="http://schemas.microsoft.com/office/drawing/2014/main" id="{838C5B71-B8B8-CB43-BAD2-DA0D2A6DC817}"/>
                </a:ext>
              </a:extLst>
            </p:cNvPr>
            <p:cNvSpPr>
              <a:spLocks noChangeShapeType="1"/>
            </p:cNvSpPr>
            <p:nvPr/>
          </p:nvSpPr>
          <p:spPr bwMode="auto">
            <a:xfrm flipH="1">
              <a:off x="501650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5" name="Line 40">
              <a:extLst>
                <a:ext uri="{FF2B5EF4-FFF2-40B4-BE49-F238E27FC236}">
                  <a16:creationId xmlns:a16="http://schemas.microsoft.com/office/drawing/2014/main" id="{5A76BE67-6F27-4A4C-AA61-A8A33D0238E7}"/>
                </a:ext>
              </a:extLst>
            </p:cNvPr>
            <p:cNvSpPr>
              <a:spLocks noChangeShapeType="1"/>
            </p:cNvSpPr>
            <p:nvPr/>
          </p:nvSpPr>
          <p:spPr bwMode="auto">
            <a:xfrm flipH="1">
              <a:off x="5016500" y="3943349"/>
              <a:ext cx="266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6" name="Line 41">
              <a:extLst>
                <a:ext uri="{FF2B5EF4-FFF2-40B4-BE49-F238E27FC236}">
                  <a16:creationId xmlns:a16="http://schemas.microsoft.com/office/drawing/2014/main" id="{A61610FD-A89A-174A-B255-B18707278A32}"/>
                </a:ext>
              </a:extLst>
            </p:cNvPr>
            <p:cNvSpPr>
              <a:spLocks noChangeShapeType="1"/>
            </p:cNvSpPr>
            <p:nvPr/>
          </p:nvSpPr>
          <p:spPr bwMode="auto">
            <a:xfrm flipH="1">
              <a:off x="5016500" y="47418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7" name="Line 42">
              <a:extLst>
                <a:ext uri="{FF2B5EF4-FFF2-40B4-BE49-F238E27FC236}">
                  <a16:creationId xmlns:a16="http://schemas.microsoft.com/office/drawing/2014/main" id="{78542779-D609-7748-AED8-7CE651F16313}"/>
                </a:ext>
              </a:extLst>
            </p:cNvPr>
            <p:cNvSpPr>
              <a:spLocks noChangeShapeType="1"/>
            </p:cNvSpPr>
            <p:nvPr/>
          </p:nvSpPr>
          <p:spPr bwMode="auto">
            <a:xfrm flipH="1">
              <a:off x="5016500" y="5295899"/>
              <a:ext cx="266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8" name="Freeform 43">
              <a:extLst>
                <a:ext uri="{FF2B5EF4-FFF2-40B4-BE49-F238E27FC236}">
                  <a16:creationId xmlns:a16="http://schemas.microsoft.com/office/drawing/2014/main" id="{1EA61D8D-DE37-F14F-9368-413AC2999B01}"/>
                </a:ext>
              </a:extLst>
            </p:cNvPr>
            <p:cNvSpPr>
              <a:spLocks/>
            </p:cNvSpPr>
            <p:nvPr/>
          </p:nvSpPr>
          <p:spPr bwMode="auto">
            <a:xfrm>
              <a:off x="3776663" y="3922712"/>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7"/>
                  </a:lnTo>
                  <a:lnTo>
                    <a:pt x="0" y="26"/>
                  </a:lnTo>
                  <a:lnTo>
                    <a:pt x="0" y="25"/>
                  </a:lnTo>
                  <a:lnTo>
                    <a:pt x="1" y="24"/>
                  </a:lnTo>
                  <a:lnTo>
                    <a:pt x="1" y="23"/>
                  </a:lnTo>
                  <a:lnTo>
                    <a:pt x="1" y="21"/>
                  </a:lnTo>
                  <a:lnTo>
                    <a:pt x="2" y="19"/>
                  </a:lnTo>
                  <a:lnTo>
                    <a:pt x="2" y="18"/>
                  </a:lnTo>
                  <a:lnTo>
                    <a:pt x="2" y="17"/>
                  </a:lnTo>
                  <a:lnTo>
                    <a:pt x="3" y="15"/>
                  </a:lnTo>
                  <a:lnTo>
                    <a:pt x="5" y="14"/>
                  </a:lnTo>
                  <a:lnTo>
                    <a:pt x="5" y="13"/>
                  </a:lnTo>
                  <a:lnTo>
                    <a:pt x="6" y="12"/>
                  </a:lnTo>
                  <a:lnTo>
                    <a:pt x="7" y="11"/>
                  </a:lnTo>
                  <a:lnTo>
                    <a:pt x="7" y="9"/>
                  </a:lnTo>
                  <a:lnTo>
                    <a:pt x="8" y="9"/>
                  </a:lnTo>
                  <a:lnTo>
                    <a:pt x="9" y="8"/>
                  </a:lnTo>
                  <a:lnTo>
                    <a:pt x="11" y="7"/>
                  </a:lnTo>
                  <a:lnTo>
                    <a:pt x="12" y="6"/>
                  </a:lnTo>
                  <a:lnTo>
                    <a:pt x="13" y="6"/>
                  </a:lnTo>
                  <a:lnTo>
                    <a:pt x="14" y="5"/>
                  </a:lnTo>
                  <a:lnTo>
                    <a:pt x="15" y="3"/>
                  </a:lnTo>
                  <a:lnTo>
                    <a:pt x="17" y="3"/>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3"/>
                  </a:lnTo>
                  <a:lnTo>
                    <a:pt x="56" y="3"/>
                  </a:lnTo>
                  <a:lnTo>
                    <a:pt x="57" y="5"/>
                  </a:lnTo>
                  <a:lnTo>
                    <a:pt x="59" y="6"/>
                  </a:lnTo>
                  <a:lnTo>
                    <a:pt x="60" y="6"/>
                  </a:lnTo>
                  <a:lnTo>
                    <a:pt x="61" y="7"/>
                  </a:lnTo>
                  <a:lnTo>
                    <a:pt x="62" y="8"/>
                  </a:lnTo>
                  <a:lnTo>
                    <a:pt x="63" y="9"/>
                  </a:lnTo>
                  <a:lnTo>
                    <a:pt x="65" y="9"/>
                  </a:lnTo>
                  <a:lnTo>
                    <a:pt x="66" y="11"/>
                  </a:lnTo>
                  <a:lnTo>
                    <a:pt x="66" y="12"/>
                  </a:lnTo>
                  <a:lnTo>
                    <a:pt x="67" y="13"/>
                  </a:lnTo>
                  <a:lnTo>
                    <a:pt x="68" y="14"/>
                  </a:lnTo>
                  <a:lnTo>
                    <a:pt x="68" y="15"/>
                  </a:lnTo>
                  <a:lnTo>
                    <a:pt x="69" y="17"/>
                  </a:lnTo>
                  <a:lnTo>
                    <a:pt x="69" y="18"/>
                  </a:lnTo>
                  <a:lnTo>
                    <a:pt x="71" y="19"/>
                  </a:lnTo>
                  <a:lnTo>
                    <a:pt x="71" y="21"/>
                  </a:lnTo>
                  <a:lnTo>
                    <a:pt x="71" y="23"/>
                  </a:lnTo>
                  <a:lnTo>
                    <a:pt x="72" y="24"/>
                  </a:lnTo>
                  <a:lnTo>
                    <a:pt x="72" y="25"/>
                  </a:lnTo>
                  <a:lnTo>
                    <a:pt x="72" y="26"/>
                  </a:lnTo>
                  <a:lnTo>
                    <a:pt x="72" y="27"/>
                  </a:lnTo>
                  <a:lnTo>
                    <a:pt x="72" y="30"/>
                  </a:lnTo>
                  <a:lnTo>
                    <a:pt x="72" y="19"/>
                  </a:lnTo>
                  <a:lnTo>
                    <a:pt x="72" y="21"/>
                  </a:lnTo>
                  <a:lnTo>
                    <a:pt x="72" y="23"/>
                  </a:lnTo>
                  <a:lnTo>
                    <a:pt x="72" y="24"/>
                  </a:lnTo>
                  <a:lnTo>
                    <a:pt x="72" y="25"/>
                  </a:lnTo>
                  <a:lnTo>
                    <a:pt x="71" y="26"/>
                  </a:lnTo>
                  <a:lnTo>
                    <a:pt x="71" y="27"/>
                  </a:lnTo>
                  <a:lnTo>
                    <a:pt x="71" y="30"/>
                  </a:lnTo>
                  <a:lnTo>
                    <a:pt x="69" y="31"/>
                  </a:lnTo>
                  <a:lnTo>
                    <a:pt x="69" y="32"/>
                  </a:lnTo>
                  <a:lnTo>
                    <a:pt x="68" y="33"/>
                  </a:lnTo>
                  <a:lnTo>
                    <a:pt x="68" y="35"/>
                  </a:lnTo>
                  <a:lnTo>
                    <a:pt x="67" y="36"/>
                  </a:lnTo>
                  <a:lnTo>
                    <a:pt x="66" y="37"/>
                  </a:lnTo>
                  <a:lnTo>
                    <a:pt x="66" y="38"/>
                  </a:lnTo>
                  <a:lnTo>
                    <a:pt x="65" y="39"/>
                  </a:lnTo>
                  <a:lnTo>
                    <a:pt x="63" y="39"/>
                  </a:lnTo>
                  <a:lnTo>
                    <a:pt x="62" y="41"/>
                  </a:lnTo>
                  <a:lnTo>
                    <a:pt x="61" y="42"/>
                  </a:lnTo>
                  <a:lnTo>
                    <a:pt x="60" y="43"/>
                  </a:lnTo>
                  <a:lnTo>
                    <a:pt x="59" y="43"/>
                  </a:lnTo>
                  <a:lnTo>
                    <a:pt x="57" y="44"/>
                  </a:lnTo>
                  <a:lnTo>
                    <a:pt x="56" y="45"/>
                  </a:lnTo>
                  <a:lnTo>
                    <a:pt x="55" y="45"/>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5"/>
                  </a:lnTo>
                  <a:lnTo>
                    <a:pt x="15" y="45"/>
                  </a:lnTo>
                  <a:lnTo>
                    <a:pt x="14" y="44"/>
                  </a:lnTo>
                  <a:lnTo>
                    <a:pt x="13" y="43"/>
                  </a:lnTo>
                  <a:lnTo>
                    <a:pt x="12" y="43"/>
                  </a:lnTo>
                  <a:lnTo>
                    <a:pt x="11" y="42"/>
                  </a:lnTo>
                  <a:lnTo>
                    <a:pt x="9" y="41"/>
                  </a:lnTo>
                  <a:lnTo>
                    <a:pt x="8" y="39"/>
                  </a:lnTo>
                  <a:lnTo>
                    <a:pt x="7" y="39"/>
                  </a:lnTo>
                  <a:lnTo>
                    <a:pt x="7" y="38"/>
                  </a:lnTo>
                  <a:lnTo>
                    <a:pt x="6" y="37"/>
                  </a:lnTo>
                  <a:lnTo>
                    <a:pt x="5" y="36"/>
                  </a:lnTo>
                  <a:lnTo>
                    <a:pt x="5" y="35"/>
                  </a:lnTo>
                  <a:lnTo>
                    <a:pt x="3" y="33"/>
                  </a:lnTo>
                  <a:lnTo>
                    <a:pt x="2" y="32"/>
                  </a:lnTo>
                  <a:lnTo>
                    <a:pt x="2" y="31"/>
                  </a:lnTo>
                  <a:lnTo>
                    <a:pt x="2" y="30"/>
                  </a:lnTo>
                  <a:lnTo>
                    <a:pt x="1" y="27"/>
                  </a:lnTo>
                  <a:lnTo>
                    <a:pt x="1" y="26"/>
                  </a:lnTo>
                  <a:lnTo>
                    <a:pt x="1" y="25"/>
                  </a:lnTo>
                  <a:lnTo>
                    <a:pt x="0" y="24"/>
                  </a:lnTo>
                  <a:lnTo>
                    <a:pt x="0" y="23"/>
                  </a:lnTo>
                  <a:lnTo>
                    <a:pt x="0" y="21"/>
                  </a:lnTo>
                  <a:lnTo>
                    <a:pt x="0" y="19"/>
                  </a:lnTo>
                  <a:close/>
                </a:path>
              </a:pathLst>
            </a:custGeom>
            <a:solidFill>
              <a:srgbClr val="000000"/>
            </a:solidFill>
            <a:ln w="19050">
              <a:solidFill>
                <a:srgbClr val="000000"/>
              </a:solidFill>
              <a:round/>
              <a:headEnd/>
              <a:tailEnd/>
            </a:ln>
          </p:spPr>
          <p:txBody>
            <a:bodyPr/>
            <a:lstStyle/>
            <a:p>
              <a:endParaRPr lang="en-US"/>
            </a:p>
          </p:txBody>
        </p:sp>
        <p:sp>
          <p:nvSpPr>
            <p:cNvPr id="191529" name="Freeform 44">
              <a:extLst>
                <a:ext uri="{FF2B5EF4-FFF2-40B4-BE49-F238E27FC236}">
                  <a16:creationId xmlns:a16="http://schemas.microsoft.com/office/drawing/2014/main" id="{3EA87CA0-97D7-C448-8CD1-86A7ED8952FF}"/>
                </a:ext>
              </a:extLst>
            </p:cNvPr>
            <p:cNvSpPr>
              <a:spLocks/>
            </p:cNvSpPr>
            <p:nvPr/>
          </p:nvSpPr>
          <p:spPr bwMode="auto">
            <a:xfrm>
              <a:off x="4044950" y="3368674"/>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6"/>
                  </a:lnTo>
                  <a:lnTo>
                    <a:pt x="0" y="25"/>
                  </a:lnTo>
                  <a:lnTo>
                    <a:pt x="1" y="24"/>
                  </a:lnTo>
                  <a:lnTo>
                    <a:pt x="1" y="23"/>
                  </a:lnTo>
                  <a:lnTo>
                    <a:pt x="1" y="22"/>
                  </a:lnTo>
                  <a:lnTo>
                    <a:pt x="3" y="19"/>
                  </a:lnTo>
                  <a:lnTo>
                    <a:pt x="3" y="18"/>
                  </a:lnTo>
                  <a:lnTo>
                    <a:pt x="3" y="17"/>
                  </a:lnTo>
                  <a:lnTo>
                    <a:pt x="4" y="16"/>
                  </a:lnTo>
                  <a:lnTo>
                    <a:pt x="5" y="14"/>
                  </a:lnTo>
                  <a:lnTo>
                    <a:pt x="5" y="13"/>
                  </a:lnTo>
                  <a:lnTo>
                    <a:pt x="6" y="12"/>
                  </a:lnTo>
                  <a:lnTo>
                    <a:pt x="7" y="11"/>
                  </a:lnTo>
                  <a:lnTo>
                    <a:pt x="7" y="10"/>
                  </a:lnTo>
                  <a:lnTo>
                    <a:pt x="9" y="10"/>
                  </a:lnTo>
                  <a:lnTo>
                    <a:pt x="10" y="8"/>
                  </a:lnTo>
                  <a:lnTo>
                    <a:pt x="11" y="7"/>
                  </a:lnTo>
                  <a:lnTo>
                    <a:pt x="12" y="6"/>
                  </a:lnTo>
                  <a:lnTo>
                    <a:pt x="13" y="6"/>
                  </a:lnTo>
                  <a:lnTo>
                    <a:pt x="15" y="5"/>
                  </a:lnTo>
                  <a:lnTo>
                    <a:pt x="16" y="4"/>
                  </a:lnTo>
                  <a:lnTo>
                    <a:pt x="17" y="4"/>
                  </a:lnTo>
                  <a:lnTo>
                    <a:pt x="18" y="2"/>
                  </a:lnTo>
                  <a:lnTo>
                    <a:pt x="19" y="2"/>
                  </a:lnTo>
                  <a:lnTo>
                    <a:pt x="21" y="2"/>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2"/>
                  </a:lnTo>
                  <a:lnTo>
                    <a:pt x="53" y="2"/>
                  </a:lnTo>
                  <a:lnTo>
                    <a:pt x="54" y="2"/>
                  </a:lnTo>
                  <a:lnTo>
                    <a:pt x="55" y="4"/>
                  </a:lnTo>
                  <a:lnTo>
                    <a:pt x="57" y="4"/>
                  </a:lnTo>
                  <a:lnTo>
                    <a:pt x="58" y="5"/>
                  </a:lnTo>
                  <a:lnTo>
                    <a:pt x="59" y="6"/>
                  </a:lnTo>
                  <a:lnTo>
                    <a:pt x="60" y="6"/>
                  </a:lnTo>
                  <a:lnTo>
                    <a:pt x="61" y="7"/>
                  </a:lnTo>
                  <a:lnTo>
                    <a:pt x="63" y="8"/>
                  </a:lnTo>
                  <a:lnTo>
                    <a:pt x="64" y="10"/>
                  </a:lnTo>
                  <a:lnTo>
                    <a:pt x="65" y="10"/>
                  </a:lnTo>
                  <a:lnTo>
                    <a:pt x="66" y="11"/>
                  </a:lnTo>
                  <a:lnTo>
                    <a:pt x="66" y="12"/>
                  </a:lnTo>
                  <a:lnTo>
                    <a:pt x="67" y="13"/>
                  </a:lnTo>
                  <a:lnTo>
                    <a:pt x="69" y="14"/>
                  </a:lnTo>
                  <a:lnTo>
                    <a:pt x="69" y="16"/>
                  </a:lnTo>
                  <a:lnTo>
                    <a:pt x="70" y="17"/>
                  </a:lnTo>
                  <a:lnTo>
                    <a:pt x="70" y="18"/>
                  </a:lnTo>
                  <a:lnTo>
                    <a:pt x="71" y="19"/>
                  </a:lnTo>
                  <a:lnTo>
                    <a:pt x="71" y="22"/>
                  </a:lnTo>
                  <a:lnTo>
                    <a:pt x="71" y="23"/>
                  </a:lnTo>
                  <a:lnTo>
                    <a:pt x="72" y="24"/>
                  </a:lnTo>
                  <a:lnTo>
                    <a:pt x="72" y="25"/>
                  </a:lnTo>
                  <a:lnTo>
                    <a:pt x="72" y="26"/>
                  </a:lnTo>
                  <a:lnTo>
                    <a:pt x="72" y="28"/>
                  </a:lnTo>
                  <a:lnTo>
                    <a:pt x="72" y="30"/>
                  </a:lnTo>
                  <a:lnTo>
                    <a:pt x="72" y="43"/>
                  </a:lnTo>
                  <a:lnTo>
                    <a:pt x="72" y="46"/>
                  </a:lnTo>
                  <a:lnTo>
                    <a:pt x="72" y="47"/>
                  </a:lnTo>
                  <a:lnTo>
                    <a:pt x="72" y="48"/>
                  </a:lnTo>
                  <a:lnTo>
                    <a:pt x="72" y="49"/>
                  </a:lnTo>
                  <a:lnTo>
                    <a:pt x="71" y="50"/>
                  </a:lnTo>
                  <a:lnTo>
                    <a:pt x="71" y="52"/>
                  </a:lnTo>
                  <a:lnTo>
                    <a:pt x="71" y="54"/>
                  </a:lnTo>
                  <a:lnTo>
                    <a:pt x="70" y="55"/>
                  </a:lnTo>
                  <a:lnTo>
                    <a:pt x="70" y="56"/>
                  </a:lnTo>
                  <a:lnTo>
                    <a:pt x="69" y="58"/>
                  </a:lnTo>
                  <a:lnTo>
                    <a:pt x="69" y="59"/>
                  </a:lnTo>
                  <a:lnTo>
                    <a:pt x="67" y="60"/>
                  </a:lnTo>
                  <a:lnTo>
                    <a:pt x="66" y="61"/>
                  </a:lnTo>
                  <a:lnTo>
                    <a:pt x="66" y="62"/>
                  </a:lnTo>
                  <a:lnTo>
                    <a:pt x="65" y="64"/>
                  </a:lnTo>
                  <a:lnTo>
                    <a:pt x="64" y="64"/>
                  </a:lnTo>
                  <a:lnTo>
                    <a:pt x="63" y="65"/>
                  </a:lnTo>
                  <a:lnTo>
                    <a:pt x="61" y="66"/>
                  </a:lnTo>
                  <a:lnTo>
                    <a:pt x="60" y="67"/>
                  </a:lnTo>
                  <a:lnTo>
                    <a:pt x="59" y="67"/>
                  </a:lnTo>
                  <a:lnTo>
                    <a:pt x="58" y="68"/>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8"/>
                  </a:lnTo>
                  <a:lnTo>
                    <a:pt x="13" y="67"/>
                  </a:lnTo>
                  <a:lnTo>
                    <a:pt x="12" y="67"/>
                  </a:lnTo>
                  <a:lnTo>
                    <a:pt x="11" y="66"/>
                  </a:lnTo>
                  <a:lnTo>
                    <a:pt x="10" y="65"/>
                  </a:lnTo>
                  <a:lnTo>
                    <a:pt x="9" y="64"/>
                  </a:lnTo>
                  <a:lnTo>
                    <a:pt x="7" y="64"/>
                  </a:lnTo>
                  <a:lnTo>
                    <a:pt x="7" y="62"/>
                  </a:lnTo>
                  <a:lnTo>
                    <a:pt x="6" y="61"/>
                  </a:lnTo>
                  <a:lnTo>
                    <a:pt x="5" y="60"/>
                  </a:lnTo>
                  <a:lnTo>
                    <a:pt x="5" y="59"/>
                  </a:lnTo>
                  <a:lnTo>
                    <a:pt x="4" y="58"/>
                  </a:lnTo>
                  <a:lnTo>
                    <a:pt x="3" y="56"/>
                  </a:lnTo>
                  <a:lnTo>
                    <a:pt x="3" y="55"/>
                  </a:lnTo>
                  <a:lnTo>
                    <a:pt x="3" y="54"/>
                  </a:lnTo>
                  <a:lnTo>
                    <a:pt x="1" y="52"/>
                  </a:lnTo>
                  <a:lnTo>
                    <a:pt x="1" y="50"/>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1530" name="Freeform 45">
              <a:extLst>
                <a:ext uri="{FF2B5EF4-FFF2-40B4-BE49-F238E27FC236}">
                  <a16:creationId xmlns:a16="http://schemas.microsoft.com/office/drawing/2014/main" id="{9F209BA1-79F1-324C-8BA2-9E660AF36445}"/>
                </a:ext>
              </a:extLst>
            </p:cNvPr>
            <p:cNvSpPr>
              <a:spLocks/>
            </p:cNvSpPr>
            <p:nvPr/>
          </p:nvSpPr>
          <p:spPr bwMode="auto">
            <a:xfrm>
              <a:off x="3776663" y="2568574"/>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8"/>
                  </a:lnTo>
                  <a:lnTo>
                    <a:pt x="0" y="26"/>
                  </a:lnTo>
                  <a:lnTo>
                    <a:pt x="0" y="25"/>
                  </a:lnTo>
                  <a:lnTo>
                    <a:pt x="1" y="24"/>
                  </a:lnTo>
                  <a:lnTo>
                    <a:pt x="1" y="23"/>
                  </a:lnTo>
                  <a:lnTo>
                    <a:pt x="1" y="22"/>
                  </a:lnTo>
                  <a:lnTo>
                    <a:pt x="2" y="19"/>
                  </a:lnTo>
                  <a:lnTo>
                    <a:pt x="2" y="18"/>
                  </a:lnTo>
                  <a:lnTo>
                    <a:pt x="2" y="17"/>
                  </a:lnTo>
                  <a:lnTo>
                    <a:pt x="3" y="16"/>
                  </a:lnTo>
                  <a:lnTo>
                    <a:pt x="5" y="14"/>
                  </a:lnTo>
                  <a:lnTo>
                    <a:pt x="5" y="13"/>
                  </a:lnTo>
                  <a:lnTo>
                    <a:pt x="6" y="12"/>
                  </a:lnTo>
                  <a:lnTo>
                    <a:pt x="7" y="11"/>
                  </a:lnTo>
                  <a:lnTo>
                    <a:pt x="7" y="10"/>
                  </a:lnTo>
                  <a:lnTo>
                    <a:pt x="8" y="10"/>
                  </a:lnTo>
                  <a:lnTo>
                    <a:pt x="9" y="8"/>
                  </a:lnTo>
                  <a:lnTo>
                    <a:pt x="11" y="7"/>
                  </a:lnTo>
                  <a:lnTo>
                    <a:pt x="12" y="6"/>
                  </a:lnTo>
                  <a:lnTo>
                    <a:pt x="13" y="6"/>
                  </a:lnTo>
                  <a:lnTo>
                    <a:pt x="14" y="5"/>
                  </a:lnTo>
                  <a:lnTo>
                    <a:pt x="15" y="4"/>
                  </a:lnTo>
                  <a:lnTo>
                    <a:pt x="17" y="4"/>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4"/>
                  </a:lnTo>
                  <a:lnTo>
                    <a:pt x="56" y="4"/>
                  </a:lnTo>
                  <a:lnTo>
                    <a:pt x="57" y="5"/>
                  </a:lnTo>
                  <a:lnTo>
                    <a:pt x="59" y="6"/>
                  </a:lnTo>
                  <a:lnTo>
                    <a:pt x="60" y="6"/>
                  </a:lnTo>
                  <a:lnTo>
                    <a:pt x="61" y="7"/>
                  </a:lnTo>
                  <a:lnTo>
                    <a:pt x="62" y="8"/>
                  </a:lnTo>
                  <a:lnTo>
                    <a:pt x="63" y="10"/>
                  </a:lnTo>
                  <a:lnTo>
                    <a:pt x="65" y="10"/>
                  </a:lnTo>
                  <a:lnTo>
                    <a:pt x="66" y="11"/>
                  </a:lnTo>
                  <a:lnTo>
                    <a:pt x="66" y="12"/>
                  </a:lnTo>
                  <a:lnTo>
                    <a:pt x="67" y="13"/>
                  </a:lnTo>
                  <a:lnTo>
                    <a:pt x="68" y="14"/>
                  </a:lnTo>
                  <a:lnTo>
                    <a:pt x="68" y="16"/>
                  </a:lnTo>
                  <a:lnTo>
                    <a:pt x="69" y="17"/>
                  </a:lnTo>
                  <a:lnTo>
                    <a:pt x="69" y="18"/>
                  </a:lnTo>
                  <a:lnTo>
                    <a:pt x="71" y="19"/>
                  </a:lnTo>
                  <a:lnTo>
                    <a:pt x="71" y="22"/>
                  </a:lnTo>
                  <a:lnTo>
                    <a:pt x="71" y="23"/>
                  </a:lnTo>
                  <a:lnTo>
                    <a:pt x="72" y="24"/>
                  </a:lnTo>
                  <a:lnTo>
                    <a:pt x="72" y="25"/>
                  </a:lnTo>
                  <a:lnTo>
                    <a:pt x="72" y="26"/>
                  </a:lnTo>
                  <a:lnTo>
                    <a:pt x="72" y="28"/>
                  </a:lnTo>
                  <a:lnTo>
                    <a:pt x="72" y="30"/>
                  </a:lnTo>
                  <a:lnTo>
                    <a:pt x="72" y="19"/>
                  </a:lnTo>
                  <a:lnTo>
                    <a:pt x="72" y="22"/>
                  </a:lnTo>
                  <a:lnTo>
                    <a:pt x="72" y="23"/>
                  </a:lnTo>
                  <a:lnTo>
                    <a:pt x="72" y="24"/>
                  </a:lnTo>
                  <a:lnTo>
                    <a:pt x="72" y="25"/>
                  </a:lnTo>
                  <a:lnTo>
                    <a:pt x="71" y="26"/>
                  </a:lnTo>
                  <a:lnTo>
                    <a:pt x="71" y="28"/>
                  </a:lnTo>
                  <a:lnTo>
                    <a:pt x="71" y="30"/>
                  </a:lnTo>
                  <a:lnTo>
                    <a:pt x="69" y="31"/>
                  </a:lnTo>
                  <a:lnTo>
                    <a:pt x="69" y="32"/>
                  </a:lnTo>
                  <a:lnTo>
                    <a:pt x="68" y="34"/>
                  </a:lnTo>
                  <a:lnTo>
                    <a:pt x="68" y="35"/>
                  </a:lnTo>
                  <a:lnTo>
                    <a:pt x="67" y="36"/>
                  </a:lnTo>
                  <a:lnTo>
                    <a:pt x="66" y="37"/>
                  </a:lnTo>
                  <a:lnTo>
                    <a:pt x="66" y="38"/>
                  </a:lnTo>
                  <a:lnTo>
                    <a:pt x="65" y="40"/>
                  </a:lnTo>
                  <a:lnTo>
                    <a:pt x="63" y="40"/>
                  </a:lnTo>
                  <a:lnTo>
                    <a:pt x="62" y="41"/>
                  </a:lnTo>
                  <a:lnTo>
                    <a:pt x="61" y="42"/>
                  </a:lnTo>
                  <a:lnTo>
                    <a:pt x="60" y="43"/>
                  </a:lnTo>
                  <a:lnTo>
                    <a:pt x="59" y="43"/>
                  </a:lnTo>
                  <a:lnTo>
                    <a:pt x="57" y="44"/>
                  </a:lnTo>
                  <a:lnTo>
                    <a:pt x="56" y="46"/>
                  </a:lnTo>
                  <a:lnTo>
                    <a:pt x="55" y="46"/>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6"/>
                  </a:lnTo>
                  <a:lnTo>
                    <a:pt x="15" y="46"/>
                  </a:lnTo>
                  <a:lnTo>
                    <a:pt x="14" y="44"/>
                  </a:lnTo>
                  <a:lnTo>
                    <a:pt x="13" y="43"/>
                  </a:lnTo>
                  <a:lnTo>
                    <a:pt x="12" y="43"/>
                  </a:lnTo>
                  <a:lnTo>
                    <a:pt x="11" y="42"/>
                  </a:lnTo>
                  <a:lnTo>
                    <a:pt x="9" y="41"/>
                  </a:lnTo>
                  <a:lnTo>
                    <a:pt x="8" y="40"/>
                  </a:lnTo>
                  <a:lnTo>
                    <a:pt x="7" y="40"/>
                  </a:lnTo>
                  <a:lnTo>
                    <a:pt x="7" y="38"/>
                  </a:lnTo>
                  <a:lnTo>
                    <a:pt x="6" y="37"/>
                  </a:lnTo>
                  <a:lnTo>
                    <a:pt x="5" y="36"/>
                  </a:lnTo>
                  <a:lnTo>
                    <a:pt x="5" y="35"/>
                  </a:lnTo>
                  <a:lnTo>
                    <a:pt x="3" y="34"/>
                  </a:lnTo>
                  <a:lnTo>
                    <a:pt x="2" y="32"/>
                  </a:lnTo>
                  <a:lnTo>
                    <a:pt x="2" y="31"/>
                  </a:lnTo>
                  <a:lnTo>
                    <a:pt x="2" y="30"/>
                  </a:lnTo>
                  <a:lnTo>
                    <a:pt x="1" y="28"/>
                  </a:lnTo>
                  <a:lnTo>
                    <a:pt x="1" y="26"/>
                  </a:lnTo>
                  <a:lnTo>
                    <a:pt x="1" y="25"/>
                  </a:lnTo>
                  <a:lnTo>
                    <a:pt x="0" y="24"/>
                  </a:lnTo>
                  <a:lnTo>
                    <a:pt x="0" y="23"/>
                  </a:lnTo>
                  <a:lnTo>
                    <a:pt x="0" y="22"/>
                  </a:lnTo>
                  <a:lnTo>
                    <a:pt x="0" y="19"/>
                  </a:lnTo>
                  <a:close/>
                </a:path>
              </a:pathLst>
            </a:custGeom>
            <a:solidFill>
              <a:srgbClr val="000000"/>
            </a:solidFill>
            <a:ln w="19050">
              <a:solidFill>
                <a:srgbClr val="000000"/>
              </a:solidFill>
              <a:round/>
              <a:headEnd/>
              <a:tailEnd/>
            </a:ln>
          </p:spPr>
          <p:txBody>
            <a:bodyPr/>
            <a:lstStyle/>
            <a:p>
              <a:endParaRPr lang="en-US"/>
            </a:p>
          </p:txBody>
        </p:sp>
        <p:sp>
          <p:nvSpPr>
            <p:cNvPr id="191531" name="Freeform 46">
              <a:extLst>
                <a:ext uri="{FF2B5EF4-FFF2-40B4-BE49-F238E27FC236}">
                  <a16:creationId xmlns:a16="http://schemas.microsoft.com/office/drawing/2014/main" id="{01F8986B-603B-5647-8CFD-BCA17E6273D3}"/>
                </a:ext>
              </a:extLst>
            </p:cNvPr>
            <p:cNvSpPr>
              <a:spLocks/>
            </p:cNvSpPr>
            <p:nvPr/>
          </p:nvSpPr>
          <p:spPr bwMode="auto">
            <a:xfrm>
              <a:off x="4044950" y="201612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7"/>
                  </a:lnTo>
                  <a:lnTo>
                    <a:pt x="0" y="25"/>
                  </a:lnTo>
                  <a:lnTo>
                    <a:pt x="1" y="24"/>
                  </a:lnTo>
                  <a:lnTo>
                    <a:pt x="1" y="23"/>
                  </a:lnTo>
                  <a:lnTo>
                    <a:pt x="1" y="22"/>
                  </a:lnTo>
                  <a:lnTo>
                    <a:pt x="3" y="19"/>
                  </a:lnTo>
                  <a:lnTo>
                    <a:pt x="3" y="18"/>
                  </a:lnTo>
                  <a:lnTo>
                    <a:pt x="3" y="17"/>
                  </a:lnTo>
                  <a:lnTo>
                    <a:pt x="4" y="16"/>
                  </a:lnTo>
                  <a:lnTo>
                    <a:pt x="5" y="15"/>
                  </a:lnTo>
                  <a:lnTo>
                    <a:pt x="5" y="13"/>
                  </a:lnTo>
                  <a:lnTo>
                    <a:pt x="6" y="12"/>
                  </a:lnTo>
                  <a:lnTo>
                    <a:pt x="7" y="11"/>
                  </a:lnTo>
                  <a:lnTo>
                    <a:pt x="7" y="10"/>
                  </a:lnTo>
                  <a:lnTo>
                    <a:pt x="9" y="10"/>
                  </a:lnTo>
                  <a:lnTo>
                    <a:pt x="10" y="9"/>
                  </a:lnTo>
                  <a:lnTo>
                    <a:pt x="11" y="7"/>
                  </a:lnTo>
                  <a:lnTo>
                    <a:pt x="12" y="6"/>
                  </a:lnTo>
                  <a:lnTo>
                    <a:pt x="13" y="6"/>
                  </a:lnTo>
                  <a:lnTo>
                    <a:pt x="15" y="5"/>
                  </a:lnTo>
                  <a:lnTo>
                    <a:pt x="16" y="4"/>
                  </a:lnTo>
                  <a:lnTo>
                    <a:pt x="17" y="4"/>
                  </a:lnTo>
                  <a:lnTo>
                    <a:pt x="18" y="3"/>
                  </a:lnTo>
                  <a:lnTo>
                    <a:pt x="19" y="3"/>
                  </a:lnTo>
                  <a:lnTo>
                    <a:pt x="21" y="3"/>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3"/>
                  </a:lnTo>
                  <a:lnTo>
                    <a:pt x="53" y="3"/>
                  </a:lnTo>
                  <a:lnTo>
                    <a:pt x="54" y="3"/>
                  </a:lnTo>
                  <a:lnTo>
                    <a:pt x="55" y="4"/>
                  </a:lnTo>
                  <a:lnTo>
                    <a:pt x="57" y="4"/>
                  </a:lnTo>
                  <a:lnTo>
                    <a:pt x="58" y="5"/>
                  </a:lnTo>
                  <a:lnTo>
                    <a:pt x="59" y="6"/>
                  </a:lnTo>
                  <a:lnTo>
                    <a:pt x="60" y="6"/>
                  </a:lnTo>
                  <a:lnTo>
                    <a:pt x="61" y="7"/>
                  </a:lnTo>
                  <a:lnTo>
                    <a:pt x="63" y="9"/>
                  </a:lnTo>
                  <a:lnTo>
                    <a:pt x="64" y="10"/>
                  </a:lnTo>
                  <a:lnTo>
                    <a:pt x="65" y="10"/>
                  </a:lnTo>
                  <a:lnTo>
                    <a:pt x="66" y="11"/>
                  </a:lnTo>
                  <a:lnTo>
                    <a:pt x="66" y="12"/>
                  </a:lnTo>
                  <a:lnTo>
                    <a:pt x="67" y="13"/>
                  </a:lnTo>
                  <a:lnTo>
                    <a:pt x="69" y="15"/>
                  </a:lnTo>
                  <a:lnTo>
                    <a:pt x="69" y="16"/>
                  </a:lnTo>
                  <a:lnTo>
                    <a:pt x="70" y="17"/>
                  </a:lnTo>
                  <a:lnTo>
                    <a:pt x="70" y="18"/>
                  </a:lnTo>
                  <a:lnTo>
                    <a:pt x="71" y="19"/>
                  </a:lnTo>
                  <a:lnTo>
                    <a:pt x="71" y="22"/>
                  </a:lnTo>
                  <a:lnTo>
                    <a:pt x="71" y="23"/>
                  </a:lnTo>
                  <a:lnTo>
                    <a:pt x="72" y="24"/>
                  </a:lnTo>
                  <a:lnTo>
                    <a:pt x="72" y="25"/>
                  </a:lnTo>
                  <a:lnTo>
                    <a:pt x="72" y="27"/>
                  </a:lnTo>
                  <a:lnTo>
                    <a:pt x="72" y="28"/>
                  </a:lnTo>
                  <a:lnTo>
                    <a:pt x="72" y="30"/>
                  </a:lnTo>
                  <a:lnTo>
                    <a:pt x="72" y="43"/>
                  </a:lnTo>
                  <a:lnTo>
                    <a:pt x="72" y="46"/>
                  </a:lnTo>
                  <a:lnTo>
                    <a:pt x="72" y="47"/>
                  </a:lnTo>
                  <a:lnTo>
                    <a:pt x="72" y="48"/>
                  </a:lnTo>
                  <a:lnTo>
                    <a:pt x="72" y="49"/>
                  </a:lnTo>
                  <a:lnTo>
                    <a:pt x="71" y="51"/>
                  </a:lnTo>
                  <a:lnTo>
                    <a:pt x="71" y="52"/>
                  </a:lnTo>
                  <a:lnTo>
                    <a:pt x="71" y="54"/>
                  </a:lnTo>
                  <a:lnTo>
                    <a:pt x="70" y="55"/>
                  </a:lnTo>
                  <a:lnTo>
                    <a:pt x="70" y="57"/>
                  </a:lnTo>
                  <a:lnTo>
                    <a:pt x="69" y="58"/>
                  </a:lnTo>
                  <a:lnTo>
                    <a:pt x="69" y="59"/>
                  </a:lnTo>
                  <a:lnTo>
                    <a:pt x="67" y="60"/>
                  </a:lnTo>
                  <a:lnTo>
                    <a:pt x="66" y="61"/>
                  </a:lnTo>
                  <a:lnTo>
                    <a:pt x="66" y="63"/>
                  </a:lnTo>
                  <a:lnTo>
                    <a:pt x="65" y="64"/>
                  </a:lnTo>
                  <a:lnTo>
                    <a:pt x="64" y="64"/>
                  </a:lnTo>
                  <a:lnTo>
                    <a:pt x="63" y="65"/>
                  </a:lnTo>
                  <a:lnTo>
                    <a:pt x="61" y="66"/>
                  </a:lnTo>
                  <a:lnTo>
                    <a:pt x="60" y="67"/>
                  </a:lnTo>
                  <a:lnTo>
                    <a:pt x="59" y="67"/>
                  </a:lnTo>
                  <a:lnTo>
                    <a:pt x="58" y="69"/>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9"/>
                  </a:lnTo>
                  <a:lnTo>
                    <a:pt x="13" y="67"/>
                  </a:lnTo>
                  <a:lnTo>
                    <a:pt x="12" y="67"/>
                  </a:lnTo>
                  <a:lnTo>
                    <a:pt x="11" y="66"/>
                  </a:lnTo>
                  <a:lnTo>
                    <a:pt x="10" y="65"/>
                  </a:lnTo>
                  <a:lnTo>
                    <a:pt x="9" y="64"/>
                  </a:lnTo>
                  <a:lnTo>
                    <a:pt x="7" y="64"/>
                  </a:lnTo>
                  <a:lnTo>
                    <a:pt x="7" y="63"/>
                  </a:lnTo>
                  <a:lnTo>
                    <a:pt x="6" y="61"/>
                  </a:lnTo>
                  <a:lnTo>
                    <a:pt x="5" y="60"/>
                  </a:lnTo>
                  <a:lnTo>
                    <a:pt x="5" y="59"/>
                  </a:lnTo>
                  <a:lnTo>
                    <a:pt x="4" y="58"/>
                  </a:lnTo>
                  <a:lnTo>
                    <a:pt x="3" y="57"/>
                  </a:lnTo>
                  <a:lnTo>
                    <a:pt x="3" y="55"/>
                  </a:lnTo>
                  <a:lnTo>
                    <a:pt x="3" y="54"/>
                  </a:lnTo>
                  <a:lnTo>
                    <a:pt x="1" y="52"/>
                  </a:lnTo>
                  <a:lnTo>
                    <a:pt x="1" y="51"/>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1532" name="Freeform 47">
              <a:extLst>
                <a:ext uri="{FF2B5EF4-FFF2-40B4-BE49-F238E27FC236}">
                  <a16:creationId xmlns:a16="http://schemas.microsoft.com/office/drawing/2014/main" id="{FEC1E601-3E4B-3844-9FAC-4740F2FCCD9A}"/>
                </a:ext>
              </a:extLst>
            </p:cNvPr>
            <p:cNvSpPr>
              <a:spLocks/>
            </p:cNvSpPr>
            <p:nvPr/>
          </p:nvSpPr>
          <p:spPr bwMode="auto">
            <a:xfrm>
              <a:off x="4254500" y="5257799"/>
              <a:ext cx="95250" cy="76200"/>
            </a:xfrm>
            <a:custGeom>
              <a:avLst/>
              <a:gdLst>
                <a:gd name="T0" fmla="*/ 0 w 121"/>
                <a:gd name="T1" fmla="*/ 2147483646 h 96"/>
                <a:gd name="T2" fmla="*/ 0 w 121"/>
                <a:gd name="T3" fmla="*/ 2147483646 h 96"/>
                <a:gd name="T4" fmla="*/ 2147483646 w 121"/>
                <a:gd name="T5" fmla="*/ 2147483646 h 96"/>
                <a:gd name="T6" fmla="*/ 2147483646 w 121"/>
                <a:gd name="T7" fmla="*/ 2147483646 h 96"/>
                <a:gd name="T8" fmla="*/ 2147483646 w 121"/>
                <a:gd name="T9" fmla="*/ 2147483646 h 96"/>
                <a:gd name="T10" fmla="*/ 2147483646 w 121"/>
                <a:gd name="T11" fmla="*/ 2147483646 h 96"/>
                <a:gd name="T12" fmla="*/ 2147483646 w 121"/>
                <a:gd name="T13" fmla="*/ 2147483646 h 96"/>
                <a:gd name="T14" fmla="*/ 2147483646 w 121"/>
                <a:gd name="T15" fmla="*/ 2147483646 h 96"/>
                <a:gd name="T16" fmla="*/ 2147483646 w 121"/>
                <a:gd name="T17" fmla="*/ 2147483646 h 96"/>
                <a:gd name="T18" fmla="*/ 2147483646 w 121"/>
                <a:gd name="T19" fmla="*/ 2147483646 h 96"/>
                <a:gd name="T20" fmla="*/ 2147483646 w 121"/>
                <a:gd name="T21" fmla="*/ 2147483646 h 96"/>
                <a:gd name="T22" fmla="*/ 2147483646 w 121"/>
                <a:gd name="T23" fmla="*/ 0 h 96"/>
                <a:gd name="T24" fmla="*/ 2147483646 w 121"/>
                <a:gd name="T25" fmla="*/ 2147483646 h 96"/>
                <a:gd name="T26" fmla="*/ 2147483646 w 121"/>
                <a:gd name="T27" fmla="*/ 2147483646 h 96"/>
                <a:gd name="T28" fmla="*/ 2147483646 w 121"/>
                <a:gd name="T29" fmla="*/ 2147483646 h 96"/>
                <a:gd name="T30" fmla="*/ 2147483646 w 121"/>
                <a:gd name="T31" fmla="*/ 2147483646 h 96"/>
                <a:gd name="T32" fmla="*/ 2147483646 w 121"/>
                <a:gd name="T33" fmla="*/ 2147483646 h 96"/>
                <a:gd name="T34" fmla="*/ 2147483646 w 121"/>
                <a:gd name="T35" fmla="*/ 2147483646 h 96"/>
                <a:gd name="T36" fmla="*/ 2147483646 w 121"/>
                <a:gd name="T37" fmla="*/ 2147483646 h 96"/>
                <a:gd name="T38" fmla="*/ 2147483646 w 121"/>
                <a:gd name="T39" fmla="*/ 2147483646 h 96"/>
                <a:gd name="T40" fmla="*/ 2147483646 w 121"/>
                <a:gd name="T41" fmla="*/ 2147483646 h 96"/>
                <a:gd name="T42" fmla="*/ 2147483646 w 121"/>
                <a:gd name="T43" fmla="*/ 2147483646 h 96"/>
                <a:gd name="T44" fmla="*/ 2147483646 w 121"/>
                <a:gd name="T45" fmla="*/ 2147483646 h 96"/>
                <a:gd name="T46" fmla="*/ 2147483646 w 121"/>
                <a:gd name="T47" fmla="*/ 2147483646 h 96"/>
                <a:gd name="T48" fmla="*/ 2147483646 w 121"/>
                <a:gd name="T49" fmla="*/ 2147483646 h 96"/>
                <a:gd name="T50" fmla="*/ 2147483646 w 121"/>
                <a:gd name="T51" fmla="*/ 2147483646 h 96"/>
                <a:gd name="T52" fmla="*/ 2147483646 w 121"/>
                <a:gd name="T53" fmla="*/ 2147483646 h 96"/>
                <a:gd name="T54" fmla="*/ 2147483646 w 121"/>
                <a:gd name="T55" fmla="*/ 2147483646 h 96"/>
                <a:gd name="T56" fmla="*/ 2147483646 w 121"/>
                <a:gd name="T57" fmla="*/ 2147483646 h 96"/>
                <a:gd name="T58" fmla="*/ 2147483646 w 121"/>
                <a:gd name="T59" fmla="*/ 2147483646 h 96"/>
                <a:gd name="T60" fmla="*/ 2147483646 w 121"/>
                <a:gd name="T61" fmla="*/ 2147483646 h 96"/>
                <a:gd name="T62" fmla="*/ 2147483646 w 121"/>
                <a:gd name="T63" fmla="*/ 2147483646 h 96"/>
                <a:gd name="T64" fmla="*/ 2147483646 w 121"/>
                <a:gd name="T65" fmla="*/ 2147483646 h 96"/>
                <a:gd name="T66" fmla="*/ 2147483646 w 121"/>
                <a:gd name="T67" fmla="*/ 2147483646 h 96"/>
                <a:gd name="T68" fmla="*/ 2147483646 w 121"/>
                <a:gd name="T69" fmla="*/ 2147483646 h 96"/>
                <a:gd name="T70" fmla="*/ 2147483646 w 121"/>
                <a:gd name="T71" fmla="*/ 2147483646 h 96"/>
                <a:gd name="T72" fmla="*/ 2147483646 w 121"/>
                <a:gd name="T73" fmla="*/ 2147483646 h 96"/>
                <a:gd name="T74" fmla="*/ 2147483646 w 121"/>
                <a:gd name="T75" fmla="*/ 2147483646 h 96"/>
                <a:gd name="T76" fmla="*/ 2147483646 w 121"/>
                <a:gd name="T77" fmla="*/ 2147483646 h 96"/>
                <a:gd name="T78" fmla="*/ 2147483646 w 121"/>
                <a:gd name="T79" fmla="*/ 2147483646 h 96"/>
                <a:gd name="T80" fmla="*/ 2147483646 w 121"/>
                <a:gd name="T81" fmla="*/ 2147483646 h 96"/>
                <a:gd name="T82" fmla="*/ 2147483646 w 121"/>
                <a:gd name="T83" fmla="*/ 2147483646 h 96"/>
                <a:gd name="T84" fmla="*/ 2147483646 w 121"/>
                <a:gd name="T85" fmla="*/ 2147483646 h 96"/>
                <a:gd name="T86" fmla="*/ 0 w 121"/>
                <a:gd name="T87" fmla="*/ 2147483646 h 96"/>
                <a:gd name="T88" fmla="*/ 0 w 121"/>
                <a:gd name="T89" fmla="*/ 2147483646 h 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
                <a:gd name="T136" fmla="*/ 0 h 96"/>
                <a:gd name="T137" fmla="*/ 121 w 121"/>
                <a:gd name="T138" fmla="*/ 96 h 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 h="96">
                  <a:moveTo>
                    <a:pt x="0" y="45"/>
                  </a:moveTo>
                  <a:lnTo>
                    <a:pt x="0" y="51"/>
                  </a:lnTo>
                  <a:lnTo>
                    <a:pt x="0" y="49"/>
                  </a:lnTo>
                  <a:lnTo>
                    <a:pt x="0" y="46"/>
                  </a:lnTo>
                  <a:lnTo>
                    <a:pt x="2" y="44"/>
                  </a:lnTo>
                  <a:lnTo>
                    <a:pt x="2" y="42"/>
                  </a:lnTo>
                  <a:lnTo>
                    <a:pt x="2" y="38"/>
                  </a:lnTo>
                  <a:lnTo>
                    <a:pt x="3" y="36"/>
                  </a:lnTo>
                  <a:lnTo>
                    <a:pt x="4" y="33"/>
                  </a:lnTo>
                  <a:lnTo>
                    <a:pt x="4" y="32"/>
                  </a:lnTo>
                  <a:lnTo>
                    <a:pt x="5" y="30"/>
                  </a:lnTo>
                  <a:lnTo>
                    <a:pt x="6" y="27"/>
                  </a:lnTo>
                  <a:lnTo>
                    <a:pt x="8" y="25"/>
                  </a:lnTo>
                  <a:lnTo>
                    <a:pt x="9" y="22"/>
                  </a:lnTo>
                  <a:lnTo>
                    <a:pt x="11" y="21"/>
                  </a:lnTo>
                  <a:lnTo>
                    <a:pt x="12" y="19"/>
                  </a:lnTo>
                  <a:lnTo>
                    <a:pt x="14" y="16"/>
                  </a:lnTo>
                  <a:lnTo>
                    <a:pt x="16" y="15"/>
                  </a:lnTo>
                  <a:lnTo>
                    <a:pt x="17" y="14"/>
                  </a:lnTo>
                  <a:lnTo>
                    <a:pt x="20" y="12"/>
                  </a:lnTo>
                  <a:lnTo>
                    <a:pt x="21" y="10"/>
                  </a:lnTo>
                  <a:lnTo>
                    <a:pt x="23" y="9"/>
                  </a:lnTo>
                  <a:lnTo>
                    <a:pt x="26" y="8"/>
                  </a:lnTo>
                  <a:lnTo>
                    <a:pt x="27" y="7"/>
                  </a:lnTo>
                  <a:lnTo>
                    <a:pt x="29" y="6"/>
                  </a:lnTo>
                  <a:lnTo>
                    <a:pt x="32" y="4"/>
                  </a:lnTo>
                  <a:lnTo>
                    <a:pt x="34" y="3"/>
                  </a:lnTo>
                  <a:lnTo>
                    <a:pt x="36" y="2"/>
                  </a:lnTo>
                  <a:lnTo>
                    <a:pt x="39" y="2"/>
                  </a:lnTo>
                  <a:lnTo>
                    <a:pt x="41" y="1"/>
                  </a:lnTo>
                  <a:lnTo>
                    <a:pt x="44" y="1"/>
                  </a:lnTo>
                  <a:lnTo>
                    <a:pt x="46" y="1"/>
                  </a:lnTo>
                  <a:lnTo>
                    <a:pt x="48" y="1"/>
                  </a:lnTo>
                  <a:lnTo>
                    <a:pt x="52" y="0"/>
                  </a:lnTo>
                  <a:lnTo>
                    <a:pt x="69" y="0"/>
                  </a:lnTo>
                  <a:lnTo>
                    <a:pt x="72" y="1"/>
                  </a:lnTo>
                  <a:lnTo>
                    <a:pt x="75" y="1"/>
                  </a:lnTo>
                  <a:lnTo>
                    <a:pt x="77" y="1"/>
                  </a:lnTo>
                  <a:lnTo>
                    <a:pt x="80" y="1"/>
                  </a:lnTo>
                  <a:lnTo>
                    <a:pt x="82" y="2"/>
                  </a:lnTo>
                  <a:lnTo>
                    <a:pt x="84" y="2"/>
                  </a:lnTo>
                  <a:lnTo>
                    <a:pt x="87" y="3"/>
                  </a:lnTo>
                  <a:lnTo>
                    <a:pt x="89" y="4"/>
                  </a:lnTo>
                  <a:lnTo>
                    <a:pt x="92" y="6"/>
                  </a:lnTo>
                  <a:lnTo>
                    <a:pt x="94" y="7"/>
                  </a:lnTo>
                  <a:lnTo>
                    <a:pt x="96" y="8"/>
                  </a:lnTo>
                  <a:lnTo>
                    <a:pt x="98" y="9"/>
                  </a:lnTo>
                  <a:lnTo>
                    <a:pt x="100" y="10"/>
                  </a:lnTo>
                  <a:lnTo>
                    <a:pt x="102" y="12"/>
                  </a:lnTo>
                  <a:lnTo>
                    <a:pt x="104" y="14"/>
                  </a:lnTo>
                  <a:lnTo>
                    <a:pt x="106" y="15"/>
                  </a:lnTo>
                  <a:lnTo>
                    <a:pt x="107" y="16"/>
                  </a:lnTo>
                  <a:lnTo>
                    <a:pt x="108" y="19"/>
                  </a:lnTo>
                  <a:lnTo>
                    <a:pt x="111" y="21"/>
                  </a:lnTo>
                  <a:lnTo>
                    <a:pt x="112" y="22"/>
                  </a:lnTo>
                  <a:lnTo>
                    <a:pt x="113" y="25"/>
                  </a:lnTo>
                  <a:lnTo>
                    <a:pt x="115" y="27"/>
                  </a:lnTo>
                  <a:lnTo>
                    <a:pt x="116" y="30"/>
                  </a:lnTo>
                  <a:lnTo>
                    <a:pt x="117" y="32"/>
                  </a:lnTo>
                  <a:lnTo>
                    <a:pt x="118" y="33"/>
                  </a:lnTo>
                  <a:lnTo>
                    <a:pt x="118" y="36"/>
                  </a:lnTo>
                  <a:lnTo>
                    <a:pt x="119" y="38"/>
                  </a:lnTo>
                  <a:lnTo>
                    <a:pt x="119" y="42"/>
                  </a:lnTo>
                  <a:lnTo>
                    <a:pt x="121" y="44"/>
                  </a:lnTo>
                  <a:lnTo>
                    <a:pt x="121" y="46"/>
                  </a:lnTo>
                  <a:lnTo>
                    <a:pt x="121" y="49"/>
                  </a:lnTo>
                  <a:lnTo>
                    <a:pt x="121" y="51"/>
                  </a:lnTo>
                  <a:lnTo>
                    <a:pt x="121" y="45"/>
                  </a:lnTo>
                  <a:lnTo>
                    <a:pt x="121" y="48"/>
                  </a:lnTo>
                  <a:lnTo>
                    <a:pt x="121" y="50"/>
                  </a:lnTo>
                  <a:lnTo>
                    <a:pt x="121" y="52"/>
                  </a:lnTo>
                  <a:lnTo>
                    <a:pt x="119" y="55"/>
                  </a:lnTo>
                  <a:lnTo>
                    <a:pt x="119" y="58"/>
                  </a:lnTo>
                  <a:lnTo>
                    <a:pt x="118" y="61"/>
                  </a:lnTo>
                  <a:lnTo>
                    <a:pt x="118" y="63"/>
                  </a:lnTo>
                  <a:lnTo>
                    <a:pt x="117" y="64"/>
                  </a:lnTo>
                  <a:lnTo>
                    <a:pt x="116" y="67"/>
                  </a:lnTo>
                  <a:lnTo>
                    <a:pt x="115" y="69"/>
                  </a:lnTo>
                  <a:lnTo>
                    <a:pt x="113" y="72"/>
                  </a:lnTo>
                  <a:lnTo>
                    <a:pt x="112" y="74"/>
                  </a:lnTo>
                  <a:lnTo>
                    <a:pt x="111" y="75"/>
                  </a:lnTo>
                  <a:lnTo>
                    <a:pt x="108" y="78"/>
                  </a:lnTo>
                  <a:lnTo>
                    <a:pt x="107" y="80"/>
                  </a:lnTo>
                  <a:lnTo>
                    <a:pt x="106" y="81"/>
                  </a:lnTo>
                  <a:lnTo>
                    <a:pt x="104" y="82"/>
                  </a:lnTo>
                  <a:lnTo>
                    <a:pt x="102" y="85"/>
                  </a:lnTo>
                  <a:lnTo>
                    <a:pt x="100" y="86"/>
                  </a:lnTo>
                  <a:lnTo>
                    <a:pt x="98" y="87"/>
                  </a:lnTo>
                  <a:lnTo>
                    <a:pt x="96" y="88"/>
                  </a:lnTo>
                  <a:lnTo>
                    <a:pt x="94" y="90"/>
                  </a:lnTo>
                  <a:lnTo>
                    <a:pt x="92" y="91"/>
                  </a:lnTo>
                  <a:lnTo>
                    <a:pt x="89" y="92"/>
                  </a:lnTo>
                  <a:lnTo>
                    <a:pt x="87" y="93"/>
                  </a:lnTo>
                  <a:lnTo>
                    <a:pt x="84" y="94"/>
                  </a:lnTo>
                  <a:lnTo>
                    <a:pt x="82" y="94"/>
                  </a:lnTo>
                  <a:lnTo>
                    <a:pt x="80" y="96"/>
                  </a:lnTo>
                  <a:lnTo>
                    <a:pt x="77" y="96"/>
                  </a:lnTo>
                  <a:lnTo>
                    <a:pt x="75" y="96"/>
                  </a:lnTo>
                  <a:lnTo>
                    <a:pt x="72" y="96"/>
                  </a:lnTo>
                  <a:lnTo>
                    <a:pt x="69" y="96"/>
                  </a:lnTo>
                  <a:lnTo>
                    <a:pt x="52" y="96"/>
                  </a:lnTo>
                  <a:lnTo>
                    <a:pt x="48" y="96"/>
                  </a:lnTo>
                  <a:lnTo>
                    <a:pt x="46" y="96"/>
                  </a:lnTo>
                  <a:lnTo>
                    <a:pt x="44" y="96"/>
                  </a:lnTo>
                  <a:lnTo>
                    <a:pt x="41" y="96"/>
                  </a:lnTo>
                  <a:lnTo>
                    <a:pt x="39" y="94"/>
                  </a:lnTo>
                  <a:lnTo>
                    <a:pt x="36" y="94"/>
                  </a:lnTo>
                  <a:lnTo>
                    <a:pt x="34" y="93"/>
                  </a:lnTo>
                  <a:lnTo>
                    <a:pt x="32" y="92"/>
                  </a:lnTo>
                  <a:lnTo>
                    <a:pt x="29" y="91"/>
                  </a:lnTo>
                  <a:lnTo>
                    <a:pt x="27" y="90"/>
                  </a:lnTo>
                  <a:lnTo>
                    <a:pt x="26" y="88"/>
                  </a:lnTo>
                  <a:lnTo>
                    <a:pt x="23" y="87"/>
                  </a:lnTo>
                  <a:lnTo>
                    <a:pt x="21" y="86"/>
                  </a:lnTo>
                  <a:lnTo>
                    <a:pt x="20" y="85"/>
                  </a:lnTo>
                  <a:lnTo>
                    <a:pt x="17" y="82"/>
                  </a:lnTo>
                  <a:lnTo>
                    <a:pt x="16" y="81"/>
                  </a:lnTo>
                  <a:lnTo>
                    <a:pt x="14" y="80"/>
                  </a:lnTo>
                  <a:lnTo>
                    <a:pt x="12" y="78"/>
                  </a:lnTo>
                  <a:lnTo>
                    <a:pt x="11" y="75"/>
                  </a:lnTo>
                  <a:lnTo>
                    <a:pt x="9" y="74"/>
                  </a:lnTo>
                  <a:lnTo>
                    <a:pt x="8" y="72"/>
                  </a:lnTo>
                  <a:lnTo>
                    <a:pt x="6" y="69"/>
                  </a:lnTo>
                  <a:lnTo>
                    <a:pt x="5" y="67"/>
                  </a:lnTo>
                  <a:lnTo>
                    <a:pt x="4" y="64"/>
                  </a:lnTo>
                  <a:lnTo>
                    <a:pt x="4" y="63"/>
                  </a:lnTo>
                  <a:lnTo>
                    <a:pt x="3" y="61"/>
                  </a:lnTo>
                  <a:lnTo>
                    <a:pt x="2" y="58"/>
                  </a:lnTo>
                  <a:lnTo>
                    <a:pt x="2" y="55"/>
                  </a:lnTo>
                  <a:lnTo>
                    <a:pt x="2" y="52"/>
                  </a:lnTo>
                  <a:lnTo>
                    <a:pt x="0" y="50"/>
                  </a:lnTo>
                  <a:lnTo>
                    <a:pt x="0" y="48"/>
                  </a:lnTo>
                  <a:lnTo>
                    <a:pt x="0" y="45"/>
                  </a:lnTo>
                  <a:close/>
                </a:path>
              </a:pathLst>
            </a:custGeom>
            <a:solidFill>
              <a:srgbClr val="FFFFFF"/>
            </a:solidFill>
            <a:ln w="19050">
              <a:solidFill>
                <a:srgbClr val="000000"/>
              </a:solidFill>
              <a:round/>
              <a:headEnd/>
              <a:tailEnd/>
            </a:ln>
          </p:spPr>
          <p:txBody>
            <a:bodyPr/>
            <a:lstStyle/>
            <a:p>
              <a:endParaRPr lang="en-US"/>
            </a:p>
          </p:txBody>
        </p:sp>
        <p:sp>
          <p:nvSpPr>
            <p:cNvPr id="191533" name="Rectangle 48">
              <a:extLst>
                <a:ext uri="{FF2B5EF4-FFF2-40B4-BE49-F238E27FC236}">
                  <a16:creationId xmlns:a16="http://schemas.microsoft.com/office/drawing/2014/main" id="{01075277-D718-184F-8408-F692B1F95CD8}"/>
                </a:ext>
              </a:extLst>
            </p:cNvPr>
            <p:cNvSpPr>
              <a:spLocks noChangeArrowheads="1"/>
            </p:cNvSpPr>
            <p:nvPr/>
          </p:nvSpPr>
          <p:spPr bwMode="auto">
            <a:xfrm>
              <a:off x="4810125" y="52038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34" name="Rectangle 49">
              <a:extLst>
                <a:ext uri="{FF2B5EF4-FFF2-40B4-BE49-F238E27FC236}">
                  <a16:creationId xmlns:a16="http://schemas.microsoft.com/office/drawing/2014/main" id="{5E3EC13A-D9A1-7644-825B-9DA1F44C0B1A}"/>
                </a:ext>
              </a:extLst>
            </p:cNvPr>
            <p:cNvSpPr>
              <a:spLocks noChangeArrowheads="1"/>
            </p:cNvSpPr>
            <p:nvPr/>
          </p:nvSpPr>
          <p:spPr bwMode="auto">
            <a:xfrm>
              <a:off x="328771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35" name="Rectangle 50">
              <a:extLst>
                <a:ext uri="{FF2B5EF4-FFF2-40B4-BE49-F238E27FC236}">
                  <a16:creationId xmlns:a16="http://schemas.microsoft.com/office/drawing/2014/main" id="{6151BF1D-C47B-FB43-B6F3-C7E125ADD1F8}"/>
                </a:ext>
              </a:extLst>
            </p:cNvPr>
            <p:cNvSpPr>
              <a:spLocks noChangeArrowheads="1"/>
            </p:cNvSpPr>
            <p:nvPr/>
          </p:nvSpPr>
          <p:spPr bwMode="auto">
            <a:xfrm>
              <a:off x="3005138" y="2489199"/>
              <a:ext cx="54174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1536" name="Rectangle 51">
              <a:extLst>
                <a:ext uri="{FF2B5EF4-FFF2-40B4-BE49-F238E27FC236}">
                  <a16:creationId xmlns:a16="http://schemas.microsoft.com/office/drawing/2014/main" id="{2EAA57E4-CA19-E04E-B0FF-D4F97B445B32}"/>
                </a:ext>
              </a:extLst>
            </p:cNvPr>
            <p:cNvSpPr>
              <a:spLocks noChangeArrowheads="1"/>
            </p:cNvSpPr>
            <p:nvPr/>
          </p:nvSpPr>
          <p:spPr bwMode="auto">
            <a:xfrm>
              <a:off x="5421313" y="25114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37" name="Line 52">
              <a:extLst>
                <a:ext uri="{FF2B5EF4-FFF2-40B4-BE49-F238E27FC236}">
                  <a16:creationId xmlns:a16="http://schemas.microsoft.com/office/drawing/2014/main" id="{285BE7FA-4927-9444-9162-0E27150386CB}"/>
                </a:ext>
              </a:extLst>
            </p:cNvPr>
            <p:cNvSpPr>
              <a:spLocks noChangeShapeType="1"/>
            </p:cNvSpPr>
            <p:nvPr/>
          </p:nvSpPr>
          <p:spPr bwMode="auto">
            <a:xfrm flipH="1">
              <a:off x="5435600" y="2492374"/>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38" name="Rectangle 53">
              <a:extLst>
                <a:ext uri="{FF2B5EF4-FFF2-40B4-BE49-F238E27FC236}">
                  <a16:creationId xmlns:a16="http://schemas.microsoft.com/office/drawing/2014/main" id="{58C81EE0-B17F-CD47-8F8B-3B26D7F02A86}"/>
                </a:ext>
              </a:extLst>
            </p:cNvPr>
            <p:cNvSpPr>
              <a:spLocks noChangeArrowheads="1"/>
            </p:cNvSpPr>
            <p:nvPr/>
          </p:nvSpPr>
          <p:spPr bwMode="auto">
            <a:xfrm>
              <a:off x="5553075" y="25749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1539" name="Rectangle 54">
              <a:extLst>
                <a:ext uri="{FF2B5EF4-FFF2-40B4-BE49-F238E27FC236}">
                  <a16:creationId xmlns:a16="http://schemas.microsoft.com/office/drawing/2014/main" id="{16916C7C-29D4-9D45-9395-7B2CB8B77287}"/>
                </a:ext>
              </a:extLst>
            </p:cNvPr>
            <p:cNvSpPr>
              <a:spLocks noChangeArrowheads="1"/>
            </p:cNvSpPr>
            <p:nvPr/>
          </p:nvSpPr>
          <p:spPr bwMode="auto">
            <a:xfrm>
              <a:off x="5421313" y="38576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40" name="Line 55">
              <a:extLst>
                <a:ext uri="{FF2B5EF4-FFF2-40B4-BE49-F238E27FC236}">
                  <a16:creationId xmlns:a16="http://schemas.microsoft.com/office/drawing/2014/main" id="{85BC76D8-5FDF-3E4D-88AC-143506CA6F8D}"/>
                </a:ext>
              </a:extLst>
            </p:cNvPr>
            <p:cNvSpPr>
              <a:spLocks noChangeShapeType="1"/>
            </p:cNvSpPr>
            <p:nvPr/>
          </p:nvSpPr>
          <p:spPr bwMode="auto">
            <a:xfrm flipH="1">
              <a:off x="5435600" y="3846512"/>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41" name="Rectangle 56">
              <a:extLst>
                <a:ext uri="{FF2B5EF4-FFF2-40B4-BE49-F238E27FC236}">
                  <a16:creationId xmlns:a16="http://schemas.microsoft.com/office/drawing/2014/main" id="{8EC58769-8F92-3D4C-95EB-4D67C916C592}"/>
                </a:ext>
              </a:extLst>
            </p:cNvPr>
            <p:cNvSpPr>
              <a:spLocks noChangeArrowheads="1"/>
            </p:cNvSpPr>
            <p:nvPr/>
          </p:nvSpPr>
          <p:spPr bwMode="auto">
            <a:xfrm>
              <a:off x="5553075" y="3921124"/>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1542" name="Rectangle 57">
              <a:extLst>
                <a:ext uri="{FF2B5EF4-FFF2-40B4-BE49-F238E27FC236}">
                  <a16:creationId xmlns:a16="http://schemas.microsoft.com/office/drawing/2014/main" id="{37BB3915-A14B-FB42-9348-512539190B74}"/>
                </a:ext>
              </a:extLst>
            </p:cNvPr>
            <p:cNvSpPr>
              <a:spLocks noChangeArrowheads="1"/>
            </p:cNvSpPr>
            <p:nvPr/>
          </p:nvSpPr>
          <p:spPr bwMode="auto">
            <a:xfrm>
              <a:off x="5421313" y="5210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43" name="Line 58">
              <a:extLst>
                <a:ext uri="{FF2B5EF4-FFF2-40B4-BE49-F238E27FC236}">
                  <a16:creationId xmlns:a16="http://schemas.microsoft.com/office/drawing/2014/main" id="{E06F41DC-2499-E545-B35A-17D8B333E9F3}"/>
                </a:ext>
              </a:extLst>
            </p:cNvPr>
            <p:cNvSpPr>
              <a:spLocks noChangeShapeType="1"/>
            </p:cNvSpPr>
            <p:nvPr/>
          </p:nvSpPr>
          <p:spPr bwMode="auto">
            <a:xfrm flipH="1">
              <a:off x="5435600" y="5200649"/>
              <a:ext cx="96837"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44" name="Rectangle 59">
              <a:extLst>
                <a:ext uri="{FF2B5EF4-FFF2-40B4-BE49-F238E27FC236}">
                  <a16:creationId xmlns:a16="http://schemas.microsoft.com/office/drawing/2014/main" id="{B497368D-F69C-794C-B2E7-763C2DBCC14A}"/>
                </a:ext>
              </a:extLst>
            </p:cNvPr>
            <p:cNvSpPr>
              <a:spLocks noChangeArrowheads="1"/>
            </p:cNvSpPr>
            <p:nvPr/>
          </p:nvSpPr>
          <p:spPr bwMode="auto">
            <a:xfrm>
              <a:off x="5553075" y="527367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1545" name="Rectangle 60">
              <a:extLst>
                <a:ext uri="{FF2B5EF4-FFF2-40B4-BE49-F238E27FC236}">
                  <a16:creationId xmlns:a16="http://schemas.microsoft.com/office/drawing/2014/main" id="{ADC2B694-E77C-5141-8EAE-991434026245}"/>
                </a:ext>
              </a:extLst>
            </p:cNvPr>
            <p:cNvSpPr>
              <a:spLocks noChangeArrowheads="1"/>
            </p:cNvSpPr>
            <p:nvPr/>
          </p:nvSpPr>
          <p:spPr bwMode="auto">
            <a:xfrm>
              <a:off x="5421313" y="46640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46" name="Rectangle 61">
              <a:extLst>
                <a:ext uri="{FF2B5EF4-FFF2-40B4-BE49-F238E27FC236}">
                  <a16:creationId xmlns:a16="http://schemas.microsoft.com/office/drawing/2014/main" id="{23DDC813-59E3-3C41-82C3-1DBD452468A7}"/>
                </a:ext>
              </a:extLst>
            </p:cNvPr>
            <p:cNvSpPr>
              <a:spLocks noChangeArrowheads="1"/>
            </p:cNvSpPr>
            <p:nvPr/>
          </p:nvSpPr>
          <p:spPr bwMode="auto">
            <a:xfrm>
              <a:off x="5553075" y="4749799"/>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1547" name="Rectangle 62">
              <a:extLst>
                <a:ext uri="{FF2B5EF4-FFF2-40B4-BE49-F238E27FC236}">
                  <a16:creationId xmlns:a16="http://schemas.microsoft.com/office/drawing/2014/main" id="{D2E5F616-CF30-DA4A-B777-5E9F6AEA16FC}"/>
                </a:ext>
              </a:extLst>
            </p:cNvPr>
            <p:cNvSpPr>
              <a:spLocks noChangeArrowheads="1"/>
            </p:cNvSpPr>
            <p:nvPr/>
          </p:nvSpPr>
          <p:spPr bwMode="auto">
            <a:xfrm>
              <a:off x="5421313" y="33178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48" name="Rectangle 63">
              <a:extLst>
                <a:ext uri="{FF2B5EF4-FFF2-40B4-BE49-F238E27FC236}">
                  <a16:creationId xmlns:a16="http://schemas.microsoft.com/office/drawing/2014/main" id="{FCEEC24A-3904-2846-B8B1-9FA1CAD35053}"/>
                </a:ext>
              </a:extLst>
            </p:cNvPr>
            <p:cNvSpPr>
              <a:spLocks noChangeArrowheads="1"/>
            </p:cNvSpPr>
            <p:nvPr/>
          </p:nvSpPr>
          <p:spPr bwMode="auto">
            <a:xfrm>
              <a:off x="5553075" y="3403599"/>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1549" name="Rectangle 64">
              <a:extLst>
                <a:ext uri="{FF2B5EF4-FFF2-40B4-BE49-F238E27FC236}">
                  <a16:creationId xmlns:a16="http://schemas.microsoft.com/office/drawing/2014/main" id="{288ECBE4-C96B-E743-8E0F-BB7AA3ED97FA}"/>
                </a:ext>
              </a:extLst>
            </p:cNvPr>
            <p:cNvSpPr>
              <a:spLocks noChangeArrowheads="1"/>
            </p:cNvSpPr>
            <p:nvPr/>
          </p:nvSpPr>
          <p:spPr bwMode="auto">
            <a:xfrm>
              <a:off x="5421313" y="19653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50" name="Rectangle 65">
              <a:extLst>
                <a:ext uri="{FF2B5EF4-FFF2-40B4-BE49-F238E27FC236}">
                  <a16:creationId xmlns:a16="http://schemas.microsoft.com/office/drawing/2014/main" id="{B909DAE1-6704-894C-9374-71C8ED5ADDE5}"/>
                </a:ext>
              </a:extLst>
            </p:cNvPr>
            <p:cNvSpPr>
              <a:spLocks noChangeArrowheads="1"/>
            </p:cNvSpPr>
            <p:nvPr/>
          </p:nvSpPr>
          <p:spPr bwMode="auto">
            <a:xfrm>
              <a:off x="5553075" y="20542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1551" name="Rectangle 72">
              <a:extLst>
                <a:ext uri="{FF2B5EF4-FFF2-40B4-BE49-F238E27FC236}">
                  <a16:creationId xmlns:a16="http://schemas.microsoft.com/office/drawing/2014/main" id="{E7745B79-7B5B-D04F-B0E4-E58C3D2B03F3}"/>
                </a:ext>
              </a:extLst>
            </p:cNvPr>
            <p:cNvSpPr>
              <a:spLocks noChangeArrowheads="1"/>
            </p:cNvSpPr>
            <p:nvPr/>
          </p:nvSpPr>
          <p:spPr bwMode="auto">
            <a:xfrm>
              <a:off x="4411663" y="2513012"/>
              <a:ext cx="3526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91491" name="Title 1">
            <a:extLst>
              <a:ext uri="{FF2B5EF4-FFF2-40B4-BE49-F238E27FC236}">
                <a16:creationId xmlns:a16="http://schemas.microsoft.com/office/drawing/2014/main" id="{5C52ACA4-1D73-6B4A-801A-81EFD8439F56}"/>
              </a:ext>
            </a:extLst>
          </p:cNvPr>
          <p:cNvSpPr txBox="1">
            <a:spLocks/>
          </p:cNvSpPr>
          <p:nvPr/>
        </p:nvSpPr>
        <p:spPr bwMode="auto">
          <a:xfrm>
            <a:off x="3886200" y="304800"/>
            <a:ext cx="6248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Comparison of level-sensitive and edge-triggered D storage elements</a:t>
            </a:r>
          </a:p>
        </p:txBody>
      </p:sp>
      <p:sp>
        <p:nvSpPr>
          <p:cNvPr id="191492" name="TextBox 5">
            <a:extLst>
              <a:ext uri="{FF2B5EF4-FFF2-40B4-BE49-F238E27FC236}">
                <a16:creationId xmlns:a16="http://schemas.microsoft.com/office/drawing/2014/main" id="{83C5D9F8-E416-4249-8BFA-3AF845B74E67}"/>
              </a:ext>
            </a:extLst>
          </p:cNvPr>
          <p:cNvSpPr txBox="1">
            <a:spLocks noChangeArrowheads="1"/>
          </p:cNvSpPr>
          <p:nvPr/>
        </p:nvSpPr>
        <p:spPr bwMode="auto">
          <a:xfrm>
            <a:off x="4267201" y="2362201"/>
            <a:ext cx="56673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The D Latch is Level-Sensitive</a:t>
            </a:r>
          </a:p>
          <a:p>
            <a:pPr algn="ctr">
              <a:spcBef>
                <a:spcPct val="0"/>
              </a:spcBef>
              <a:buFontTx/>
              <a:buNone/>
            </a:pPr>
            <a:r>
              <a:rPr lang="en-US" altLang="en-US" b="0">
                <a:solidFill>
                  <a:srgbClr val="FF0000"/>
                </a:solidFill>
                <a:latin typeface="Times" pitchFamily="2" charset="0"/>
              </a:rPr>
              <a:t>(the output mirrors the D input when Clk=1)</a:t>
            </a:r>
          </a:p>
        </p:txBody>
      </p:sp>
      <p:sp>
        <p:nvSpPr>
          <p:cNvPr id="191493" name="Oval 1">
            <a:extLst>
              <a:ext uri="{FF2B5EF4-FFF2-40B4-BE49-F238E27FC236}">
                <a16:creationId xmlns:a16="http://schemas.microsoft.com/office/drawing/2014/main" id="{C55DD568-3480-0D45-89D2-1ADBB44C2EFE}"/>
              </a:ext>
            </a:extLst>
          </p:cNvPr>
          <p:cNvSpPr>
            <a:spLocks noChangeArrowheads="1"/>
          </p:cNvSpPr>
          <p:nvPr/>
        </p:nvSpPr>
        <p:spPr bwMode="auto">
          <a:xfrm>
            <a:off x="1828800" y="76200"/>
            <a:ext cx="2133600" cy="1447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1494" name="Oval 1">
            <a:extLst>
              <a:ext uri="{FF2B5EF4-FFF2-40B4-BE49-F238E27FC236}">
                <a16:creationId xmlns:a16="http://schemas.microsoft.com/office/drawing/2014/main" id="{FC9454D3-46A1-8D41-815C-EBBCB1417BF0}"/>
              </a:ext>
            </a:extLst>
          </p:cNvPr>
          <p:cNvSpPr>
            <a:spLocks noChangeArrowheads="1"/>
          </p:cNvSpPr>
          <p:nvPr/>
        </p:nvSpPr>
        <p:spPr bwMode="auto">
          <a:xfrm>
            <a:off x="5089526" y="5181600"/>
            <a:ext cx="1463675" cy="5270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1495" name="Oval 1">
            <a:extLst>
              <a:ext uri="{FF2B5EF4-FFF2-40B4-BE49-F238E27FC236}">
                <a16:creationId xmlns:a16="http://schemas.microsoft.com/office/drawing/2014/main" id="{814CCC3B-4437-3740-9995-23EB3E5D6D50}"/>
              </a:ext>
            </a:extLst>
          </p:cNvPr>
          <p:cNvSpPr>
            <a:spLocks noChangeArrowheads="1"/>
          </p:cNvSpPr>
          <p:nvPr/>
        </p:nvSpPr>
        <p:spPr bwMode="auto">
          <a:xfrm>
            <a:off x="7756526" y="5213351"/>
            <a:ext cx="1463675" cy="5254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cxnSp>
        <p:nvCxnSpPr>
          <p:cNvPr id="191496" name="Straight Connector 7">
            <a:extLst>
              <a:ext uri="{FF2B5EF4-FFF2-40B4-BE49-F238E27FC236}">
                <a16:creationId xmlns:a16="http://schemas.microsoft.com/office/drawing/2014/main" id="{F2A84477-3160-094D-BF4E-B7CF70C32252}"/>
              </a:ext>
            </a:extLst>
          </p:cNvPr>
          <p:cNvCxnSpPr>
            <a:cxnSpLocks noChangeShapeType="1"/>
          </p:cNvCxnSpPr>
          <p:nvPr/>
        </p:nvCxnSpPr>
        <p:spPr bwMode="auto">
          <a:xfrm>
            <a:off x="5102225" y="4206875"/>
            <a:ext cx="1379538" cy="0"/>
          </a:xfrm>
          <a:prstGeom prst="line">
            <a:avLst/>
          </a:prstGeom>
          <a:noFill/>
          <a:ln w="50800">
            <a:solidFill>
              <a:srgbClr val="FF0000"/>
            </a:solidFill>
            <a:round/>
            <a:headEnd/>
            <a:tailEnd/>
          </a:ln>
          <a:extLst>
            <a:ext uri="{909E8E84-426E-40DD-AFC4-6F175D3DCCD1}">
              <a14:hiddenFill xmlns:a14="http://schemas.microsoft.com/office/drawing/2010/main">
                <a:noFill/>
              </a14:hiddenFill>
            </a:ext>
          </a:extLst>
        </p:spPr>
      </p:cxnSp>
      <p:cxnSp>
        <p:nvCxnSpPr>
          <p:cNvPr id="191497" name="Straight Connector 87">
            <a:extLst>
              <a:ext uri="{FF2B5EF4-FFF2-40B4-BE49-F238E27FC236}">
                <a16:creationId xmlns:a16="http://schemas.microsoft.com/office/drawing/2014/main" id="{1E172686-DDFF-D644-8B7C-5EEA5C7E5ABB}"/>
              </a:ext>
            </a:extLst>
          </p:cNvPr>
          <p:cNvCxnSpPr>
            <a:cxnSpLocks noChangeShapeType="1"/>
          </p:cNvCxnSpPr>
          <p:nvPr/>
        </p:nvCxnSpPr>
        <p:spPr bwMode="auto">
          <a:xfrm>
            <a:off x="7794625" y="4222750"/>
            <a:ext cx="1379538" cy="0"/>
          </a:xfrm>
          <a:prstGeom prst="line">
            <a:avLst/>
          </a:prstGeom>
          <a:noFill/>
          <a:ln w="50800">
            <a:solidFill>
              <a:srgbClr val="FF0000"/>
            </a:solidFill>
            <a:round/>
            <a:headEnd/>
            <a:tailEnd/>
          </a:ln>
          <a:extLst>
            <a:ext uri="{909E8E84-426E-40DD-AFC4-6F175D3DCCD1}">
              <a14:hiddenFill xmlns:a14="http://schemas.microsoft.com/office/drawing/2010/main">
                <a:noFill/>
              </a14:hiddenFill>
            </a:ext>
          </a:extLst>
        </p:spPr>
      </p:cxnSp>
      <p:sp>
        <p:nvSpPr>
          <p:cNvPr id="191498" name="Oval 1">
            <a:extLst>
              <a:ext uri="{FF2B5EF4-FFF2-40B4-BE49-F238E27FC236}">
                <a16:creationId xmlns:a16="http://schemas.microsoft.com/office/drawing/2014/main" id="{D06BA64D-3281-FC40-BB32-930A655F9CB2}"/>
              </a:ext>
            </a:extLst>
          </p:cNvPr>
          <p:cNvSpPr>
            <a:spLocks noChangeArrowheads="1"/>
          </p:cNvSpPr>
          <p:nvPr/>
        </p:nvSpPr>
        <p:spPr bwMode="auto">
          <a:xfrm>
            <a:off x="5089526" y="4578350"/>
            <a:ext cx="1463675" cy="5270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1499" name="Oval 1">
            <a:extLst>
              <a:ext uri="{FF2B5EF4-FFF2-40B4-BE49-F238E27FC236}">
                <a16:creationId xmlns:a16="http://schemas.microsoft.com/office/drawing/2014/main" id="{2E36ED45-E473-0745-B0E6-DE55832E148C}"/>
              </a:ext>
            </a:extLst>
          </p:cNvPr>
          <p:cNvSpPr>
            <a:spLocks noChangeArrowheads="1"/>
          </p:cNvSpPr>
          <p:nvPr/>
        </p:nvSpPr>
        <p:spPr bwMode="auto">
          <a:xfrm>
            <a:off x="7756526" y="4591051"/>
            <a:ext cx="1463675" cy="5254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Tree>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513" name="Group 1">
            <a:extLst>
              <a:ext uri="{FF2B5EF4-FFF2-40B4-BE49-F238E27FC236}">
                <a16:creationId xmlns:a16="http://schemas.microsoft.com/office/drawing/2014/main" id="{7DCBCD2F-7F98-2844-9323-35EF05D09C11}"/>
              </a:ext>
            </a:extLst>
          </p:cNvPr>
          <p:cNvGrpSpPr>
            <a:grpSpLocks/>
          </p:cNvGrpSpPr>
          <p:nvPr/>
        </p:nvGrpSpPr>
        <p:grpSpPr bwMode="auto">
          <a:xfrm>
            <a:off x="3690938" y="4073526"/>
            <a:ext cx="6291262" cy="2708275"/>
            <a:chOff x="2700338" y="3505200"/>
            <a:chExt cx="6291262" cy="2708275"/>
          </a:xfrm>
        </p:grpSpPr>
        <p:sp>
          <p:nvSpPr>
            <p:cNvPr id="192576" name="Line 4">
              <a:extLst>
                <a:ext uri="{FF2B5EF4-FFF2-40B4-BE49-F238E27FC236}">
                  <a16:creationId xmlns:a16="http://schemas.microsoft.com/office/drawing/2014/main" id="{D2F8B898-CA1C-FE40-A4AD-6231DBE8CB07}"/>
                </a:ext>
              </a:extLst>
            </p:cNvPr>
            <p:cNvSpPr>
              <a:spLocks noChangeShapeType="1"/>
            </p:cNvSpPr>
            <p:nvPr/>
          </p:nvSpPr>
          <p:spPr bwMode="auto">
            <a:xfrm flipV="1">
              <a:off x="4129088"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77" name="Line 5">
              <a:extLst>
                <a:ext uri="{FF2B5EF4-FFF2-40B4-BE49-F238E27FC236}">
                  <a16:creationId xmlns:a16="http://schemas.microsoft.com/office/drawing/2014/main" id="{1172EC10-0906-7E44-A906-A9172FA64865}"/>
                </a:ext>
              </a:extLst>
            </p:cNvPr>
            <p:cNvSpPr>
              <a:spLocks noChangeShapeType="1"/>
            </p:cNvSpPr>
            <p:nvPr/>
          </p:nvSpPr>
          <p:spPr bwMode="auto">
            <a:xfrm flipV="1">
              <a:off x="5483225" y="3505200"/>
              <a:ext cx="1588"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78" name="Line 6">
              <a:extLst>
                <a:ext uri="{FF2B5EF4-FFF2-40B4-BE49-F238E27FC236}">
                  <a16:creationId xmlns:a16="http://schemas.microsoft.com/office/drawing/2014/main" id="{5C41C81E-2AF1-FF44-A519-87C301AE1205}"/>
                </a:ext>
              </a:extLst>
            </p:cNvPr>
            <p:cNvSpPr>
              <a:spLocks noChangeShapeType="1"/>
            </p:cNvSpPr>
            <p:nvPr/>
          </p:nvSpPr>
          <p:spPr bwMode="auto">
            <a:xfrm flipV="1">
              <a:off x="68373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79" name="Line 7">
              <a:extLst>
                <a:ext uri="{FF2B5EF4-FFF2-40B4-BE49-F238E27FC236}">
                  <a16:creationId xmlns:a16="http://schemas.microsoft.com/office/drawing/2014/main" id="{CB80374A-8674-F14E-AF2A-2A11EFA0D782}"/>
                </a:ext>
              </a:extLst>
            </p:cNvPr>
            <p:cNvSpPr>
              <a:spLocks noChangeShapeType="1"/>
            </p:cNvSpPr>
            <p:nvPr/>
          </p:nvSpPr>
          <p:spPr bwMode="auto">
            <a:xfrm flipV="1">
              <a:off x="81708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80" name="Rectangle 8">
              <a:extLst>
                <a:ext uri="{FF2B5EF4-FFF2-40B4-BE49-F238E27FC236}">
                  <a16:creationId xmlns:a16="http://schemas.microsoft.com/office/drawing/2014/main" id="{C78DE4FB-0C15-3248-B349-AC684D15D928}"/>
                </a:ext>
              </a:extLst>
            </p:cNvPr>
            <p:cNvSpPr>
              <a:spLocks noChangeArrowheads="1"/>
            </p:cNvSpPr>
            <p:nvPr/>
          </p:nvSpPr>
          <p:spPr bwMode="auto">
            <a:xfrm>
              <a:off x="2986088" y="4232275"/>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81" name="Rectangle 9">
              <a:extLst>
                <a:ext uri="{FF2B5EF4-FFF2-40B4-BE49-F238E27FC236}">
                  <a16:creationId xmlns:a16="http://schemas.microsoft.com/office/drawing/2014/main" id="{10893A3C-266A-F641-A73C-6C1207E6425B}"/>
                </a:ext>
              </a:extLst>
            </p:cNvPr>
            <p:cNvSpPr>
              <a:spLocks noChangeArrowheads="1"/>
            </p:cNvSpPr>
            <p:nvPr/>
          </p:nvSpPr>
          <p:spPr bwMode="auto">
            <a:xfrm>
              <a:off x="2700338" y="3687763"/>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2582" name="Rectangle 10">
              <a:extLst>
                <a:ext uri="{FF2B5EF4-FFF2-40B4-BE49-F238E27FC236}">
                  <a16:creationId xmlns:a16="http://schemas.microsoft.com/office/drawing/2014/main" id="{7EB60DD8-8BC0-B14A-B7B0-6A31CBD57B47}"/>
                </a:ext>
              </a:extLst>
            </p:cNvPr>
            <p:cNvSpPr>
              <a:spLocks noChangeArrowheads="1"/>
            </p:cNvSpPr>
            <p:nvPr/>
          </p:nvSpPr>
          <p:spPr bwMode="auto">
            <a:xfrm>
              <a:off x="2962275" y="4746625"/>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83" name="Rectangle 11">
              <a:extLst>
                <a:ext uri="{FF2B5EF4-FFF2-40B4-BE49-F238E27FC236}">
                  <a16:creationId xmlns:a16="http://schemas.microsoft.com/office/drawing/2014/main" id="{73EED268-5488-FF44-A549-17E390A17B7F}"/>
                </a:ext>
              </a:extLst>
            </p:cNvPr>
            <p:cNvSpPr>
              <a:spLocks noChangeArrowheads="1"/>
            </p:cNvSpPr>
            <p:nvPr/>
          </p:nvSpPr>
          <p:spPr bwMode="auto">
            <a:xfrm>
              <a:off x="3092450" y="4832350"/>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2584" name="Rectangle 12">
              <a:extLst>
                <a:ext uri="{FF2B5EF4-FFF2-40B4-BE49-F238E27FC236}">
                  <a16:creationId xmlns:a16="http://schemas.microsoft.com/office/drawing/2014/main" id="{2C701686-2717-EB49-958B-09EB80D8BA83}"/>
                </a:ext>
              </a:extLst>
            </p:cNvPr>
            <p:cNvSpPr>
              <a:spLocks noChangeArrowheads="1"/>
            </p:cNvSpPr>
            <p:nvPr/>
          </p:nvSpPr>
          <p:spPr bwMode="auto">
            <a:xfrm>
              <a:off x="2962275" y="5295900"/>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85" name="Rectangle 14">
              <a:extLst>
                <a:ext uri="{FF2B5EF4-FFF2-40B4-BE49-F238E27FC236}">
                  <a16:creationId xmlns:a16="http://schemas.microsoft.com/office/drawing/2014/main" id="{2DC6FB40-D0A5-F643-B983-53CAD52ACE5C}"/>
                </a:ext>
              </a:extLst>
            </p:cNvPr>
            <p:cNvSpPr>
              <a:spLocks noChangeArrowheads="1"/>
            </p:cNvSpPr>
            <p:nvPr/>
          </p:nvSpPr>
          <p:spPr bwMode="auto">
            <a:xfrm>
              <a:off x="3092450" y="5383213"/>
              <a:ext cx="1154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2586" name="Freeform 66">
              <a:extLst>
                <a:ext uri="{FF2B5EF4-FFF2-40B4-BE49-F238E27FC236}">
                  <a16:creationId xmlns:a16="http://schemas.microsoft.com/office/drawing/2014/main" id="{44A2BD69-5706-8341-A93F-56DFA05A6AD2}"/>
                </a:ext>
              </a:extLst>
            </p:cNvPr>
            <p:cNvSpPr>
              <a:spLocks/>
            </p:cNvSpPr>
            <p:nvPr/>
          </p:nvSpPr>
          <p:spPr bwMode="auto">
            <a:xfrm>
              <a:off x="3308350" y="3641725"/>
              <a:ext cx="5683250" cy="285750"/>
            </a:xfrm>
            <a:custGeom>
              <a:avLst/>
              <a:gdLst>
                <a:gd name="T0" fmla="*/ 2147483646 w 7160"/>
                <a:gd name="T1" fmla="*/ 2147483646 h 360"/>
                <a:gd name="T2" fmla="*/ 2147483646 w 7160"/>
                <a:gd name="T3" fmla="*/ 2147483646 h 360"/>
                <a:gd name="T4" fmla="*/ 2147483646 w 7160"/>
                <a:gd name="T5" fmla="*/ 0 h 360"/>
                <a:gd name="T6" fmla="*/ 2147483646 w 7160"/>
                <a:gd name="T7" fmla="*/ 0 h 360"/>
                <a:gd name="T8" fmla="*/ 2147483646 w 7160"/>
                <a:gd name="T9" fmla="*/ 2147483646 h 360"/>
                <a:gd name="T10" fmla="*/ 2147483646 w 7160"/>
                <a:gd name="T11" fmla="*/ 2147483646 h 360"/>
                <a:gd name="T12" fmla="*/ 2147483646 w 7160"/>
                <a:gd name="T13" fmla="*/ 0 h 360"/>
                <a:gd name="T14" fmla="*/ 2147483646 w 7160"/>
                <a:gd name="T15" fmla="*/ 0 h 360"/>
                <a:gd name="T16" fmla="*/ 2147483646 w 7160"/>
                <a:gd name="T17" fmla="*/ 2147483646 h 360"/>
                <a:gd name="T18" fmla="*/ 0 w 7160"/>
                <a:gd name="T19" fmla="*/ 2147483646 h 3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60"/>
                <a:gd name="T31" fmla="*/ 0 h 360"/>
                <a:gd name="T32" fmla="*/ 7160 w 7160"/>
                <a:gd name="T33" fmla="*/ 360 h 3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60" h="360">
                  <a:moveTo>
                    <a:pt x="7160" y="360"/>
                  </a:moveTo>
                  <a:lnTo>
                    <a:pt x="6127" y="360"/>
                  </a:lnTo>
                  <a:lnTo>
                    <a:pt x="6127" y="0"/>
                  </a:lnTo>
                  <a:lnTo>
                    <a:pt x="4445" y="0"/>
                  </a:lnTo>
                  <a:lnTo>
                    <a:pt x="4445" y="360"/>
                  </a:lnTo>
                  <a:lnTo>
                    <a:pt x="2739" y="360"/>
                  </a:lnTo>
                  <a:lnTo>
                    <a:pt x="2739" y="0"/>
                  </a:lnTo>
                  <a:lnTo>
                    <a:pt x="1034" y="0"/>
                  </a:lnTo>
                  <a:lnTo>
                    <a:pt x="1034" y="360"/>
                  </a:lnTo>
                  <a:lnTo>
                    <a:pt x="0" y="36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87" name="Freeform 67">
              <a:extLst>
                <a:ext uri="{FF2B5EF4-FFF2-40B4-BE49-F238E27FC236}">
                  <a16:creationId xmlns:a16="http://schemas.microsoft.com/office/drawing/2014/main" id="{5CCD12D8-510D-8D49-93C8-F915CBC2B9F5}"/>
                </a:ext>
              </a:extLst>
            </p:cNvPr>
            <p:cNvSpPr>
              <a:spLocks/>
            </p:cNvSpPr>
            <p:nvPr/>
          </p:nvSpPr>
          <p:spPr bwMode="auto">
            <a:xfrm>
              <a:off x="3308350" y="4194175"/>
              <a:ext cx="5683250" cy="266700"/>
            </a:xfrm>
            <a:custGeom>
              <a:avLst/>
              <a:gdLst>
                <a:gd name="T0" fmla="*/ 2147483646 w 7160"/>
                <a:gd name="T1" fmla="*/ 2147483646 h 336"/>
                <a:gd name="T2" fmla="*/ 2147483646 w 7160"/>
                <a:gd name="T3" fmla="*/ 2147483646 h 336"/>
                <a:gd name="T4" fmla="*/ 2147483646 w 7160"/>
                <a:gd name="T5" fmla="*/ 0 h 336"/>
                <a:gd name="T6" fmla="*/ 2147483646 w 7160"/>
                <a:gd name="T7" fmla="*/ 0 h 336"/>
                <a:gd name="T8" fmla="*/ 2147483646 w 7160"/>
                <a:gd name="T9" fmla="*/ 2147483646 h 336"/>
                <a:gd name="T10" fmla="*/ 2147483646 w 7160"/>
                <a:gd name="T11" fmla="*/ 2147483646 h 336"/>
                <a:gd name="T12" fmla="*/ 2147483646 w 7160"/>
                <a:gd name="T13" fmla="*/ 0 h 336"/>
                <a:gd name="T14" fmla="*/ 2147483646 w 7160"/>
                <a:gd name="T15" fmla="*/ 0 h 336"/>
                <a:gd name="T16" fmla="*/ 2147483646 w 7160"/>
                <a:gd name="T17" fmla="*/ 2147483646 h 336"/>
                <a:gd name="T18" fmla="*/ 2147483646 w 7160"/>
                <a:gd name="T19" fmla="*/ 2147483646 h 336"/>
                <a:gd name="T20" fmla="*/ 2147483646 w 7160"/>
                <a:gd name="T21" fmla="*/ 0 h 336"/>
                <a:gd name="T22" fmla="*/ 2147483646 w 7160"/>
                <a:gd name="T23" fmla="*/ 0 h 336"/>
                <a:gd name="T24" fmla="*/ 2147483646 w 7160"/>
                <a:gd name="T25" fmla="*/ 2147483646 h 336"/>
                <a:gd name="T26" fmla="*/ 2147483646 w 7160"/>
                <a:gd name="T27" fmla="*/ 2147483646 h 336"/>
                <a:gd name="T28" fmla="*/ 2147483646 w 7160"/>
                <a:gd name="T29" fmla="*/ 0 h 336"/>
                <a:gd name="T30" fmla="*/ 2147483646 w 7160"/>
                <a:gd name="T31" fmla="*/ 0 h 336"/>
                <a:gd name="T32" fmla="*/ 2147483646 w 7160"/>
                <a:gd name="T33" fmla="*/ 2147483646 h 336"/>
                <a:gd name="T34" fmla="*/ 2147483646 w 7160"/>
                <a:gd name="T35" fmla="*/ 2147483646 h 336"/>
                <a:gd name="T36" fmla="*/ 2147483646 w 7160"/>
                <a:gd name="T37" fmla="*/ 0 h 336"/>
                <a:gd name="T38" fmla="*/ 2147483646 w 7160"/>
                <a:gd name="T39" fmla="*/ 0 h 336"/>
                <a:gd name="T40" fmla="*/ 2147483646 w 7160"/>
                <a:gd name="T41" fmla="*/ 2147483646 h 336"/>
                <a:gd name="T42" fmla="*/ 2147483646 w 7160"/>
                <a:gd name="T43" fmla="*/ 2147483646 h 336"/>
                <a:gd name="T44" fmla="*/ 2147483646 w 7160"/>
                <a:gd name="T45" fmla="*/ 0 h 336"/>
                <a:gd name="T46" fmla="*/ 2147483646 w 7160"/>
                <a:gd name="T47" fmla="*/ 0 h 336"/>
                <a:gd name="T48" fmla="*/ 2147483646 w 7160"/>
                <a:gd name="T49" fmla="*/ 2147483646 h 336"/>
                <a:gd name="T50" fmla="*/ 0 w 7160"/>
                <a:gd name="T51" fmla="*/ 2147483646 h 3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60"/>
                <a:gd name="T79" fmla="*/ 0 h 336"/>
                <a:gd name="T80" fmla="*/ 7160 w 7160"/>
                <a:gd name="T81" fmla="*/ 336 h 3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60" h="336">
                  <a:moveTo>
                    <a:pt x="7160" y="336"/>
                  </a:moveTo>
                  <a:lnTo>
                    <a:pt x="6487" y="336"/>
                  </a:lnTo>
                  <a:lnTo>
                    <a:pt x="6487" y="0"/>
                  </a:lnTo>
                  <a:lnTo>
                    <a:pt x="5454" y="0"/>
                  </a:lnTo>
                  <a:lnTo>
                    <a:pt x="5454" y="336"/>
                  </a:lnTo>
                  <a:lnTo>
                    <a:pt x="5118" y="336"/>
                  </a:lnTo>
                  <a:lnTo>
                    <a:pt x="5118" y="0"/>
                  </a:lnTo>
                  <a:lnTo>
                    <a:pt x="4781" y="0"/>
                  </a:lnTo>
                  <a:lnTo>
                    <a:pt x="4781" y="336"/>
                  </a:lnTo>
                  <a:lnTo>
                    <a:pt x="4085" y="336"/>
                  </a:lnTo>
                  <a:lnTo>
                    <a:pt x="4085" y="0"/>
                  </a:lnTo>
                  <a:lnTo>
                    <a:pt x="3748" y="0"/>
                  </a:lnTo>
                  <a:lnTo>
                    <a:pt x="3748" y="336"/>
                  </a:lnTo>
                  <a:lnTo>
                    <a:pt x="3412" y="336"/>
                  </a:lnTo>
                  <a:lnTo>
                    <a:pt x="3412" y="0"/>
                  </a:lnTo>
                  <a:lnTo>
                    <a:pt x="2908" y="0"/>
                  </a:lnTo>
                  <a:lnTo>
                    <a:pt x="2908" y="336"/>
                  </a:lnTo>
                  <a:lnTo>
                    <a:pt x="2211" y="336"/>
                  </a:lnTo>
                  <a:lnTo>
                    <a:pt x="2211" y="0"/>
                  </a:lnTo>
                  <a:lnTo>
                    <a:pt x="1706" y="0"/>
                  </a:lnTo>
                  <a:lnTo>
                    <a:pt x="1706" y="336"/>
                  </a:lnTo>
                  <a:lnTo>
                    <a:pt x="1370" y="336"/>
                  </a:lnTo>
                  <a:lnTo>
                    <a:pt x="1370" y="0"/>
                  </a:lnTo>
                  <a:lnTo>
                    <a:pt x="697" y="0"/>
                  </a:lnTo>
                  <a:lnTo>
                    <a:pt x="69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88" name="Freeform 69">
              <a:extLst>
                <a:ext uri="{FF2B5EF4-FFF2-40B4-BE49-F238E27FC236}">
                  <a16:creationId xmlns:a16="http://schemas.microsoft.com/office/drawing/2014/main" id="{2E944442-D393-B04A-A3D9-F26CE80692BF}"/>
                </a:ext>
              </a:extLst>
            </p:cNvPr>
            <p:cNvSpPr>
              <a:spLocks/>
            </p:cNvSpPr>
            <p:nvPr/>
          </p:nvSpPr>
          <p:spPr bwMode="auto">
            <a:xfrm>
              <a:off x="3308350" y="4727575"/>
              <a:ext cx="5683250" cy="266700"/>
            </a:xfrm>
            <a:custGeom>
              <a:avLst/>
              <a:gdLst>
                <a:gd name="T0" fmla="*/ 2147483646 w 7160"/>
                <a:gd name="T1" fmla="*/ 0 h 336"/>
                <a:gd name="T2" fmla="*/ 2147483646 w 7160"/>
                <a:gd name="T3" fmla="*/ 0 h 336"/>
                <a:gd name="T4" fmla="*/ 2147483646 w 7160"/>
                <a:gd name="T5" fmla="*/ 0 h 336"/>
                <a:gd name="T6" fmla="*/ 2147483646 w 7160"/>
                <a:gd name="T7" fmla="*/ 2147483646 h 336"/>
                <a:gd name="T8" fmla="*/ 2147483646 w 7160"/>
                <a:gd name="T9" fmla="*/ 2147483646 h 336"/>
                <a:gd name="T10" fmla="*/ 2147483646 w 7160"/>
                <a:gd name="T11" fmla="*/ 0 h 336"/>
                <a:gd name="T12" fmla="*/ 2147483646 w 7160"/>
                <a:gd name="T13" fmla="*/ 0 h 336"/>
                <a:gd name="T14" fmla="*/ 2147483646 w 7160"/>
                <a:gd name="T15" fmla="*/ 2147483646 h 336"/>
                <a:gd name="T16" fmla="*/ 2147483646 w 7160"/>
                <a:gd name="T17" fmla="*/ 2147483646 h 336"/>
                <a:gd name="T18" fmla="*/ 2147483646 w 7160"/>
                <a:gd name="T19" fmla="*/ 0 h 336"/>
                <a:gd name="T20" fmla="*/ 2147483646 w 7160"/>
                <a:gd name="T21" fmla="*/ 0 h 336"/>
                <a:gd name="T22" fmla="*/ 2147483646 w 7160"/>
                <a:gd name="T23" fmla="*/ 2147483646 h 336"/>
                <a:gd name="T24" fmla="*/ 2147483646 w 7160"/>
                <a:gd name="T25" fmla="*/ 2147483646 h 336"/>
                <a:gd name="T26" fmla="*/ 2147483646 w 7160"/>
                <a:gd name="T27" fmla="*/ 0 h 336"/>
                <a:gd name="T28" fmla="*/ 2147483646 w 7160"/>
                <a:gd name="T29" fmla="*/ 0 h 336"/>
                <a:gd name="T30" fmla="*/ 2147483646 w 7160"/>
                <a:gd name="T31" fmla="*/ 2147483646 h 336"/>
                <a:gd name="T32" fmla="*/ 0 w 7160"/>
                <a:gd name="T33" fmla="*/ 2147483646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60"/>
                <a:gd name="T52" fmla="*/ 0 h 336"/>
                <a:gd name="T53" fmla="*/ 7160 w 7160"/>
                <a:gd name="T54" fmla="*/ 336 h 3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60" h="336">
                  <a:moveTo>
                    <a:pt x="7160" y="0"/>
                  </a:moveTo>
                  <a:lnTo>
                    <a:pt x="6487" y="0"/>
                  </a:lnTo>
                  <a:lnTo>
                    <a:pt x="5454" y="0"/>
                  </a:lnTo>
                  <a:lnTo>
                    <a:pt x="5454" y="336"/>
                  </a:lnTo>
                  <a:lnTo>
                    <a:pt x="5118" y="336"/>
                  </a:lnTo>
                  <a:lnTo>
                    <a:pt x="5118" y="0"/>
                  </a:lnTo>
                  <a:lnTo>
                    <a:pt x="4781" y="0"/>
                  </a:lnTo>
                  <a:lnTo>
                    <a:pt x="4781" y="336"/>
                  </a:lnTo>
                  <a:lnTo>
                    <a:pt x="2211" y="336"/>
                  </a:lnTo>
                  <a:lnTo>
                    <a:pt x="2211" y="0"/>
                  </a:lnTo>
                  <a:lnTo>
                    <a:pt x="1706" y="0"/>
                  </a:lnTo>
                  <a:lnTo>
                    <a:pt x="1706" y="336"/>
                  </a:lnTo>
                  <a:lnTo>
                    <a:pt x="1370" y="336"/>
                  </a:lnTo>
                  <a:lnTo>
                    <a:pt x="1370" y="0"/>
                  </a:lnTo>
                  <a:lnTo>
                    <a:pt x="1034" y="0"/>
                  </a:lnTo>
                  <a:lnTo>
                    <a:pt x="1034"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89" name="Freeform 70">
              <a:extLst>
                <a:ext uri="{FF2B5EF4-FFF2-40B4-BE49-F238E27FC236}">
                  <a16:creationId xmlns:a16="http://schemas.microsoft.com/office/drawing/2014/main" id="{17DCE7CE-9619-9B48-9260-0BA3B07701DA}"/>
                </a:ext>
              </a:extLst>
            </p:cNvPr>
            <p:cNvSpPr>
              <a:spLocks/>
            </p:cNvSpPr>
            <p:nvPr/>
          </p:nvSpPr>
          <p:spPr bwMode="auto">
            <a:xfrm>
              <a:off x="3308350" y="5260975"/>
              <a:ext cx="5683250" cy="285750"/>
            </a:xfrm>
            <a:custGeom>
              <a:avLst/>
              <a:gdLst>
                <a:gd name="T0" fmla="*/ 2147483646 w 7160"/>
                <a:gd name="T1" fmla="*/ 2147483646 h 361"/>
                <a:gd name="T2" fmla="*/ 2147483646 w 7160"/>
                <a:gd name="T3" fmla="*/ 2147483646 h 361"/>
                <a:gd name="T4" fmla="*/ 2147483646 w 7160"/>
                <a:gd name="T5" fmla="*/ 0 h 361"/>
                <a:gd name="T6" fmla="*/ 2147483646 w 7160"/>
                <a:gd name="T7" fmla="*/ 0 h 361"/>
                <a:gd name="T8" fmla="*/ 2147483646 w 7160"/>
                <a:gd name="T9" fmla="*/ 2147483646 h 361"/>
                <a:gd name="T10" fmla="*/ 0 w 7160"/>
                <a:gd name="T11" fmla="*/ 2147483646 h 361"/>
                <a:gd name="T12" fmla="*/ 0 60000 65536"/>
                <a:gd name="T13" fmla="*/ 0 60000 65536"/>
                <a:gd name="T14" fmla="*/ 0 60000 65536"/>
                <a:gd name="T15" fmla="*/ 0 60000 65536"/>
                <a:gd name="T16" fmla="*/ 0 60000 65536"/>
                <a:gd name="T17" fmla="*/ 0 60000 65536"/>
                <a:gd name="T18" fmla="*/ 0 w 7160"/>
                <a:gd name="T19" fmla="*/ 0 h 361"/>
                <a:gd name="T20" fmla="*/ 7160 w 7160"/>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7160" h="361">
                  <a:moveTo>
                    <a:pt x="7160" y="361"/>
                  </a:moveTo>
                  <a:lnTo>
                    <a:pt x="4445" y="361"/>
                  </a:lnTo>
                  <a:lnTo>
                    <a:pt x="4445" y="0"/>
                  </a:lnTo>
                  <a:lnTo>
                    <a:pt x="1034" y="0"/>
                  </a:lnTo>
                  <a:lnTo>
                    <a:pt x="1034" y="361"/>
                  </a:lnTo>
                  <a:lnTo>
                    <a:pt x="0" y="361"/>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90" name="Freeform 71">
              <a:extLst>
                <a:ext uri="{FF2B5EF4-FFF2-40B4-BE49-F238E27FC236}">
                  <a16:creationId xmlns:a16="http://schemas.microsoft.com/office/drawing/2014/main" id="{75D0E855-D6FD-F343-A31E-AB6CA33DD984}"/>
                </a:ext>
              </a:extLst>
            </p:cNvPr>
            <p:cNvSpPr>
              <a:spLocks/>
            </p:cNvSpPr>
            <p:nvPr/>
          </p:nvSpPr>
          <p:spPr bwMode="auto">
            <a:xfrm>
              <a:off x="3308350" y="5813425"/>
              <a:ext cx="5683250" cy="266700"/>
            </a:xfrm>
            <a:custGeom>
              <a:avLst/>
              <a:gdLst>
                <a:gd name="T0" fmla="*/ 2147483646 w 7160"/>
                <a:gd name="T1" fmla="*/ 0 h 336"/>
                <a:gd name="T2" fmla="*/ 2147483646 w 7160"/>
                <a:gd name="T3" fmla="*/ 0 h 336"/>
                <a:gd name="T4" fmla="*/ 2147483646 w 7160"/>
                <a:gd name="T5" fmla="*/ 2147483646 h 336"/>
                <a:gd name="T6" fmla="*/ 0 w 7160"/>
                <a:gd name="T7" fmla="*/ 2147483646 h 336"/>
                <a:gd name="T8" fmla="*/ 0 60000 65536"/>
                <a:gd name="T9" fmla="*/ 0 60000 65536"/>
                <a:gd name="T10" fmla="*/ 0 60000 65536"/>
                <a:gd name="T11" fmla="*/ 0 60000 65536"/>
                <a:gd name="T12" fmla="*/ 0 w 7160"/>
                <a:gd name="T13" fmla="*/ 0 h 336"/>
                <a:gd name="T14" fmla="*/ 7160 w 7160"/>
                <a:gd name="T15" fmla="*/ 336 h 336"/>
              </a:gdLst>
              <a:ahLst/>
              <a:cxnLst>
                <a:cxn ang="T8">
                  <a:pos x="T0" y="T1"/>
                </a:cxn>
                <a:cxn ang="T9">
                  <a:pos x="T2" y="T3"/>
                </a:cxn>
                <a:cxn ang="T10">
                  <a:pos x="T4" y="T5"/>
                </a:cxn>
                <a:cxn ang="T11">
                  <a:pos x="T6" y="T7"/>
                </a:cxn>
              </a:cxnLst>
              <a:rect l="T12" t="T13" r="T14" b="T15"/>
              <a:pathLst>
                <a:path w="7160" h="336">
                  <a:moveTo>
                    <a:pt x="7160" y="0"/>
                  </a:moveTo>
                  <a:lnTo>
                    <a:pt x="6127" y="0"/>
                  </a:lnTo>
                  <a:lnTo>
                    <a:pt x="612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91" name="Rectangle 73">
              <a:extLst>
                <a:ext uri="{FF2B5EF4-FFF2-40B4-BE49-F238E27FC236}">
                  <a16:creationId xmlns:a16="http://schemas.microsoft.com/office/drawing/2014/main" id="{6BE7FB2F-5396-C343-9C05-7EF0B22180DB}"/>
                </a:ext>
              </a:extLst>
            </p:cNvPr>
            <p:cNvSpPr>
              <a:spLocks noChangeArrowheads="1"/>
            </p:cNvSpPr>
            <p:nvPr/>
          </p:nvSpPr>
          <p:spPr bwMode="auto">
            <a:xfrm>
              <a:off x="2982913" y="5834063"/>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92" name="Rectangle 74">
              <a:extLst>
                <a:ext uri="{FF2B5EF4-FFF2-40B4-BE49-F238E27FC236}">
                  <a16:creationId xmlns:a16="http://schemas.microsoft.com/office/drawing/2014/main" id="{F4269010-FF74-FD4D-863F-1BCB5249BCEA}"/>
                </a:ext>
              </a:extLst>
            </p:cNvPr>
            <p:cNvSpPr>
              <a:spLocks noChangeArrowheads="1"/>
            </p:cNvSpPr>
            <p:nvPr/>
          </p:nvSpPr>
          <p:spPr bwMode="auto">
            <a:xfrm>
              <a:off x="3114675" y="5921375"/>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grpSp>
      <p:grpSp>
        <p:nvGrpSpPr>
          <p:cNvPr id="192514" name="Group 53">
            <a:extLst>
              <a:ext uri="{FF2B5EF4-FFF2-40B4-BE49-F238E27FC236}">
                <a16:creationId xmlns:a16="http://schemas.microsoft.com/office/drawing/2014/main" id="{0A614B9E-9623-544A-B3A2-D37CBF59F017}"/>
              </a:ext>
            </a:extLst>
          </p:cNvPr>
          <p:cNvGrpSpPr>
            <a:grpSpLocks/>
          </p:cNvGrpSpPr>
          <p:nvPr/>
        </p:nvGrpSpPr>
        <p:grpSpPr bwMode="auto">
          <a:xfrm>
            <a:off x="1089025" y="244476"/>
            <a:ext cx="2663684" cy="3794125"/>
            <a:chOff x="3005138" y="1768474"/>
            <a:chExt cx="2663338" cy="3794126"/>
          </a:xfrm>
        </p:grpSpPr>
        <p:sp>
          <p:nvSpPr>
            <p:cNvPr id="192524" name="Rectangle 13">
              <a:extLst>
                <a:ext uri="{FF2B5EF4-FFF2-40B4-BE49-F238E27FC236}">
                  <a16:creationId xmlns:a16="http://schemas.microsoft.com/office/drawing/2014/main" id="{151847D3-85C1-F245-ABE4-ACA2BE05A78C}"/>
                </a:ext>
              </a:extLst>
            </p:cNvPr>
            <p:cNvSpPr>
              <a:spLocks noChangeArrowheads="1"/>
            </p:cNvSpPr>
            <p:nvPr/>
          </p:nvSpPr>
          <p:spPr bwMode="auto">
            <a:xfrm>
              <a:off x="4349750" y="1768474"/>
              <a:ext cx="666750" cy="108585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2525" name="Rectangle 15">
              <a:extLst>
                <a:ext uri="{FF2B5EF4-FFF2-40B4-BE49-F238E27FC236}">
                  <a16:creationId xmlns:a16="http://schemas.microsoft.com/office/drawing/2014/main" id="{91AE9FDA-1DB5-2E49-90FE-C59C70F7B6B9}"/>
                </a:ext>
              </a:extLst>
            </p:cNvPr>
            <p:cNvSpPr>
              <a:spLocks noChangeArrowheads="1"/>
            </p:cNvSpPr>
            <p:nvPr/>
          </p:nvSpPr>
          <p:spPr bwMode="auto">
            <a:xfrm>
              <a:off x="441166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26" name="Rectangle 16">
              <a:extLst>
                <a:ext uri="{FF2B5EF4-FFF2-40B4-BE49-F238E27FC236}">
                  <a16:creationId xmlns:a16="http://schemas.microsoft.com/office/drawing/2014/main" id="{EDB33393-6B28-3B4D-892F-9A02F54F89CE}"/>
                </a:ext>
              </a:extLst>
            </p:cNvPr>
            <p:cNvSpPr>
              <a:spLocks noChangeArrowheads="1"/>
            </p:cNvSpPr>
            <p:nvPr/>
          </p:nvSpPr>
          <p:spPr bwMode="auto">
            <a:xfrm>
              <a:off x="4808538" y="19542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27" name="Line 17">
              <a:extLst>
                <a:ext uri="{FF2B5EF4-FFF2-40B4-BE49-F238E27FC236}">
                  <a16:creationId xmlns:a16="http://schemas.microsoft.com/office/drawing/2014/main" id="{01917AEC-DEF2-7F46-9611-DAA79ECE81F8}"/>
                </a:ext>
              </a:extLst>
            </p:cNvPr>
            <p:cNvSpPr>
              <a:spLocks noChangeShapeType="1"/>
            </p:cNvSpPr>
            <p:nvPr/>
          </p:nvSpPr>
          <p:spPr bwMode="auto">
            <a:xfrm flipH="1">
              <a:off x="4826000" y="2492374"/>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28" name="Rectangle 18">
              <a:extLst>
                <a:ext uri="{FF2B5EF4-FFF2-40B4-BE49-F238E27FC236}">
                  <a16:creationId xmlns:a16="http://schemas.microsoft.com/office/drawing/2014/main" id="{71A23059-AB3E-E746-83D3-42EB7AF31887}"/>
                </a:ext>
              </a:extLst>
            </p:cNvPr>
            <p:cNvSpPr>
              <a:spLocks noChangeArrowheads="1"/>
            </p:cNvSpPr>
            <p:nvPr/>
          </p:nvSpPr>
          <p:spPr bwMode="auto">
            <a:xfrm>
              <a:off x="4810125" y="25003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29" name="Rectangle 19">
              <a:extLst>
                <a:ext uri="{FF2B5EF4-FFF2-40B4-BE49-F238E27FC236}">
                  <a16:creationId xmlns:a16="http://schemas.microsoft.com/office/drawing/2014/main" id="{79D914DF-8E45-214B-B276-BD994BFE5390}"/>
                </a:ext>
              </a:extLst>
            </p:cNvPr>
            <p:cNvSpPr>
              <a:spLocks noChangeArrowheads="1"/>
            </p:cNvSpPr>
            <p:nvPr/>
          </p:nvSpPr>
          <p:spPr bwMode="auto">
            <a:xfrm>
              <a:off x="4349750" y="3121024"/>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2530" name="Rectangle 21">
              <a:extLst>
                <a:ext uri="{FF2B5EF4-FFF2-40B4-BE49-F238E27FC236}">
                  <a16:creationId xmlns:a16="http://schemas.microsoft.com/office/drawing/2014/main" id="{48295C25-BAC6-0743-8ACE-F72F123CBE37}"/>
                </a:ext>
              </a:extLst>
            </p:cNvPr>
            <p:cNvSpPr>
              <a:spLocks noChangeArrowheads="1"/>
            </p:cNvSpPr>
            <p:nvPr/>
          </p:nvSpPr>
          <p:spPr bwMode="auto">
            <a:xfrm>
              <a:off x="4411663" y="331311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31" name="Rectangle 22">
              <a:extLst>
                <a:ext uri="{FF2B5EF4-FFF2-40B4-BE49-F238E27FC236}">
                  <a16:creationId xmlns:a16="http://schemas.microsoft.com/office/drawing/2014/main" id="{D508342F-0E9B-F540-B2F5-DEBE367CDA69}"/>
                </a:ext>
              </a:extLst>
            </p:cNvPr>
            <p:cNvSpPr>
              <a:spLocks noChangeArrowheads="1"/>
            </p:cNvSpPr>
            <p:nvPr/>
          </p:nvSpPr>
          <p:spPr bwMode="auto">
            <a:xfrm>
              <a:off x="4808538" y="3305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32" name="Line 23">
              <a:extLst>
                <a:ext uri="{FF2B5EF4-FFF2-40B4-BE49-F238E27FC236}">
                  <a16:creationId xmlns:a16="http://schemas.microsoft.com/office/drawing/2014/main" id="{AD9B6667-2C78-3346-9976-BCFFE259794F}"/>
                </a:ext>
              </a:extLst>
            </p:cNvPr>
            <p:cNvSpPr>
              <a:spLocks noChangeShapeType="1"/>
            </p:cNvSpPr>
            <p:nvPr/>
          </p:nvSpPr>
          <p:spPr bwMode="auto">
            <a:xfrm flipH="1">
              <a:off x="4826000" y="3846512"/>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33" name="Freeform 24">
              <a:extLst>
                <a:ext uri="{FF2B5EF4-FFF2-40B4-BE49-F238E27FC236}">
                  <a16:creationId xmlns:a16="http://schemas.microsoft.com/office/drawing/2014/main" id="{56FDAF63-23BE-C741-87D6-6937F2DFEE3D}"/>
                </a:ext>
              </a:extLst>
            </p:cNvPr>
            <p:cNvSpPr>
              <a:spLocks/>
            </p:cNvSpPr>
            <p:nvPr/>
          </p:nvSpPr>
          <p:spPr bwMode="auto">
            <a:xfrm>
              <a:off x="4349750" y="386556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96"/>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34" name="Rectangle 25">
              <a:extLst>
                <a:ext uri="{FF2B5EF4-FFF2-40B4-BE49-F238E27FC236}">
                  <a16:creationId xmlns:a16="http://schemas.microsoft.com/office/drawing/2014/main" id="{6A3ECB7D-C3A2-CA43-A7BF-985ACF691A69}"/>
                </a:ext>
              </a:extLst>
            </p:cNvPr>
            <p:cNvSpPr>
              <a:spLocks noChangeArrowheads="1"/>
            </p:cNvSpPr>
            <p:nvPr/>
          </p:nvSpPr>
          <p:spPr bwMode="auto">
            <a:xfrm>
              <a:off x="4349750" y="4475162"/>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2535" name="Rectangle 26">
              <a:extLst>
                <a:ext uri="{FF2B5EF4-FFF2-40B4-BE49-F238E27FC236}">
                  <a16:creationId xmlns:a16="http://schemas.microsoft.com/office/drawing/2014/main" id="{F459C462-EFB3-B242-9E03-978EB7B3195A}"/>
                </a:ext>
              </a:extLst>
            </p:cNvPr>
            <p:cNvSpPr>
              <a:spLocks noChangeArrowheads="1"/>
            </p:cNvSpPr>
            <p:nvPr/>
          </p:nvSpPr>
          <p:spPr bwMode="auto">
            <a:xfrm>
              <a:off x="4810125" y="38512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36" name="Rectangle 27">
              <a:extLst>
                <a:ext uri="{FF2B5EF4-FFF2-40B4-BE49-F238E27FC236}">
                  <a16:creationId xmlns:a16="http://schemas.microsoft.com/office/drawing/2014/main" id="{8CCDE5EB-64C4-E044-B242-02883F57BDAF}"/>
                </a:ext>
              </a:extLst>
            </p:cNvPr>
            <p:cNvSpPr>
              <a:spLocks noChangeArrowheads="1"/>
            </p:cNvSpPr>
            <p:nvPr/>
          </p:nvSpPr>
          <p:spPr bwMode="auto">
            <a:xfrm>
              <a:off x="4411663" y="4664074"/>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37" name="Rectangle 28">
              <a:extLst>
                <a:ext uri="{FF2B5EF4-FFF2-40B4-BE49-F238E27FC236}">
                  <a16:creationId xmlns:a16="http://schemas.microsoft.com/office/drawing/2014/main" id="{C1B24175-5561-804D-BE44-A8F5FDFCE9B4}"/>
                </a:ext>
              </a:extLst>
            </p:cNvPr>
            <p:cNvSpPr>
              <a:spLocks noChangeArrowheads="1"/>
            </p:cNvSpPr>
            <p:nvPr/>
          </p:nvSpPr>
          <p:spPr bwMode="auto">
            <a:xfrm>
              <a:off x="4808538" y="46577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38" name="Line 29">
              <a:extLst>
                <a:ext uri="{FF2B5EF4-FFF2-40B4-BE49-F238E27FC236}">
                  <a16:creationId xmlns:a16="http://schemas.microsoft.com/office/drawing/2014/main" id="{3CD47B77-E2EA-624B-AAE3-07A3D428C78B}"/>
                </a:ext>
              </a:extLst>
            </p:cNvPr>
            <p:cNvSpPr>
              <a:spLocks noChangeShapeType="1"/>
            </p:cNvSpPr>
            <p:nvPr/>
          </p:nvSpPr>
          <p:spPr bwMode="auto">
            <a:xfrm flipH="1">
              <a:off x="4826000" y="5200649"/>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39" name="Freeform 30">
              <a:extLst>
                <a:ext uri="{FF2B5EF4-FFF2-40B4-BE49-F238E27FC236}">
                  <a16:creationId xmlns:a16="http://schemas.microsoft.com/office/drawing/2014/main" id="{AC40435A-E3A1-0A4B-B359-276AFE7FEC28}"/>
                </a:ext>
              </a:extLst>
            </p:cNvPr>
            <p:cNvSpPr>
              <a:spLocks/>
            </p:cNvSpPr>
            <p:nvPr/>
          </p:nvSpPr>
          <p:spPr bwMode="auto">
            <a:xfrm>
              <a:off x="4349750" y="5219699"/>
              <a:ext cx="133350" cy="133350"/>
            </a:xfrm>
            <a:custGeom>
              <a:avLst/>
              <a:gdLst>
                <a:gd name="T0" fmla="*/ 0 w 168"/>
                <a:gd name="T1" fmla="*/ 2147483646 h 169"/>
                <a:gd name="T2" fmla="*/ 2147483646 w 168"/>
                <a:gd name="T3" fmla="*/ 2147483646 h 169"/>
                <a:gd name="T4" fmla="*/ 0 w 168"/>
                <a:gd name="T5" fmla="*/ 0 h 169"/>
                <a:gd name="T6" fmla="*/ 0 60000 65536"/>
                <a:gd name="T7" fmla="*/ 0 60000 65536"/>
                <a:gd name="T8" fmla="*/ 0 60000 65536"/>
                <a:gd name="T9" fmla="*/ 0 w 168"/>
                <a:gd name="T10" fmla="*/ 0 h 169"/>
                <a:gd name="T11" fmla="*/ 168 w 168"/>
                <a:gd name="T12" fmla="*/ 169 h 169"/>
              </a:gdLst>
              <a:ahLst/>
              <a:cxnLst>
                <a:cxn ang="T6">
                  <a:pos x="T0" y="T1"/>
                </a:cxn>
                <a:cxn ang="T7">
                  <a:pos x="T2" y="T3"/>
                </a:cxn>
                <a:cxn ang="T8">
                  <a:pos x="T4" y="T5"/>
                </a:cxn>
              </a:cxnLst>
              <a:rect l="T9" t="T10" r="T11" b="T12"/>
              <a:pathLst>
                <a:path w="168" h="169">
                  <a:moveTo>
                    <a:pt x="0" y="169"/>
                  </a:moveTo>
                  <a:lnTo>
                    <a:pt x="168" y="9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40" name="Line 31">
              <a:extLst>
                <a:ext uri="{FF2B5EF4-FFF2-40B4-BE49-F238E27FC236}">
                  <a16:creationId xmlns:a16="http://schemas.microsoft.com/office/drawing/2014/main" id="{08A8E9C2-B0AB-0546-B654-49015FDA397E}"/>
                </a:ext>
              </a:extLst>
            </p:cNvPr>
            <p:cNvSpPr>
              <a:spLocks noChangeShapeType="1"/>
            </p:cNvSpPr>
            <p:nvPr/>
          </p:nvSpPr>
          <p:spPr bwMode="auto">
            <a:xfrm>
              <a:off x="3529013" y="20542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1" name="Line 32">
              <a:extLst>
                <a:ext uri="{FF2B5EF4-FFF2-40B4-BE49-F238E27FC236}">
                  <a16:creationId xmlns:a16="http://schemas.microsoft.com/office/drawing/2014/main" id="{8C370D97-9470-794F-9CD2-2E6DA733F6A3}"/>
                </a:ext>
              </a:extLst>
            </p:cNvPr>
            <p:cNvSpPr>
              <a:spLocks noChangeShapeType="1"/>
            </p:cNvSpPr>
            <p:nvPr/>
          </p:nvSpPr>
          <p:spPr bwMode="auto">
            <a:xfrm flipH="1">
              <a:off x="5016500" y="20542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2" name="Line 33">
              <a:extLst>
                <a:ext uri="{FF2B5EF4-FFF2-40B4-BE49-F238E27FC236}">
                  <a16:creationId xmlns:a16="http://schemas.microsoft.com/office/drawing/2014/main" id="{D3F050E6-4204-474D-89B5-EECBE34F9223}"/>
                </a:ext>
              </a:extLst>
            </p:cNvPr>
            <p:cNvSpPr>
              <a:spLocks noChangeShapeType="1"/>
            </p:cNvSpPr>
            <p:nvPr/>
          </p:nvSpPr>
          <p:spPr bwMode="auto">
            <a:xfrm>
              <a:off x="3529013" y="25876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3" name="Freeform 34">
              <a:extLst>
                <a:ext uri="{FF2B5EF4-FFF2-40B4-BE49-F238E27FC236}">
                  <a16:creationId xmlns:a16="http://schemas.microsoft.com/office/drawing/2014/main" id="{2E58B8E9-84F2-9746-93F5-4E1A1C51C21A}"/>
                </a:ext>
              </a:extLst>
            </p:cNvPr>
            <p:cNvSpPr>
              <a:spLocks/>
            </p:cNvSpPr>
            <p:nvPr/>
          </p:nvSpPr>
          <p:spPr bwMode="auto">
            <a:xfrm>
              <a:off x="3795713" y="2587624"/>
              <a:ext cx="458787" cy="2708275"/>
            </a:xfrm>
            <a:custGeom>
              <a:avLst/>
              <a:gdLst>
                <a:gd name="T0" fmla="*/ 0 w 576"/>
                <a:gd name="T1" fmla="*/ 0 h 3412"/>
                <a:gd name="T2" fmla="*/ 0 w 576"/>
                <a:gd name="T3" fmla="*/ 2147483646 h 3412"/>
                <a:gd name="T4" fmla="*/ 2147483646 w 576"/>
                <a:gd name="T5" fmla="*/ 2147483646 h 3412"/>
                <a:gd name="T6" fmla="*/ 0 60000 65536"/>
                <a:gd name="T7" fmla="*/ 0 60000 65536"/>
                <a:gd name="T8" fmla="*/ 0 60000 65536"/>
                <a:gd name="T9" fmla="*/ 0 w 576"/>
                <a:gd name="T10" fmla="*/ 0 h 3412"/>
                <a:gd name="T11" fmla="*/ 576 w 576"/>
                <a:gd name="T12" fmla="*/ 3412 h 3412"/>
              </a:gdLst>
              <a:ahLst/>
              <a:cxnLst>
                <a:cxn ang="T6">
                  <a:pos x="T0" y="T1"/>
                </a:cxn>
                <a:cxn ang="T7">
                  <a:pos x="T2" y="T3"/>
                </a:cxn>
                <a:cxn ang="T8">
                  <a:pos x="T4" y="T5"/>
                </a:cxn>
              </a:cxnLst>
              <a:rect l="T9" t="T10" r="T11" b="T12"/>
              <a:pathLst>
                <a:path w="576" h="3412">
                  <a:moveTo>
                    <a:pt x="0" y="0"/>
                  </a:moveTo>
                  <a:lnTo>
                    <a:pt x="0" y="3412"/>
                  </a:lnTo>
                  <a:lnTo>
                    <a:pt x="576" y="341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44" name="Freeform 35">
              <a:extLst>
                <a:ext uri="{FF2B5EF4-FFF2-40B4-BE49-F238E27FC236}">
                  <a16:creationId xmlns:a16="http://schemas.microsoft.com/office/drawing/2014/main" id="{7BCB8B8E-5CD1-424B-B194-CF16B99FC3F6}"/>
                </a:ext>
              </a:extLst>
            </p:cNvPr>
            <p:cNvSpPr>
              <a:spLocks/>
            </p:cNvSpPr>
            <p:nvPr/>
          </p:nvSpPr>
          <p:spPr bwMode="auto">
            <a:xfrm>
              <a:off x="4083050" y="2054224"/>
              <a:ext cx="266700" cy="2687638"/>
            </a:xfrm>
            <a:custGeom>
              <a:avLst/>
              <a:gdLst>
                <a:gd name="T0" fmla="*/ 0 w 337"/>
                <a:gd name="T1" fmla="*/ 0 h 3388"/>
                <a:gd name="T2" fmla="*/ 0 w 337"/>
                <a:gd name="T3" fmla="*/ 2147483646 h 3388"/>
                <a:gd name="T4" fmla="*/ 2147483646 w 337"/>
                <a:gd name="T5" fmla="*/ 2147483646 h 3388"/>
                <a:gd name="T6" fmla="*/ 0 60000 65536"/>
                <a:gd name="T7" fmla="*/ 0 60000 65536"/>
                <a:gd name="T8" fmla="*/ 0 60000 65536"/>
                <a:gd name="T9" fmla="*/ 0 w 337"/>
                <a:gd name="T10" fmla="*/ 0 h 3388"/>
                <a:gd name="T11" fmla="*/ 337 w 337"/>
                <a:gd name="T12" fmla="*/ 3388 h 3388"/>
              </a:gdLst>
              <a:ahLst/>
              <a:cxnLst>
                <a:cxn ang="T6">
                  <a:pos x="T0" y="T1"/>
                </a:cxn>
                <a:cxn ang="T7">
                  <a:pos x="T2" y="T3"/>
                </a:cxn>
                <a:cxn ang="T8">
                  <a:pos x="T4" y="T5"/>
                </a:cxn>
              </a:cxnLst>
              <a:rect l="T9" t="T10" r="T11" b="T12"/>
              <a:pathLst>
                <a:path w="337" h="3388">
                  <a:moveTo>
                    <a:pt x="0" y="0"/>
                  </a:moveTo>
                  <a:lnTo>
                    <a:pt x="0" y="3388"/>
                  </a:lnTo>
                  <a:lnTo>
                    <a:pt x="337" y="3388"/>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45" name="Line 36">
              <a:extLst>
                <a:ext uri="{FF2B5EF4-FFF2-40B4-BE49-F238E27FC236}">
                  <a16:creationId xmlns:a16="http://schemas.microsoft.com/office/drawing/2014/main" id="{327ED48E-0DC7-484B-9622-C429B415C0EC}"/>
                </a:ext>
              </a:extLst>
            </p:cNvPr>
            <p:cNvSpPr>
              <a:spLocks noChangeShapeType="1"/>
            </p:cNvSpPr>
            <p:nvPr/>
          </p:nvSpPr>
          <p:spPr bwMode="auto">
            <a:xfrm>
              <a:off x="3795713" y="3941762"/>
              <a:ext cx="5540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6" name="Line 37">
              <a:extLst>
                <a:ext uri="{FF2B5EF4-FFF2-40B4-BE49-F238E27FC236}">
                  <a16:creationId xmlns:a16="http://schemas.microsoft.com/office/drawing/2014/main" id="{2142F529-11C1-1941-9E24-F561AC6106F3}"/>
                </a:ext>
              </a:extLst>
            </p:cNvPr>
            <p:cNvSpPr>
              <a:spLocks noChangeShapeType="1"/>
            </p:cNvSpPr>
            <p:nvPr/>
          </p:nvSpPr>
          <p:spPr bwMode="auto">
            <a:xfrm>
              <a:off x="408305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7" name="Line 38">
              <a:extLst>
                <a:ext uri="{FF2B5EF4-FFF2-40B4-BE49-F238E27FC236}">
                  <a16:creationId xmlns:a16="http://schemas.microsoft.com/office/drawing/2014/main" id="{EB3FE88A-1818-8A4E-80B1-103C4E78A914}"/>
                </a:ext>
              </a:extLst>
            </p:cNvPr>
            <p:cNvSpPr>
              <a:spLocks noChangeShapeType="1"/>
            </p:cNvSpPr>
            <p:nvPr/>
          </p:nvSpPr>
          <p:spPr bwMode="auto">
            <a:xfrm flipH="1">
              <a:off x="5016500" y="25876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8" name="Line 39">
              <a:extLst>
                <a:ext uri="{FF2B5EF4-FFF2-40B4-BE49-F238E27FC236}">
                  <a16:creationId xmlns:a16="http://schemas.microsoft.com/office/drawing/2014/main" id="{9D3CEF35-B8F1-5B4D-9521-3C807F7278B2}"/>
                </a:ext>
              </a:extLst>
            </p:cNvPr>
            <p:cNvSpPr>
              <a:spLocks noChangeShapeType="1"/>
            </p:cNvSpPr>
            <p:nvPr/>
          </p:nvSpPr>
          <p:spPr bwMode="auto">
            <a:xfrm flipH="1">
              <a:off x="501650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9" name="Line 40">
              <a:extLst>
                <a:ext uri="{FF2B5EF4-FFF2-40B4-BE49-F238E27FC236}">
                  <a16:creationId xmlns:a16="http://schemas.microsoft.com/office/drawing/2014/main" id="{D6F07030-7013-244D-AC9B-88F12A464AC4}"/>
                </a:ext>
              </a:extLst>
            </p:cNvPr>
            <p:cNvSpPr>
              <a:spLocks noChangeShapeType="1"/>
            </p:cNvSpPr>
            <p:nvPr/>
          </p:nvSpPr>
          <p:spPr bwMode="auto">
            <a:xfrm flipH="1">
              <a:off x="5016500" y="3943349"/>
              <a:ext cx="266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50" name="Line 41">
              <a:extLst>
                <a:ext uri="{FF2B5EF4-FFF2-40B4-BE49-F238E27FC236}">
                  <a16:creationId xmlns:a16="http://schemas.microsoft.com/office/drawing/2014/main" id="{8724B905-F045-6049-AD0B-8EB0440F1A4A}"/>
                </a:ext>
              </a:extLst>
            </p:cNvPr>
            <p:cNvSpPr>
              <a:spLocks noChangeShapeType="1"/>
            </p:cNvSpPr>
            <p:nvPr/>
          </p:nvSpPr>
          <p:spPr bwMode="auto">
            <a:xfrm flipH="1">
              <a:off x="5016500" y="47418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51" name="Line 42">
              <a:extLst>
                <a:ext uri="{FF2B5EF4-FFF2-40B4-BE49-F238E27FC236}">
                  <a16:creationId xmlns:a16="http://schemas.microsoft.com/office/drawing/2014/main" id="{41B1EFE5-EA48-5E45-AFEB-386B3E494480}"/>
                </a:ext>
              </a:extLst>
            </p:cNvPr>
            <p:cNvSpPr>
              <a:spLocks noChangeShapeType="1"/>
            </p:cNvSpPr>
            <p:nvPr/>
          </p:nvSpPr>
          <p:spPr bwMode="auto">
            <a:xfrm flipH="1">
              <a:off x="5016500" y="5295899"/>
              <a:ext cx="266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52" name="Freeform 43">
              <a:extLst>
                <a:ext uri="{FF2B5EF4-FFF2-40B4-BE49-F238E27FC236}">
                  <a16:creationId xmlns:a16="http://schemas.microsoft.com/office/drawing/2014/main" id="{838478D4-7573-444C-87F0-66D6158E9DFE}"/>
                </a:ext>
              </a:extLst>
            </p:cNvPr>
            <p:cNvSpPr>
              <a:spLocks/>
            </p:cNvSpPr>
            <p:nvPr/>
          </p:nvSpPr>
          <p:spPr bwMode="auto">
            <a:xfrm>
              <a:off x="3776663" y="3922712"/>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7"/>
                  </a:lnTo>
                  <a:lnTo>
                    <a:pt x="0" y="26"/>
                  </a:lnTo>
                  <a:lnTo>
                    <a:pt x="0" y="25"/>
                  </a:lnTo>
                  <a:lnTo>
                    <a:pt x="1" y="24"/>
                  </a:lnTo>
                  <a:lnTo>
                    <a:pt x="1" y="23"/>
                  </a:lnTo>
                  <a:lnTo>
                    <a:pt x="1" y="21"/>
                  </a:lnTo>
                  <a:lnTo>
                    <a:pt x="2" y="19"/>
                  </a:lnTo>
                  <a:lnTo>
                    <a:pt x="2" y="18"/>
                  </a:lnTo>
                  <a:lnTo>
                    <a:pt x="2" y="17"/>
                  </a:lnTo>
                  <a:lnTo>
                    <a:pt x="3" y="15"/>
                  </a:lnTo>
                  <a:lnTo>
                    <a:pt x="5" y="14"/>
                  </a:lnTo>
                  <a:lnTo>
                    <a:pt x="5" y="13"/>
                  </a:lnTo>
                  <a:lnTo>
                    <a:pt x="6" y="12"/>
                  </a:lnTo>
                  <a:lnTo>
                    <a:pt x="7" y="11"/>
                  </a:lnTo>
                  <a:lnTo>
                    <a:pt x="7" y="9"/>
                  </a:lnTo>
                  <a:lnTo>
                    <a:pt x="8" y="9"/>
                  </a:lnTo>
                  <a:lnTo>
                    <a:pt x="9" y="8"/>
                  </a:lnTo>
                  <a:lnTo>
                    <a:pt x="11" y="7"/>
                  </a:lnTo>
                  <a:lnTo>
                    <a:pt x="12" y="6"/>
                  </a:lnTo>
                  <a:lnTo>
                    <a:pt x="13" y="6"/>
                  </a:lnTo>
                  <a:lnTo>
                    <a:pt x="14" y="5"/>
                  </a:lnTo>
                  <a:lnTo>
                    <a:pt x="15" y="3"/>
                  </a:lnTo>
                  <a:lnTo>
                    <a:pt x="17" y="3"/>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3"/>
                  </a:lnTo>
                  <a:lnTo>
                    <a:pt x="56" y="3"/>
                  </a:lnTo>
                  <a:lnTo>
                    <a:pt x="57" y="5"/>
                  </a:lnTo>
                  <a:lnTo>
                    <a:pt x="59" y="6"/>
                  </a:lnTo>
                  <a:lnTo>
                    <a:pt x="60" y="6"/>
                  </a:lnTo>
                  <a:lnTo>
                    <a:pt x="61" y="7"/>
                  </a:lnTo>
                  <a:lnTo>
                    <a:pt x="62" y="8"/>
                  </a:lnTo>
                  <a:lnTo>
                    <a:pt x="63" y="9"/>
                  </a:lnTo>
                  <a:lnTo>
                    <a:pt x="65" y="9"/>
                  </a:lnTo>
                  <a:lnTo>
                    <a:pt x="66" y="11"/>
                  </a:lnTo>
                  <a:lnTo>
                    <a:pt x="66" y="12"/>
                  </a:lnTo>
                  <a:lnTo>
                    <a:pt x="67" y="13"/>
                  </a:lnTo>
                  <a:lnTo>
                    <a:pt x="68" y="14"/>
                  </a:lnTo>
                  <a:lnTo>
                    <a:pt x="68" y="15"/>
                  </a:lnTo>
                  <a:lnTo>
                    <a:pt x="69" y="17"/>
                  </a:lnTo>
                  <a:lnTo>
                    <a:pt x="69" y="18"/>
                  </a:lnTo>
                  <a:lnTo>
                    <a:pt x="71" y="19"/>
                  </a:lnTo>
                  <a:lnTo>
                    <a:pt x="71" y="21"/>
                  </a:lnTo>
                  <a:lnTo>
                    <a:pt x="71" y="23"/>
                  </a:lnTo>
                  <a:lnTo>
                    <a:pt x="72" y="24"/>
                  </a:lnTo>
                  <a:lnTo>
                    <a:pt x="72" y="25"/>
                  </a:lnTo>
                  <a:lnTo>
                    <a:pt x="72" y="26"/>
                  </a:lnTo>
                  <a:lnTo>
                    <a:pt x="72" y="27"/>
                  </a:lnTo>
                  <a:lnTo>
                    <a:pt x="72" y="30"/>
                  </a:lnTo>
                  <a:lnTo>
                    <a:pt x="72" y="19"/>
                  </a:lnTo>
                  <a:lnTo>
                    <a:pt x="72" y="21"/>
                  </a:lnTo>
                  <a:lnTo>
                    <a:pt x="72" y="23"/>
                  </a:lnTo>
                  <a:lnTo>
                    <a:pt x="72" y="24"/>
                  </a:lnTo>
                  <a:lnTo>
                    <a:pt x="72" y="25"/>
                  </a:lnTo>
                  <a:lnTo>
                    <a:pt x="71" y="26"/>
                  </a:lnTo>
                  <a:lnTo>
                    <a:pt x="71" y="27"/>
                  </a:lnTo>
                  <a:lnTo>
                    <a:pt x="71" y="30"/>
                  </a:lnTo>
                  <a:lnTo>
                    <a:pt x="69" y="31"/>
                  </a:lnTo>
                  <a:lnTo>
                    <a:pt x="69" y="32"/>
                  </a:lnTo>
                  <a:lnTo>
                    <a:pt x="68" y="33"/>
                  </a:lnTo>
                  <a:lnTo>
                    <a:pt x="68" y="35"/>
                  </a:lnTo>
                  <a:lnTo>
                    <a:pt x="67" y="36"/>
                  </a:lnTo>
                  <a:lnTo>
                    <a:pt x="66" y="37"/>
                  </a:lnTo>
                  <a:lnTo>
                    <a:pt x="66" y="38"/>
                  </a:lnTo>
                  <a:lnTo>
                    <a:pt x="65" y="39"/>
                  </a:lnTo>
                  <a:lnTo>
                    <a:pt x="63" y="39"/>
                  </a:lnTo>
                  <a:lnTo>
                    <a:pt x="62" y="41"/>
                  </a:lnTo>
                  <a:lnTo>
                    <a:pt x="61" y="42"/>
                  </a:lnTo>
                  <a:lnTo>
                    <a:pt x="60" y="43"/>
                  </a:lnTo>
                  <a:lnTo>
                    <a:pt x="59" y="43"/>
                  </a:lnTo>
                  <a:lnTo>
                    <a:pt x="57" y="44"/>
                  </a:lnTo>
                  <a:lnTo>
                    <a:pt x="56" y="45"/>
                  </a:lnTo>
                  <a:lnTo>
                    <a:pt x="55" y="45"/>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5"/>
                  </a:lnTo>
                  <a:lnTo>
                    <a:pt x="15" y="45"/>
                  </a:lnTo>
                  <a:lnTo>
                    <a:pt x="14" y="44"/>
                  </a:lnTo>
                  <a:lnTo>
                    <a:pt x="13" y="43"/>
                  </a:lnTo>
                  <a:lnTo>
                    <a:pt x="12" y="43"/>
                  </a:lnTo>
                  <a:lnTo>
                    <a:pt x="11" y="42"/>
                  </a:lnTo>
                  <a:lnTo>
                    <a:pt x="9" y="41"/>
                  </a:lnTo>
                  <a:lnTo>
                    <a:pt x="8" y="39"/>
                  </a:lnTo>
                  <a:lnTo>
                    <a:pt x="7" y="39"/>
                  </a:lnTo>
                  <a:lnTo>
                    <a:pt x="7" y="38"/>
                  </a:lnTo>
                  <a:lnTo>
                    <a:pt x="6" y="37"/>
                  </a:lnTo>
                  <a:lnTo>
                    <a:pt x="5" y="36"/>
                  </a:lnTo>
                  <a:lnTo>
                    <a:pt x="5" y="35"/>
                  </a:lnTo>
                  <a:lnTo>
                    <a:pt x="3" y="33"/>
                  </a:lnTo>
                  <a:lnTo>
                    <a:pt x="2" y="32"/>
                  </a:lnTo>
                  <a:lnTo>
                    <a:pt x="2" y="31"/>
                  </a:lnTo>
                  <a:lnTo>
                    <a:pt x="2" y="30"/>
                  </a:lnTo>
                  <a:lnTo>
                    <a:pt x="1" y="27"/>
                  </a:lnTo>
                  <a:lnTo>
                    <a:pt x="1" y="26"/>
                  </a:lnTo>
                  <a:lnTo>
                    <a:pt x="1" y="25"/>
                  </a:lnTo>
                  <a:lnTo>
                    <a:pt x="0" y="24"/>
                  </a:lnTo>
                  <a:lnTo>
                    <a:pt x="0" y="23"/>
                  </a:lnTo>
                  <a:lnTo>
                    <a:pt x="0" y="21"/>
                  </a:lnTo>
                  <a:lnTo>
                    <a:pt x="0" y="19"/>
                  </a:lnTo>
                  <a:close/>
                </a:path>
              </a:pathLst>
            </a:custGeom>
            <a:solidFill>
              <a:srgbClr val="000000"/>
            </a:solidFill>
            <a:ln w="19050">
              <a:solidFill>
                <a:srgbClr val="000000"/>
              </a:solidFill>
              <a:round/>
              <a:headEnd/>
              <a:tailEnd/>
            </a:ln>
          </p:spPr>
          <p:txBody>
            <a:bodyPr/>
            <a:lstStyle/>
            <a:p>
              <a:endParaRPr lang="en-US"/>
            </a:p>
          </p:txBody>
        </p:sp>
        <p:sp>
          <p:nvSpPr>
            <p:cNvPr id="192553" name="Freeform 44">
              <a:extLst>
                <a:ext uri="{FF2B5EF4-FFF2-40B4-BE49-F238E27FC236}">
                  <a16:creationId xmlns:a16="http://schemas.microsoft.com/office/drawing/2014/main" id="{491410A6-E726-9E4A-9112-17112D58C012}"/>
                </a:ext>
              </a:extLst>
            </p:cNvPr>
            <p:cNvSpPr>
              <a:spLocks/>
            </p:cNvSpPr>
            <p:nvPr/>
          </p:nvSpPr>
          <p:spPr bwMode="auto">
            <a:xfrm>
              <a:off x="4044950" y="3368674"/>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6"/>
                  </a:lnTo>
                  <a:lnTo>
                    <a:pt x="0" y="25"/>
                  </a:lnTo>
                  <a:lnTo>
                    <a:pt x="1" y="24"/>
                  </a:lnTo>
                  <a:lnTo>
                    <a:pt x="1" y="23"/>
                  </a:lnTo>
                  <a:lnTo>
                    <a:pt x="1" y="22"/>
                  </a:lnTo>
                  <a:lnTo>
                    <a:pt x="3" y="19"/>
                  </a:lnTo>
                  <a:lnTo>
                    <a:pt x="3" y="18"/>
                  </a:lnTo>
                  <a:lnTo>
                    <a:pt x="3" y="17"/>
                  </a:lnTo>
                  <a:lnTo>
                    <a:pt x="4" y="16"/>
                  </a:lnTo>
                  <a:lnTo>
                    <a:pt x="5" y="14"/>
                  </a:lnTo>
                  <a:lnTo>
                    <a:pt x="5" y="13"/>
                  </a:lnTo>
                  <a:lnTo>
                    <a:pt x="6" y="12"/>
                  </a:lnTo>
                  <a:lnTo>
                    <a:pt x="7" y="11"/>
                  </a:lnTo>
                  <a:lnTo>
                    <a:pt x="7" y="10"/>
                  </a:lnTo>
                  <a:lnTo>
                    <a:pt x="9" y="10"/>
                  </a:lnTo>
                  <a:lnTo>
                    <a:pt x="10" y="8"/>
                  </a:lnTo>
                  <a:lnTo>
                    <a:pt x="11" y="7"/>
                  </a:lnTo>
                  <a:lnTo>
                    <a:pt x="12" y="6"/>
                  </a:lnTo>
                  <a:lnTo>
                    <a:pt x="13" y="6"/>
                  </a:lnTo>
                  <a:lnTo>
                    <a:pt x="15" y="5"/>
                  </a:lnTo>
                  <a:lnTo>
                    <a:pt x="16" y="4"/>
                  </a:lnTo>
                  <a:lnTo>
                    <a:pt x="17" y="4"/>
                  </a:lnTo>
                  <a:lnTo>
                    <a:pt x="18" y="2"/>
                  </a:lnTo>
                  <a:lnTo>
                    <a:pt x="19" y="2"/>
                  </a:lnTo>
                  <a:lnTo>
                    <a:pt x="21" y="2"/>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2"/>
                  </a:lnTo>
                  <a:lnTo>
                    <a:pt x="53" y="2"/>
                  </a:lnTo>
                  <a:lnTo>
                    <a:pt x="54" y="2"/>
                  </a:lnTo>
                  <a:lnTo>
                    <a:pt x="55" y="4"/>
                  </a:lnTo>
                  <a:lnTo>
                    <a:pt x="57" y="4"/>
                  </a:lnTo>
                  <a:lnTo>
                    <a:pt x="58" y="5"/>
                  </a:lnTo>
                  <a:lnTo>
                    <a:pt x="59" y="6"/>
                  </a:lnTo>
                  <a:lnTo>
                    <a:pt x="60" y="6"/>
                  </a:lnTo>
                  <a:lnTo>
                    <a:pt x="61" y="7"/>
                  </a:lnTo>
                  <a:lnTo>
                    <a:pt x="63" y="8"/>
                  </a:lnTo>
                  <a:lnTo>
                    <a:pt x="64" y="10"/>
                  </a:lnTo>
                  <a:lnTo>
                    <a:pt x="65" y="10"/>
                  </a:lnTo>
                  <a:lnTo>
                    <a:pt x="66" y="11"/>
                  </a:lnTo>
                  <a:lnTo>
                    <a:pt x="66" y="12"/>
                  </a:lnTo>
                  <a:lnTo>
                    <a:pt x="67" y="13"/>
                  </a:lnTo>
                  <a:lnTo>
                    <a:pt x="69" y="14"/>
                  </a:lnTo>
                  <a:lnTo>
                    <a:pt x="69" y="16"/>
                  </a:lnTo>
                  <a:lnTo>
                    <a:pt x="70" y="17"/>
                  </a:lnTo>
                  <a:lnTo>
                    <a:pt x="70" y="18"/>
                  </a:lnTo>
                  <a:lnTo>
                    <a:pt x="71" y="19"/>
                  </a:lnTo>
                  <a:lnTo>
                    <a:pt x="71" y="22"/>
                  </a:lnTo>
                  <a:lnTo>
                    <a:pt x="71" y="23"/>
                  </a:lnTo>
                  <a:lnTo>
                    <a:pt x="72" y="24"/>
                  </a:lnTo>
                  <a:lnTo>
                    <a:pt x="72" y="25"/>
                  </a:lnTo>
                  <a:lnTo>
                    <a:pt x="72" y="26"/>
                  </a:lnTo>
                  <a:lnTo>
                    <a:pt x="72" y="28"/>
                  </a:lnTo>
                  <a:lnTo>
                    <a:pt x="72" y="30"/>
                  </a:lnTo>
                  <a:lnTo>
                    <a:pt x="72" y="43"/>
                  </a:lnTo>
                  <a:lnTo>
                    <a:pt x="72" y="46"/>
                  </a:lnTo>
                  <a:lnTo>
                    <a:pt x="72" y="47"/>
                  </a:lnTo>
                  <a:lnTo>
                    <a:pt x="72" y="48"/>
                  </a:lnTo>
                  <a:lnTo>
                    <a:pt x="72" y="49"/>
                  </a:lnTo>
                  <a:lnTo>
                    <a:pt x="71" y="50"/>
                  </a:lnTo>
                  <a:lnTo>
                    <a:pt x="71" y="52"/>
                  </a:lnTo>
                  <a:lnTo>
                    <a:pt x="71" y="54"/>
                  </a:lnTo>
                  <a:lnTo>
                    <a:pt x="70" y="55"/>
                  </a:lnTo>
                  <a:lnTo>
                    <a:pt x="70" y="56"/>
                  </a:lnTo>
                  <a:lnTo>
                    <a:pt x="69" y="58"/>
                  </a:lnTo>
                  <a:lnTo>
                    <a:pt x="69" y="59"/>
                  </a:lnTo>
                  <a:lnTo>
                    <a:pt x="67" y="60"/>
                  </a:lnTo>
                  <a:lnTo>
                    <a:pt x="66" y="61"/>
                  </a:lnTo>
                  <a:lnTo>
                    <a:pt x="66" y="62"/>
                  </a:lnTo>
                  <a:lnTo>
                    <a:pt x="65" y="64"/>
                  </a:lnTo>
                  <a:lnTo>
                    <a:pt x="64" y="64"/>
                  </a:lnTo>
                  <a:lnTo>
                    <a:pt x="63" y="65"/>
                  </a:lnTo>
                  <a:lnTo>
                    <a:pt x="61" y="66"/>
                  </a:lnTo>
                  <a:lnTo>
                    <a:pt x="60" y="67"/>
                  </a:lnTo>
                  <a:lnTo>
                    <a:pt x="59" y="67"/>
                  </a:lnTo>
                  <a:lnTo>
                    <a:pt x="58" y="68"/>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8"/>
                  </a:lnTo>
                  <a:lnTo>
                    <a:pt x="13" y="67"/>
                  </a:lnTo>
                  <a:lnTo>
                    <a:pt x="12" y="67"/>
                  </a:lnTo>
                  <a:lnTo>
                    <a:pt x="11" y="66"/>
                  </a:lnTo>
                  <a:lnTo>
                    <a:pt x="10" y="65"/>
                  </a:lnTo>
                  <a:lnTo>
                    <a:pt x="9" y="64"/>
                  </a:lnTo>
                  <a:lnTo>
                    <a:pt x="7" y="64"/>
                  </a:lnTo>
                  <a:lnTo>
                    <a:pt x="7" y="62"/>
                  </a:lnTo>
                  <a:lnTo>
                    <a:pt x="6" y="61"/>
                  </a:lnTo>
                  <a:lnTo>
                    <a:pt x="5" y="60"/>
                  </a:lnTo>
                  <a:lnTo>
                    <a:pt x="5" y="59"/>
                  </a:lnTo>
                  <a:lnTo>
                    <a:pt x="4" y="58"/>
                  </a:lnTo>
                  <a:lnTo>
                    <a:pt x="3" y="56"/>
                  </a:lnTo>
                  <a:lnTo>
                    <a:pt x="3" y="55"/>
                  </a:lnTo>
                  <a:lnTo>
                    <a:pt x="3" y="54"/>
                  </a:lnTo>
                  <a:lnTo>
                    <a:pt x="1" y="52"/>
                  </a:lnTo>
                  <a:lnTo>
                    <a:pt x="1" y="50"/>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2554" name="Freeform 45">
              <a:extLst>
                <a:ext uri="{FF2B5EF4-FFF2-40B4-BE49-F238E27FC236}">
                  <a16:creationId xmlns:a16="http://schemas.microsoft.com/office/drawing/2014/main" id="{DB2F2A3E-838D-784D-9C92-14C244106F22}"/>
                </a:ext>
              </a:extLst>
            </p:cNvPr>
            <p:cNvSpPr>
              <a:spLocks/>
            </p:cNvSpPr>
            <p:nvPr/>
          </p:nvSpPr>
          <p:spPr bwMode="auto">
            <a:xfrm>
              <a:off x="3776663" y="2568574"/>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8"/>
                  </a:lnTo>
                  <a:lnTo>
                    <a:pt x="0" y="26"/>
                  </a:lnTo>
                  <a:lnTo>
                    <a:pt x="0" y="25"/>
                  </a:lnTo>
                  <a:lnTo>
                    <a:pt x="1" y="24"/>
                  </a:lnTo>
                  <a:lnTo>
                    <a:pt x="1" y="23"/>
                  </a:lnTo>
                  <a:lnTo>
                    <a:pt x="1" y="22"/>
                  </a:lnTo>
                  <a:lnTo>
                    <a:pt x="2" y="19"/>
                  </a:lnTo>
                  <a:lnTo>
                    <a:pt x="2" y="18"/>
                  </a:lnTo>
                  <a:lnTo>
                    <a:pt x="2" y="17"/>
                  </a:lnTo>
                  <a:lnTo>
                    <a:pt x="3" y="16"/>
                  </a:lnTo>
                  <a:lnTo>
                    <a:pt x="5" y="14"/>
                  </a:lnTo>
                  <a:lnTo>
                    <a:pt x="5" y="13"/>
                  </a:lnTo>
                  <a:lnTo>
                    <a:pt x="6" y="12"/>
                  </a:lnTo>
                  <a:lnTo>
                    <a:pt x="7" y="11"/>
                  </a:lnTo>
                  <a:lnTo>
                    <a:pt x="7" y="10"/>
                  </a:lnTo>
                  <a:lnTo>
                    <a:pt x="8" y="10"/>
                  </a:lnTo>
                  <a:lnTo>
                    <a:pt x="9" y="8"/>
                  </a:lnTo>
                  <a:lnTo>
                    <a:pt x="11" y="7"/>
                  </a:lnTo>
                  <a:lnTo>
                    <a:pt x="12" y="6"/>
                  </a:lnTo>
                  <a:lnTo>
                    <a:pt x="13" y="6"/>
                  </a:lnTo>
                  <a:lnTo>
                    <a:pt x="14" y="5"/>
                  </a:lnTo>
                  <a:lnTo>
                    <a:pt x="15" y="4"/>
                  </a:lnTo>
                  <a:lnTo>
                    <a:pt x="17" y="4"/>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4"/>
                  </a:lnTo>
                  <a:lnTo>
                    <a:pt x="56" y="4"/>
                  </a:lnTo>
                  <a:lnTo>
                    <a:pt x="57" y="5"/>
                  </a:lnTo>
                  <a:lnTo>
                    <a:pt x="59" y="6"/>
                  </a:lnTo>
                  <a:lnTo>
                    <a:pt x="60" y="6"/>
                  </a:lnTo>
                  <a:lnTo>
                    <a:pt x="61" y="7"/>
                  </a:lnTo>
                  <a:lnTo>
                    <a:pt x="62" y="8"/>
                  </a:lnTo>
                  <a:lnTo>
                    <a:pt x="63" y="10"/>
                  </a:lnTo>
                  <a:lnTo>
                    <a:pt x="65" y="10"/>
                  </a:lnTo>
                  <a:lnTo>
                    <a:pt x="66" y="11"/>
                  </a:lnTo>
                  <a:lnTo>
                    <a:pt x="66" y="12"/>
                  </a:lnTo>
                  <a:lnTo>
                    <a:pt x="67" y="13"/>
                  </a:lnTo>
                  <a:lnTo>
                    <a:pt x="68" y="14"/>
                  </a:lnTo>
                  <a:lnTo>
                    <a:pt x="68" y="16"/>
                  </a:lnTo>
                  <a:lnTo>
                    <a:pt x="69" y="17"/>
                  </a:lnTo>
                  <a:lnTo>
                    <a:pt x="69" y="18"/>
                  </a:lnTo>
                  <a:lnTo>
                    <a:pt x="71" y="19"/>
                  </a:lnTo>
                  <a:lnTo>
                    <a:pt x="71" y="22"/>
                  </a:lnTo>
                  <a:lnTo>
                    <a:pt x="71" y="23"/>
                  </a:lnTo>
                  <a:lnTo>
                    <a:pt x="72" y="24"/>
                  </a:lnTo>
                  <a:lnTo>
                    <a:pt x="72" y="25"/>
                  </a:lnTo>
                  <a:lnTo>
                    <a:pt x="72" y="26"/>
                  </a:lnTo>
                  <a:lnTo>
                    <a:pt x="72" y="28"/>
                  </a:lnTo>
                  <a:lnTo>
                    <a:pt x="72" y="30"/>
                  </a:lnTo>
                  <a:lnTo>
                    <a:pt x="72" y="19"/>
                  </a:lnTo>
                  <a:lnTo>
                    <a:pt x="72" y="22"/>
                  </a:lnTo>
                  <a:lnTo>
                    <a:pt x="72" y="23"/>
                  </a:lnTo>
                  <a:lnTo>
                    <a:pt x="72" y="24"/>
                  </a:lnTo>
                  <a:lnTo>
                    <a:pt x="72" y="25"/>
                  </a:lnTo>
                  <a:lnTo>
                    <a:pt x="71" y="26"/>
                  </a:lnTo>
                  <a:lnTo>
                    <a:pt x="71" y="28"/>
                  </a:lnTo>
                  <a:lnTo>
                    <a:pt x="71" y="30"/>
                  </a:lnTo>
                  <a:lnTo>
                    <a:pt x="69" y="31"/>
                  </a:lnTo>
                  <a:lnTo>
                    <a:pt x="69" y="32"/>
                  </a:lnTo>
                  <a:lnTo>
                    <a:pt x="68" y="34"/>
                  </a:lnTo>
                  <a:lnTo>
                    <a:pt x="68" y="35"/>
                  </a:lnTo>
                  <a:lnTo>
                    <a:pt x="67" y="36"/>
                  </a:lnTo>
                  <a:lnTo>
                    <a:pt x="66" y="37"/>
                  </a:lnTo>
                  <a:lnTo>
                    <a:pt x="66" y="38"/>
                  </a:lnTo>
                  <a:lnTo>
                    <a:pt x="65" y="40"/>
                  </a:lnTo>
                  <a:lnTo>
                    <a:pt x="63" y="40"/>
                  </a:lnTo>
                  <a:lnTo>
                    <a:pt x="62" y="41"/>
                  </a:lnTo>
                  <a:lnTo>
                    <a:pt x="61" y="42"/>
                  </a:lnTo>
                  <a:lnTo>
                    <a:pt x="60" y="43"/>
                  </a:lnTo>
                  <a:lnTo>
                    <a:pt x="59" y="43"/>
                  </a:lnTo>
                  <a:lnTo>
                    <a:pt x="57" y="44"/>
                  </a:lnTo>
                  <a:lnTo>
                    <a:pt x="56" y="46"/>
                  </a:lnTo>
                  <a:lnTo>
                    <a:pt x="55" y="46"/>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6"/>
                  </a:lnTo>
                  <a:lnTo>
                    <a:pt x="15" y="46"/>
                  </a:lnTo>
                  <a:lnTo>
                    <a:pt x="14" y="44"/>
                  </a:lnTo>
                  <a:lnTo>
                    <a:pt x="13" y="43"/>
                  </a:lnTo>
                  <a:lnTo>
                    <a:pt x="12" y="43"/>
                  </a:lnTo>
                  <a:lnTo>
                    <a:pt x="11" y="42"/>
                  </a:lnTo>
                  <a:lnTo>
                    <a:pt x="9" y="41"/>
                  </a:lnTo>
                  <a:lnTo>
                    <a:pt x="8" y="40"/>
                  </a:lnTo>
                  <a:lnTo>
                    <a:pt x="7" y="40"/>
                  </a:lnTo>
                  <a:lnTo>
                    <a:pt x="7" y="38"/>
                  </a:lnTo>
                  <a:lnTo>
                    <a:pt x="6" y="37"/>
                  </a:lnTo>
                  <a:lnTo>
                    <a:pt x="5" y="36"/>
                  </a:lnTo>
                  <a:lnTo>
                    <a:pt x="5" y="35"/>
                  </a:lnTo>
                  <a:lnTo>
                    <a:pt x="3" y="34"/>
                  </a:lnTo>
                  <a:lnTo>
                    <a:pt x="2" y="32"/>
                  </a:lnTo>
                  <a:lnTo>
                    <a:pt x="2" y="31"/>
                  </a:lnTo>
                  <a:lnTo>
                    <a:pt x="2" y="30"/>
                  </a:lnTo>
                  <a:lnTo>
                    <a:pt x="1" y="28"/>
                  </a:lnTo>
                  <a:lnTo>
                    <a:pt x="1" y="26"/>
                  </a:lnTo>
                  <a:lnTo>
                    <a:pt x="1" y="25"/>
                  </a:lnTo>
                  <a:lnTo>
                    <a:pt x="0" y="24"/>
                  </a:lnTo>
                  <a:lnTo>
                    <a:pt x="0" y="23"/>
                  </a:lnTo>
                  <a:lnTo>
                    <a:pt x="0" y="22"/>
                  </a:lnTo>
                  <a:lnTo>
                    <a:pt x="0" y="19"/>
                  </a:lnTo>
                  <a:close/>
                </a:path>
              </a:pathLst>
            </a:custGeom>
            <a:solidFill>
              <a:srgbClr val="000000"/>
            </a:solidFill>
            <a:ln w="19050">
              <a:solidFill>
                <a:srgbClr val="000000"/>
              </a:solidFill>
              <a:round/>
              <a:headEnd/>
              <a:tailEnd/>
            </a:ln>
          </p:spPr>
          <p:txBody>
            <a:bodyPr/>
            <a:lstStyle/>
            <a:p>
              <a:endParaRPr lang="en-US"/>
            </a:p>
          </p:txBody>
        </p:sp>
        <p:sp>
          <p:nvSpPr>
            <p:cNvPr id="192555" name="Freeform 46">
              <a:extLst>
                <a:ext uri="{FF2B5EF4-FFF2-40B4-BE49-F238E27FC236}">
                  <a16:creationId xmlns:a16="http://schemas.microsoft.com/office/drawing/2014/main" id="{2FDD98B9-B8EB-0242-8891-9D70F7E54472}"/>
                </a:ext>
              </a:extLst>
            </p:cNvPr>
            <p:cNvSpPr>
              <a:spLocks/>
            </p:cNvSpPr>
            <p:nvPr/>
          </p:nvSpPr>
          <p:spPr bwMode="auto">
            <a:xfrm>
              <a:off x="4044950" y="201612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7"/>
                  </a:lnTo>
                  <a:lnTo>
                    <a:pt x="0" y="25"/>
                  </a:lnTo>
                  <a:lnTo>
                    <a:pt x="1" y="24"/>
                  </a:lnTo>
                  <a:lnTo>
                    <a:pt x="1" y="23"/>
                  </a:lnTo>
                  <a:lnTo>
                    <a:pt x="1" y="22"/>
                  </a:lnTo>
                  <a:lnTo>
                    <a:pt x="3" y="19"/>
                  </a:lnTo>
                  <a:lnTo>
                    <a:pt x="3" y="18"/>
                  </a:lnTo>
                  <a:lnTo>
                    <a:pt x="3" y="17"/>
                  </a:lnTo>
                  <a:lnTo>
                    <a:pt x="4" y="16"/>
                  </a:lnTo>
                  <a:lnTo>
                    <a:pt x="5" y="15"/>
                  </a:lnTo>
                  <a:lnTo>
                    <a:pt x="5" y="13"/>
                  </a:lnTo>
                  <a:lnTo>
                    <a:pt x="6" y="12"/>
                  </a:lnTo>
                  <a:lnTo>
                    <a:pt x="7" y="11"/>
                  </a:lnTo>
                  <a:lnTo>
                    <a:pt x="7" y="10"/>
                  </a:lnTo>
                  <a:lnTo>
                    <a:pt x="9" y="10"/>
                  </a:lnTo>
                  <a:lnTo>
                    <a:pt x="10" y="9"/>
                  </a:lnTo>
                  <a:lnTo>
                    <a:pt x="11" y="7"/>
                  </a:lnTo>
                  <a:lnTo>
                    <a:pt x="12" y="6"/>
                  </a:lnTo>
                  <a:lnTo>
                    <a:pt x="13" y="6"/>
                  </a:lnTo>
                  <a:lnTo>
                    <a:pt x="15" y="5"/>
                  </a:lnTo>
                  <a:lnTo>
                    <a:pt x="16" y="4"/>
                  </a:lnTo>
                  <a:lnTo>
                    <a:pt x="17" y="4"/>
                  </a:lnTo>
                  <a:lnTo>
                    <a:pt x="18" y="3"/>
                  </a:lnTo>
                  <a:lnTo>
                    <a:pt x="19" y="3"/>
                  </a:lnTo>
                  <a:lnTo>
                    <a:pt x="21" y="3"/>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3"/>
                  </a:lnTo>
                  <a:lnTo>
                    <a:pt x="53" y="3"/>
                  </a:lnTo>
                  <a:lnTo>
                    <a:pt x="54" y="3"/>
                  </a:lnTo>
                  <a:lnTo>
                    <a:pt x="55" y="4"/>
                  </a:lnTo>
                  <a:lnTo>
                    <a:pt x="57" y="4"/>
                  </a:lnTo>
                  <a:lnTo>
                    <a:pt x="58" y="5"/>
                  </a:lnTo>
                  <a:lnTo>
                    <a:pt x="59" y="6"/>
                  </a:lnTo>
                  <a:lnTo>
                    <a:pt x="60" y="6"/>
                  </a:lnTo>
                  <a:lnTo>
                    <a:pt x="61" y="7"/>
                  </a:lnTo>
                  <a:lnTo>
                    <a:pt x="63" y="9"/>
                  </a:lnTo>
                  <a:lnTo>
                    <a:pt x="64" y="10"/>
                  </a:lnTo>
                  <a:lnTo>
                    <a:pt x="65" y="10"/>
                  </a:lnTo>
                  <a:lnTo>
                    <a:pt x="66" y="11"/>
                  </a:lnTo>
                  <a:lnTo>
                    <a:pt x="66" y="12"/>
                  </a:lnTo>
                  <a:lnTo>
                    <a:pt x="67" y="13"/>
                  </a:lnTo>
                  <a:lnTo>
                    <a:pt x="69" y="15"/>
                  </a:lnTo>
                  <a:lnTo>
                    <a:pt x="69" y="16"/>
                  </a:lnTo>
                  <a:lnTo>
                    <a:pt x="70" y="17"/>
                  </a:lnTo>
                  <a:lnTo>
                    <a:pt x="70" y="18"/>
                  </a:lnTo>
                  <a:lnTo>
                    <a:pt x="71" y="19"/>
                  </a:lnTo>
                  <a:lnTo>
                    <a:pt x="71" y="22"/>
                  </a:lnTo>
                  <a:lnTo>
                    <a:pt x="71" y="23"/>
                  </a:lnTo>
                  <a:lnTo>
                    <a:pt x="72" y="24"/>
                  </a:lnTo>
                  <a:lnTo>
                    <a:pt x="72" y="25"/>
                  </a:lnTo>
                  <a:lnTo>
                    <a:pt x="72" y="27"/>
                  </a:lnTo>
                  <a:lnTo>
                    <a:pt x="72" y="28"/>
                  </a:lnTo>
                  <a:lnTo>
                    <a:pt x="72" y="30"/>
                  </a:lnTo>
                  <a:lnTo>
                    <a:pt x="72" y="43"/>
                  </a:lnTo>
                  <a:lnTo>
                    <a:pt x="72" y="46"/>
                  </a:lnTo>
                  <a:lnTo>
                    <a:pt x="72" y="47"/>
                  </a:lnTo>
                  <a:lnTo>
                    <a:pt x="72" y="48"/>
                  </a:lnTo>
                  <a:lnTo>
                    <a:pt x="72" y="49"/>
                  </a:lnTo>
                  <a:lnTo>
                    <a:pt x="71" y="51"/>
                  </a:lnTo>
                  <a:lnTo>
                    <a:pt x="71" y="52"/>
                  </a:lnTo>
                  <a:lnTo>
                    <a:pt x="71" y="54"/>
                  </a:lnTo>
                  <a:lnTo>
                    <a:pt x="70" y="55"/>
                  </a:lnTo>
                  <a:lnTo>
                    <a:pt x="70" y="57"/>
                  </a:lnTo>
                  <a:lnTo>
                    <a:pt x="69" y="58"/>
                  </a:lnTo>
                  <a:lnTo>
                    <a:pt x="69" y="59"/>
                  </a:lnTo>
                  <a:lnTo>
                    <a:pt x="67" y="60"/>
                  </a:lnTo>
                  <a:lnTo>
                    <a:pt x="66" y="61"/>
                  </a:lnTo>
                  <a:lnTo>
                    <a:pt x="66" y="63"/>
                  </a:lnTo>
                  <a:lnTo>
                    <a:pt x="65" y="64"/>
                  </a:lnTo>
                  <a:lnTo>
                    <a:pt x="64" y="64"/>
                  </a:lnTo>
                  <a:lnTo>
                    <a:pt x="63" y="65"/>
                  </a:lnTo>
                  <a:lnTo>
                    <a:pt x="61" y="66"/>
                  </a:lnTo>
                  <a:lnTo>
                    <a:pt x="60" y="67"/>
                  </a:lnTo>
                  <a:lnTo>
                    <a:pt x="59" y="67"/>
                  </a:lnTo>
                  <a:lnTo>
                    <a:pt x="58" y="69"/>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9"/>
                  </a:lnTo>
                  <a:lnTo>
                    <a:pt x="13" y="67"/>
                  </a:lnTo>
                  <a:lnTo>
                    <a:pt x="12" y="67"/>
                  </a:lnTo>
                  <a:lnTo>
                    <a:pt x="11" y="66"/>
                  </a:lnTo>
                  <a:lnTo>
                    <a:pt x="10" y="65"/>
                  </a:lnTo>
                  <a:lnTo>
                    <a:pt x="9" y="64"/>
                  </a:lnTo>
                  <a:lnTo>
                    <a:pt x="7" y="64"/>
                  </a:lnTo>
                  <a:lnTo>
                    <a:pt x="7" y="63"/>
                  </a:lnTo>
                  <a:lnTo>
                    <a:pt x="6" y="61"/>
                  </a:lnTo>
                  <a:lnTo>
                    <a:pt x="5" y="60"/>
                  </a:lnTo>
                  <a:lnTo>
                    <a:pt x="5" y="59"/>
                  </a:lnTo>
                  <a:lnTo>
                    <a:pt x="4" y="58"/>
                  </a:lnTo>
                  <a:lnTo>
                    <a:pt x="3" y="57"/>
                  </a:lnTo>
                  <a:lnTo>
                    <a:pt x="3" y="55"/>
                  </a:lnTo>
                  <a:lnTo>
                    <a:pt x="3" y="54"/>
                  </a:lnTo>
                  <a:lnTo>
                    <a:pt x="1" y="52"/>
                  </a:lnTo>
                  <a:lnTo>
                    <a:pt x="1" y="51"/>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2556" name="Freeform 47">
              <a:extLst>
                <a:ext uri="{FF2B5EF4-FFF2-40B4-BE49-F238E27FC236}">
                  <a16:creationId xmlns:a16="http://schemas.microsoft.com/office/drawing/2014/main" id="{35536DDA-3AD0-E749-B4ED-AF055DBB0777}"/>
                </a:ext>
              </a:extLst>
            </p:cNvPr>
            <p:cNvSpPr>
              <a:spLocks/>
            </p:cNvSpPr>
            <p:nvPr/>
          </p:nvSpPr>
          <p:spPr bwMode="auto">
            <a:xfrm>
              <a:off x="4254500" y="5257799"/>
              <a:ext cx="95250" cy="76200"/>
            </a:xfrm>
            <a:custGeom>
              <a:avLst/>
              <a:gdLst>
                <a:gd name="T0" fmla="*/ 0 w 121"/>
                <a:gd name="T1" fmla="*/ 2147483646 h 96"/>
                <a:gd name="T2" fmla="*/ 0 w 121"/>
                <a:gd name="T3" fmla="*/ 2147483646 h 96"/>
                <a:gd name="T4" fmla="*/ 2147483646 w 121"/>
                <a:gd name="T5" fmla="*/ 2147483646 h 96"/>
                <a:gd name="T6" fmla="*/ 2147483646 w 121"/>
                <a:gd name="T7" fmla="*/ 2147483646 h 96"/>
                <a:gd name="T8" fmla="*/ 2147483646 w 121"/>
                <a:gd name="T9" fmla="*/ 2147483646 h 96"/>
                <a:gd name="T10" fmla="*/ 2147483646 w 121"/>
                <a:gd name="T11" fmla="*/ 2147483646 h 96"/>
                <a:gd name="T12" fmla="*/ 2147483646 w 121"/>
                <a:gd name="T13" fmla="*/ 2147483646 h 96"/>
                <a:gd name="T14" fmla="*/ 2147483646 w 121"/>
                <a:gd name="T15" fmla="*/ 2147483646 h 96"/>
                <a:gd name="T16" fmla="*/ 2147483646 w 121"/>
                <a:gd name="T17" fmla="*/ 2147483646 h 96"/>
                <a:gd name="T18" fmla="*/ 2147483646 w 121"/>
                <a:gd name="T19" fmla="*/ 2147483646 h 96"/>
                <a:gd name="T20" fmla="*/ 2147483646 w 121"/>
                <a:gd name="T21" fmla="*/ 2147483646 h 96"/>
                <a:gd name="T22" fmla="*/ 2147483646 w 121"/>
                <a:gd name="T23" fmla="*/ 0 h 96"/>
                <a:gd name="T24" fmla="*/ 2147483646 w 121"/>
                <a:gd name="T25" fmla="*/ 2147483646 h 96"/>
                <a:gd name="T26" fmla="*/ 2147483646 w 121"/>
                <a:gd name="T27" fmla="*/ 2147483646 h 96"/>
                <a:gd name="T28" fmla="*/ 2147483646 w 121"/>
                <a:gd name="T29" fmla="*/ 2147483646 h 96"/>
                <a:gd name="T30" fmla="*/ 2147483646 w 121"/>
                <a:gd name="T31" fmla="*/ 2147483646 h 96"/>
                <a:gd name="T32" fmla="*/ 2147483646 w 121"/>
                <a:gd name="T33" fmla="*/ 2147483646 h 96"/>
                <a:gd name="T34" fmla="*/ 2147483646 w 121"/>
                <a:gd name="T35" fmla="*/ 2147483646 h 96"/>
                <a:gd name="T36" fmla="*/ 2147483646 w 121"/>
                <a:gd name="T37" fmla="*/ 2147483646 h 96"/>
                <a:gd name="T38" fmla="*/ 2147483646 w 121"/>
                <a:gd name="T39" fmla="*/ 2147483646 h 96"/>
                <a:gd name="T40" fmla="*/ 2147483646 w 121"/>
                <a:gd name="T41" fmla="*/ 2147483646 h 96"/>
                <a:gd name="T42" fmla="*/ 2147483646 w 121"/>
                <a:gd name="T43" fmla="*/ 2147483646 h 96"/>
                <a:gd name="T44" fmla="*/ 2147483646 w 121"/>
                <a:gd name="T45" fmla="*/ 2147483646 h 96"/>
                <a:gd name="T46" fmla="*/ 2147483646 w 121"/>
                <a:gd name="T47" fmla="*/ 2147483646 h 96"/>
                <a:gd name="T48" fmla="*/ 2147483646 w 121"/>
                <a:gd name="T49" fmla="*/ 2147483646 h 96"/>
                <a:gd name="T50" fmla="*/ 2147483646 w 121"/>
                <a:gd name="T51" fmla="*/ 2147483646 h 96"/>
                <a:gd name="T52" fmla="*/ 2147483646 w 121"/>
                <a:gd name="T53" fmla="*/ 2147483646 h 96"/>
                <a:gd name="T54" fmla="*/ 2147483646 w 121"/>
                <a:gd name="T55" fmla="*/ 2147483646 h 96"/>
                <a:gd name="T56" fmla="*/ 2147483646 w 121"/>
                <a:gd name="T57" fmla="*/ 2147483646 h 96"/>
                <a:gd name="T58" fmla="*/ 2147483646 w 121"/>
                <a:gd name="T59" fmla="*/ 2147483646 h 96"/>
                <a:gd name="T60" fmla="*/ 2147483646 w 121"/>
                <a:gd name="T61" fmla="*/ 2147483646 h 96"/>
                <a:gd name="T62" fmla="*/ 2147483646 w 121"/>
                <a:gd name="T63" fmla="*/ 2147483646 h 96"/>
                <a:gd name="T64" fmla="*/ 2147483646 w 121"/>
                <a:gd name="T65" fmla="*/ 2147483646 h 96"/>
                <a:gd name="T66" fmla="*/ 2147483646 w 121"/>
                <a:gd name="T67" fmla="*/ 2147483646 h 96"/>
                <a:gd name="T68" fmla="*/ 2147483646 w 121"/>
                <a:gd name="T69" fmla="*/ 2147483646 h 96"/>
                <a:gd name="T70" fmla="*/ 2147483646 w 121"/>
                <a:gd name="T71" fmla="*/ 2147483646 h 96"/>
                <a:gd name="T72" fmla="*/ 2147483646 w 121"/>
                <a:gd name="T73" fmla="*/ 2147483646 h 96"/>
                <a:gd name="T74" fmla="*/ 2147483646 w 121"/>
                <a:gd name="T75" fmla="*/ 2147483646 h 96"/>
                <a:gd name="T76" fmla="*/ 2147483646 w 121"/>
                <a:gd name="T77" fmla="*/ 2147483646 h 96"/>
                <a:gd name="T78" fmla="*/ 2147483646 w 121"/>
                <a:gd name="T79" fmla="*/ 2147483646 h 96"/>
                <a:gd name="T80" fmla="*/ 2147483646 w 121"/>
                <a:gd name="T81" fmla="*/ 2147483646 h 96"/>
                <a:gd name="T82" fmla="*/ 2147483646 w 121"/>
                <a:gd name="T83" fmla="*/ 2147483646 h 96"/>
                <a:gd name="T84" fmla="*/ 2147483646 w 121"/>
                <a:gd name="T85" fmla="*/ 2147483646 h 96"/>
                <a:gd name="T86" fmla="*/ 0 w 121"/>
                <a:gd name="T87" fmla="*/ 2147483646 h 96"/>
                <a:gd name="T88" fmla="*/ 0 w 121"/>
                <a:gd name="T89" fmla="*/ 2147483646 h 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
                <a:gd name="T136" fmla="*/ 0 h 96"/>
                <a:gd name="T137" fmla="*/ 121 w 121"/>
                <a:gd name="T138" fmla="*/ 96 h 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 h="96">
                  <a:moveTo>
                    <a:pt x="0" y="45"/>
                  </a:moveTo>
                  <a:lnTo>
                    <a:pt x="0" y="51"/>
                  </a:lnTo>
                  <a:lnTo>
                    <a:pt x="0" y="49"/>
                  </a:lnTo>
                  <a:lnTo>
                    <a:pt x="0" y="46"/>
                  </a:lnTo>
                  <a:lnTo>
                    <a:pt x="2" y="44"/>
                  </a:lnTo>
                  <a:lnTo>
                    <a:pt x="2" y="42"/>
                  </a:lnTo>
                  <a:lnTo>
                    <a:pt x="2" y="38"/>
                  </a:lnTo>
                  <a:lnTo>
                    <a:pt x="3" y="36"/>
                  </a:lnTo>
                  <a:lnTo>
                    <a:pt x="4" y="33"/>
                  </a:lnTo>
                  <a:lnTo>
                    <a:pt x="4" y="32"/>
                  </a:lnTo>
                  <a:lnTo>
                    <a:pt x="5" y="30"/>
                  </a:lnTo>
                  <a:lnTo>
                    <a:pt x="6" y="27"/>
                  </a:lnTo>
                  <a:lnTo>
                    <a:pt x="8" y="25"/>
                  </a:lnTo>
                  <a:lnTo>
                    <a:pt x="9" y="22"/>
                  </a:lnTo>
                  <a:lnTo>
                    <a:pt x="11" y="21"/>
                  </a:lnTo>
                  <a:lnTo>
                    <a:pt x="12" y="19"/>
                  </a:lnTo>
                  <a:lnTo>
                    <a:pt x="14" y="16"/>
                  </a:lnTo>
                  <a:lnTo>
                    <a:pt x="16" y="15"/>
                  </a:lnTo>
                  <a:lnTo>
                    <a:pt x="17" y="14"/>
                  </a:lnTo>
                  <a:lnTo>
                    <a:pt x="20" y="12"/>
                  </a:lnTo>
                  <a:lnTo>
                    <a:pt x="21" y="10"/>
                  </a:lnTo>
                  <a:lnTo>
                    <a:pt x="23" y="9"/>
                  </a:lnTo>
                  <a:lnTo>
                    <a:pt x="26" y="8"/>
                  </a:lnTo>
                  <a:lnTo>
                    <a:pt x="27" y="7"/>
                  </a:lnTo>
                  <a:lnTo>
                    <a:pt x="29" y="6"/>
                  </a:lnTo>
                  <a:lnTo>
                    <a:pt x="32" y="4"/>
                  </a:lnTo>
                  <a:lnTo>
                    <a:pt x="34" y="3"/>
                  </a:lnTo>
                  <a:lnTo>
                    <a:pt x="36" y="2"/>
                  </a:lnTo>
                  <a:lnTo>
                    <a:pt x="39" y="2"/>
                  </a:lnTo>
                  <a:lnTo>
                    <a:pt x="41" y="1"/>
                  </a:lnTo>
                  <a:lnTo>
                    <a:pt x="44" y="1"/>
                  </a:lnTo>
                  <a:lnTo>
                    <a:pt x="46" y="1"/>
                  </a:lnTo>
                  <a:lnTo>
                    <a:pt x="48" y="1"/>
                  </a:lnTo>
                  <a:lnTo>
                    <a:pt x="52" y="0"/>
                  </a:lnTo>
                  <a:lnTo>
                    <a:pt x="69" y="0"/>
                  </a:lnTo>
                  <a:lnTo>
                    <a:pt x="72" y="1"/>
                  </a:lnTo>
                  <a:lnTo>
                    <a:pt x="75" y="1"/>
                  </a:lnTo>
                  <a:lnTo>
                    <a:pt x="77" y="1"/>
                  </a:lnTo>
                  <a:lnTo>
                    <a:pt x="80" y="1"/>
                  </a:lnTo>
                  <a:lnTo>
                    <a:pt x="82" y="2"/>
                  </a:lnTo>
                  <a:lnTo>
                    <a:pt x="84" y="2"/>
                  </a:lnTo>
                  <a:lnTo>
                    <a:pt x="87" y="3"/>
                  </a:lnTo>
                  <a:lnTo>
                    <a:pt x="89" y="4"/>
                  </a:lnTo>
                  <a:lnTo>
                    <a:pt x="92" y="6"/>
                  </a:lnTo>
                  <a:lnTo>
                    <a:pt x="94" y="7"/>
                  </a:lnTo>
                  <a:lnTo>
                    <a:pt x="96" y="8"/>
                  </a:lnTo>
                  <a:lnTo>
                    <a:pt x="98" y="9"/>
                  </a:lnTo>
                  <a:lnTo>
                    <a:pt x="100" y="10"/>
                  </a:lnTo>
                  <a:lnTo>
                    <a:pt x="102" y="12"/>
                  </a:lnTo>
                  <a:lnTo>
                    <a:pt x="104" y="14"/>
                  </a:lnTo>
                  <a:lnTo>
                    <a:pt x="106" y="15"/>
                  </a:lnTo>
                  <a:lnTo>
                    <a:pt x="107" y="16"/>
                  </a:lnTo>
                  <a:lnTo>
                    <a:pt x="108" y="19"/>
                  </a:lnTo>
                  <a:lnTo>
                    <a:pt x="111" y="21"/>
                  </a:lnTo>
                  <a:lnTo>
                    <a:pt x="112" y="22"/>
                  </a:lnTo>
                  <a:lnTo>
                    <a:pt x="113" y="25"/>
                  </a:lnTo>
                  <a:lnTo>
                    <a:pt x="115" y="27"/>
                  </a:lnTo>
                  <a:lnTo>
                    <a:pt x="116" y="30"/>
                  </a:lnTo>
                  <a:lnTo>
                    <a:pt x="117" y="32"/>
                  </a:lnTo>
                  <a:lnTo>
                    <a:pt x="118" y="33"/>
                  </a:lnTo>
                  <a:lnTo>
                    <a:pt x="118" y="36"/>
                  </a:lnTo>
                  <a:lnTo>
                    <a:pt x="119" y="38"/>
                  </a:lnTo>
                  <a:lnTo>
                    <a:pt x="119" y="42"/>
                  </a:lnTo>
                  <a:lnTo>
                    <a:pt x="121" y="44"/>
                  </a:lnTo>
                  <a:lnTo>
                    <a:pt x="121" y="46"/>
                  </a:lnTo>
                  <a:lnTo>
                    <a:pt x="121" y="49"/>
                  </a:lnTo>
                  <a:lnTo>
                    <a:pt x="121" y="51"/>
                  </a:lnTo>
                  <a:lnTo>
                    <a:pt x="121" y="45"/>
                  </a:lnTo>
                  <a:lnTo>
                    <a:pt x="121" y="48"/>
                  </a:lnTo>
                  <a:lnTo>
                    <a:pt x="121" y="50"/>
                  </a:lnTo>
                  <a:lnTo>
                    <a:pt x="121" y="52"/>
                  </a:lnTo>
                  <a:lnTo>
                    <a:pt x="119" y="55"/>
                  </a:lnTo>
                  <a:lnTo>
                    <a:pt x="119" y="58"/>
                  </a:lnTo>
                  <a:lnTo>
                    <a:pt x="118" y="61"/>
                  </a:lnTo>
                  <a:lnTo>
                    <a:pt x="118" y="63"/>
                  </a:lnTo>
                  <a:lnTo>
                    <a:pt x="117" y="64"/>
                  </a:lnTo>
                  <a:lnTo>
                    <a:pt x="116" y="67"/>
                  </a:lnTo>
                  <a:lnTo>
                    <a:pt x="115" y="69"/>
                  </a:lnTo>
                  <a:lnTo>
                    <a:pt x="113" y="72"/>
                  </a:lnTo>
                  <a:lnTo>
                    <a:pt x="112" y="74"/>
                  </a:lnTo>
                  <a:lnTo>
                    <a:pt x="111" y="75"/>
                  </a:lnTo>
                  <a:lnTo>
                    <a:pt x="108" y="78"/>
                  </a:lnTo>
                  <a:lnTo>
                    <a:pt x="107" y="80"/>
                  </a:lnTo>
                  <a:lnTo>
                    <a:pt x="106" y="81"/>
                  </a:lnTo>
                  <a:lnTo>
                    <a:pt x="104" y="82"/>
                  </a:lnTo>
                  <a:lnTo>
                    <a:pt x="102" y="85"/>
                  </a:lnTo>
                  <a:lnTo>
                    <a:pt x="100" y="86"/>
                  </a:lnTo>
                  <a:lnTo>
                    <a:pt x="98" y="87"/>
                  </a:lnTo>
                  <a:lnTo>
                    <a:pt x="96" y="88"/>
                  </a:lnTo>
                  <a:lnTo>
                    <a:pt x="94" y="90"/>
                  </a:lnTo>
                  <a:lnTo>
                    <a:pt x="92" y="91"/>
                  </a:lnTo>
                  <a:lnTo>
                    <a:pt x="89" y="92"/>
                  </a:lnTo>
                  <a:lnTo>
                    <a:pt x="87" y="93"/>
                  </a:lnTo>
                  <a:lnTo>
                    <a:pt x="84" y="94"/>
                  </a:lnTo>
                  <a:lnTo>
                    <a:pt x="82" y="94"/>
                  </a:lnTo>
                  <a:lnTo>
                    <a:pt x="80" y="96"/>
                  </a:lnTo>
                  <a:lnTo>
                    <a:pt x="77" y="96"/>
                  </a:lnTo>
                  <a:lnTo>
                    <a:pt x="75" y="96"/>
                  </a:lnTo>
                  <a:lnTo>
                    <a:pt x="72" y="96"/>
                  </a:lnTo>
                  <a:lnTo>
                    <a:pt x="69" y="96"/>
                  </a:lnTo>
                  <a:lnTo>
                    <a:pt x="52" y="96"/>
                  </a:lnTo>
                  <a:lnTo>
                    <a:pt x="48" y="96"/>
                  </a:lnTo>
                  <a:lnTo>
                    <a:pt x="46" y="96"/>
                  </a:lnTo>
                  <a:lnTo>
                    <a:pt x="44" y="96"/>
                  </a:lnTo>
                  <a:lnTo>
                    <a:pt x="41" y="96"/>
                  </a:lnTo>
                  <a:lnTo>
                    <a:pt x="39" y="94"/>
                  </a:lnTo>
                  <a:lnTo>
                    <a:pt x="36" y="94"/>
                  </a:lnTo>
                  <a:lnTo>
                    <a:pt x="34" y="93"/>
                  </a:lnTo>
                  <a:lnTo>
                    <a:pt x="32" y="92"/>
                  </a:lnTo>
                  <a:lnTo>
                    <a:pt x="29" y="91"/>
                  </a:lnTo>
                  <a:lnTo>
                    <a:pt x="27" y="90"/>
                  </a:lnTo>
                  <a:lnTo>
                    <a:pt x="26" y="88"/>
                  </a:lnTo>
                  <a:lnTo>
                    <a:pt x="23" y="87"/>
                  </a:lnTo>
                  <a:lnTo>
                    <a:pt x="21" y="86"/>
                  </a:lnTo>
                  <a:lnTo>
                    <a:pt x="20" y="85"/>
                  </a:lnTo>
                  <a:lnTo>
                    <a:pt x="17" y="82"/>
                  </a:lnTo>
                  <a:lnTo>
                    <a:pt x="16" y="81"/>
                  </a:lnTo>
                  <a:lnTo>
                    <a:pt x="14" y="80"/>
                  </a:lnTo>
                  <a:lnTo>
                    <a:pt x="12" y="78"/>
                  </a:lnTo>
                  <a:lnTo>
                    <a:pt x="11" y="75"/>
                  </a:lnTo>
                  <a:lnTo>
                    <a:pt x="9" y="74"/>
                  </a:lnTo>
                  <a:lnTo>
                    <a:pt x="8" y="72"/>
                  </a:lnTo>
                  <a:lnTo>
                    <a:pt x="6" y="69"/>
                  </a:lnTo>
                  <a:lnTo>
                    <a:pt x="5" y="67"/>
                  </a:lnTo>
                  <a:lnTo>
                    <a:pt x="4" y="64"/>
                  </a:lnTo>
                  <a:lnTo>
                    <a:pt x="4" y="63"/>
                  </a:lnTo>
                  <a:lnTo>
                    <a:pt x="3" y="61"/>
                  </a:lnTo>
                  <a:lnTo>
                    <a:pt x="2" y="58"/>
                  </a:lnTo>
                  <a:lnTo>
                    <a:pt x="2" y="55"/>
                  </a:lnTo>
                  <a:lnTo>
                    <a:pt x="2" y="52"/>
                  </a:lnTo>
                  <a:lnTo>
                    <a:pt x="0" y="50"/>
                  </a:lnTo>
                  <a:lnTo>
                    <a:pt x="0" y="48"/>
                  </a:lnTo>
                  <a:lnTo>
                    <a:pt x="0" y="45"/>
                  </a:lnTo>
                  <a:close/>
                </a:path>
              </a:pathLst>
            </a:custGeom>
            <a:solidFill>
              <a:srgbClr val="FFFFFF"/>
            </a:solidFill>
            <a:ln w="19050">
              <a:solidFill>
                <a:srgbClr val="000000"/>
              </a:solidFill>
              <a:round/>
              <a:headEnd/>
              <a:tailEnd/>
            </a:ln>
          </p:spPr>
          <p:txBody>
            <a:bodyPr/>
            <a:lstStyle/>
            <a:p>
              <a:endParaRPr lang="en-US"/>
            </a:p>
          </p:txBody>
        </p:sp>
        <p:sp>
          <p:nvSpPr>
            <p:cNvPr id="192557" name="Rectangle 48">
              <a:extLst>
                <a:ext uri="{FF2B5EF4-FFF2-40B4-BE49-F238E27FC236}">
                  <a16:creationId xmlns:a16="http://schemas.microsoft.com/office/drawing/2014/main" id="{A6F33BE9-FC1B-DE40-9A3F-B0FFC16C1F76}"/>
                </a:ext>
              </a:extLst>
            </p:cNvPr>
            <p:cNvSpPr>
              <a:spLocks noChangeArrowheads="1"/>
            </p:cNvSpPr>
            <p:nvPr/>
          </p:nvSpPr>
          <p:spPr bwMode="auto">
            <a:xfrm>
              <a:off x="4810125" y="52038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58" name="Rectangle 49">
              <a:extLst>
                <a:ext uri="{FF2B5EF4-FFF2-40B4-BE49-F238E27FC236}">
                  <a16:creationId xmlns:a16="http://schemas.microsoft.com/office/drawing/2014/main" id="{7AD76A04-2BA0-D841-810E-C876393D2BF4}"/>
                </a:ext>
              </a:extLst>
            </p:cNvPr>
            <p:cNvSpPr>
              <a:spLocks noChangeArrowheads="1"/>
            </p:cNvSpPr>
            <p:nvPr/>
          </p:nvSpPr>
          <p:spPr bwMode="auto">
            <a:xfrm>
              <a:off x="328771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59" name="Rectangle 50">
              <a:extLst>
                <a:ext uri="{FF2B5EF4-FFF2-40B4-BE49-F238E27FC236}">
                  <a16:creationId xmlns:a16="http://schemas.microsoft.com/office/drawing/2014/main" id="{F2EAFE37-3E31-3A4D-8921-F20921903A98}"/>
                </a:ext>
              </a:extLst>
            </p:cNvPr>
            <p:cNvSpPr>
              <a:spLocks noChangeArrowheads="1"/>
            </p:cNvSpPr>
            <p:nvPr/>
          </p:nvSpPr>
          <p:spPr bwMode="auto">
            <a:xfrm>
              <a:off x="3005138" y="2489199"/>
              <a:ext cx="54174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2560" name="Rectangle 51">
              <a:extLst>
                <a:ext uri="{FF2B5EF4-FFF2-40B4-BE49-F238E27FC236}">
                  <a16:creationId xmlns:a16="http://schemas.microsoft.com/office/drawing/2014/main" id="{79147CEF-AC30-EA40-857C-9C77317C70E8}"/>
                </a:ext>
              </a:extLst>
            </p:cNvPr>
            <p:cNvSpPr>
              <a:spLocks noChangeArrowheads="1"/>
            </p:cNvSpPr>
            <p:nvPr/>
          </p:nvSpPr>
          <p:spPr bwMode="auto">
            <a:xfrm>
              <a:off x="5421313" y="25114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61" name="Line 52">
              <a:extLst>
                <a:ext uri="{FF2B5EF4-FFF2-40B4-BE49-F238E27FC236}">
                  <a16:creationId xmlns:a16="http://schemas.microsoft.com/office/drawing/2014/main" id="{08713E3A-04BB-4F45-A23E-FE14FCD85045}"/>
                </a:ext>
              </a:extLst>
            </p:cNvPr>
            <p:cNvSpPr>
              <a:spLocks noChangeShapeType="1"/>
            </p:cNvSpPr>
            <p:nvPr/>
          </p:nvSpPr>
          <p:spPr bwMode="auto">
            <a:xfrm flipH="1">
              <a:off x="5435600" y="2492374"/>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62" name="Rectangle 53">
              <a:extLst>
                <a:ext uri="{FF2B5EF4-FFF2-40B4-BE49-F238E27FC236}">
                  <a16:creationId xmlns:a16="http://schemas.microsoft.com/office/drawing/2014/main" id="{E3A5A7A0-104D-8D47-8A5B-3DCED928AE2F}"/>
                </a:ext>
              </a:extLst>
            </p:cNvPr>
            <p:cNvSpPr>
              <a:spLocks noChangeArrowheads="1"/>
            </p:cNvSpPr>
            <p:nvPr/>
          </p:nvSpPr>
          <p:spPr bwMode="auto">
            <a:xfrm>
              <a:off x="5553075" y="25749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2563" name="Rectangle 54">
              <a:extLst>
                <a:ext uri="{FF2B5EF4-FFF2-40B4-BE49-F238E27FC236}">
                  <a16:creationId xmlns:a16="http://schemas.microsoft.com/office/drawing/2014/main" id="{C4547324-26E6-7F4E-8F93-1D40BFEDA687}"/>
                </a:ext>
              </a:extLst>
            </p:cNvPr>
            <p:cNvSpPr>
              <a:spLocks noChangeArrowheads="1"/>
            </p:cNvSpPr>
            <p:nvPr/>
          </p:nvSpPr>
          <p:spPr bwMode="auto">
            <a:xfrm>
              <a:off x="5421313" y="38576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64" name="Line 55">
              <a:extLst>
                <a:ext uri="{FF2B5EF4-FFF2-40B4-BE49-F238E27FC236}">
                  <a16:creationId xmlns:a16="http://schemas.microsoft.com/office/drawing/2014/main" id="{EABB7AD0-775A-254C-8013-B5C7DF596A6C}"/>
                </a:ext>
              </a:extLst>
            </p:cNvPr>
            <p:cNvSpPr>
              <a:spLocks noChangeShapeType="1"/>
            </p:cNvSpPr>
            <p:nvPr/>
          </p:nvSpPr>
          <p:spPr bwMode="auto">
            <a:xfrm flipH="1">
              <a:off x="5435600" y="3846512"/>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65" name="Rectangle 56">
              <a:extLst>
                <a:ext uri="{FF2B5EF4-FFF2-40B4-BE49-F238E27FC236}">
                  <a16:creationId xmlns:a16="http://schemas.microsoft.com/office/drawing/2014/main" id="{A3545957-EB65-604D-B7B5-1D49869E2D90}"/>
                </a:ext>
              </a:extLst>
            </p:cNvPr>
            <p:cNvSpPr>
              <a:spLocks noChangeArrowheads="1"/>
            </p:cNvSpPr>
            <p:nvPr/>
          </p:nvSpPr>
          <p:spPr bwMode="auto">
            <a:xfrm>
              <a:off x="5553075" y="3921124"/>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2566" name="Rectangle 57">
              <a:extLst>
                <a:ext uri="{FF2B5EF4-FFF2-40B4-BE49-F238E27FC236}">
                  <a16:creationId xmlns:a16="http://schemas.microsoft.com/office/drawing/2014/main" id="{9AD9EE80-BDDF-C748-A890-75CC04A65849}"/>
                </a:ext>
              </a:extLst>
            </p:cNvPr>
            <p:cNvSpPr>
              <a:spLocks noChangeArrowheads="1"/>
            </p:cNvSpPr>
            <p:nvPr/>
          </p:nvSpPr>
          <p:spPr bwMode="auto">
            <a:xfrm>
              <a:off x="5421313" y="5210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67" name="Line 58">
              <a:extLst>
                <a:ext uri="{FF2B5EF4-FFF2-40B4-BE49-F238E27FC236}">
                  <a16:creationId xmlns:a16="http://schemas.microsoft.com/office/drawing/2014/main" id="{79C9CC41-83F9-144E-B916-8B00C3F5BA32}"/>
                </a:ext>
              </a:extLst>
            </p:cNvPr>
            <p:cNvSpPr>
              <a:spLocks noChangeShapeType="1"/>
            </p:cNvSpPr>
            <p:nvPr/>
          </p:nvSpPr>
          <p:spPr bwMode="auto">
            <a:xfrm flipH="1">
              <a:off x="5435600" y="5200649"/>
              <a:ext cx="96837"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68" name="Rectangle 59">
              <a:extLst>
                <a:ext uri="{FF2B5EF4-FFF2-40B4-BE49-F238E27FC236}">
                  <a16:creationId xmlns:a16="http://schemas.microsoft.com/office/drawing/2014/main" id="{85F20E72-8475-5143-B234-95201B874148}"/>
                </a:ext>
              </a:extLst>
            </p:cNvPr>
            <p:cNvSpPr>
              <a:spLocks noChangeArrowheads="1"/>
            </p:cNvSpPr>
            <p:nvPr/>
          </p:nvSpPr>
          <p:spPr bwMode="auto">
            <a:xfrm>
              <a:off x="5553075" y="527367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2569" name="Rectangle 60">
              <a:extLst>
                <a:ext uri="{FF2B5EF4-FFF2-40B4-BE49-F238E27FC236}">
                  <a16:creationId xmlns:a16="http://schemas.microsoft.com/office/drawing/2014/main" id="{AAAF383E-1DD6-E741-B789-D51A5D1D94AD}"/>
                </a:ext>
              </a:extLst>
            </p:cNvPr>
            <p:cNvSpPr>
              <a:spLocks noChangeArrowheads="1"/>
            </p:cNvSpPr>
            <p:nvPr/>
          </p:nvSpPr>
          <p:spPr bwMode="auto">
            <a:xfrm>
              <a:off x="5421313" y="46640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70" name="Rectangle 61">
              <a:extLst>
                <a:ext uri="{FF2B5EF4-FFF2-40B4-BE49-F238E27FC236}">
                  <a16:creationId xmlns:a16="http://schemas.microsoft.com/office/drawing/2014/main" id="{F08AF318-945B-174F-8A88-2CED6BF640A7}"/>
                </a:ext>
              </a:extLst>
            </p:cNvPr>
            <p:cNvSpPr>
              <a:spLocks noChangeArrowheads="1"/>
            </p:cNvSpPr>
            <p:nvPr/>
          </p:nvSpPr>
          <p:spPr bwMode="auto">
            <a:xfrm>
              <a:off x="5553075" y="4749799"/>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2571" name="Rectangle 62">
              <a:extLst>
                <a:ext uri="{FF2B5EF4-FFF2-40B4-BE49-F238E27FC236}">
                  <a16:creationId xmlns:a16="http://schemas.microsoft.com/office/drawing/2014/main" id="{DBA54ABF-3D1D-0748-974D-224363146D5E}"/>
                </a:ext>
              </a:extLst>
            </p:cNvPr>
            <p:cNvSpPr>
              <a:spLocks noChangeArrowheads="1"/>
            </p:cNvSpPr>
            <p:nvPr/>
          </p:nvSpPr>
          <p:spPr bwMode="auto">
            <a:xfrm>
              <a:off x="5421313" y="33178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72" name="Rectangle 63">
              <a:extLst>
                <a:ext uri="{FF2B5EF4-FFF2-40B4-BE49-F238E27FC236}">
                  <a16:creationId xmlns:a16="http://schemas.microsoft.com/office/drawing/2014/main" id="{80868E3C-7D43-3943-BAAF-6F7B981ACF26}"/>
                </a:ext>
              </a:extLst>
            </p:cNvPr>
            <p:cNvSpPr>
              <a:spLocks noChangeArrowheads="1"/>
            </p:cNvSpPr>
            <p:nvPr/>
          </p:nvSpPr>
          <p:spPr bwMode="auto">
            <a:xfrm>
              <a:off x="5553075" y="3403599"/>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2573" name="Rectangle 64">
              <a:extLst>
                <a:ext uri="{FF2B5EF4-FFF2-40B4-BE49-F238E27FC236}">
                  <a16:creationId xmlns:a16="http://schemas.microsoft.com/office/drawing/2014/main" id="{956C4E65-E2DF-A440-9971-C4AE6D048AD1}"/>
                </a:ext>
              </a:extLst>
            </p:cNvPr>
            <p:cNvSpPr>
              <a:spLocks noChangeArrowheads="1"/>
            </p:cNvSpPr>
            <p:nvPr/>
          </p:nvSpPr>
          <p:spPr bwMode="auto">
            <a:xfrm>
              <a:off x="5421313" y="19653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74" name="Rectangle 65">
              <a:extLst>
                <a:ext uri="{FF2B5EF4-FFF2-40B4-BE49-F238E27FC236}">
                  <a16:creationId xmlns:a16="http://schemas.microsoft.com/office/drawing/2014/main" id="{EF834719-90DF-454B-BE1D-4E041707BBEC}"/>
                </a:ext>
              </a:extLst>
            </p:cNvPr>
            <p:cNvSpPr>
              <a:spLocks noChangeArrowheads="1"/>
            </p:cNvSpPr>
            <p:nvPr/>
          </p:nvSpPr>
          <p:spPr bwMode="auto">
            <a:xfrm>
              <a:off x="5553075" y="20542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2575" name="Rectangle 72">
              <a:extLst>
                <a:ext uri="{FF2B5EF4-FFF2-40B4-BE49-F238E27FC236}">
                  <a16:creationId xmlns:a16="http://schemas.microsoft.com/office/drawing/2014/main" id="{6F4720A0-79F7-D148-9FA1-17DBABF06B3A}"/>
                </a:ext>
              </a:extLst>
            </p:cNvPr>
            <p:cNvSpPr>
              <a:spLocks noChangeArrowheads="1"/>
            </p:cNvSpPr>
            <p:nvPr/>
          </p:nvSpPr>
          <p:spPr bwMode="auto">
            <a:xfrm>
              <a:off x="4411663" y="2513012"/>
              <a:ext cx="3526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92515" name="Title 1">
            <a:extLst>
              <a:ext uri="{FF2B5EF4-FFF2-40B4-BE49-F238E27FC236}">
                <a16:creationId xmlns:a16="http://schemas.microsoft.com/office/drawing/2014/main" id="{B1BA944A-0974-C44E-B990-6CAFFB602BA8}"/>
              </a:ext>
            </a:extLst>
          </p:cNvPr>
          <p:cNvSpPr txBox="1">
            <a:spLocks/>
          </p:cNvSpPr>
          <p:nvPr/>
        </p:nvSpPr>
        <p:spPr bwMode="auto">
          <a:xfrm>
            <a:off x="3886200" y="304800"/>
            <a:ext cx="6248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Comparison of level-sensitive and edge-triggered D storage elements</a:t>
            </a:r>
          </a:p>
        </p:txBody>
      </p:sp>
      <p:sp>
        <p:nvSpPr>
          <p:cNvPr id="192516" name="Oval 1">
            <a:extLst>
              <a:ext uri="{FF2B5EF4-FFF2-40B4-BE49-F238E27FC236}">
                <a16:creationId xmlns:a16="http://schemas.microsoft.com/office/drawing/2014/main" id="{E34E56A5-BE83-6341-93ED-306556BEA901}"/>
              </a:ext>
            </a:extLst>
          </p:cNvPr>
          <p:cNvSpPr>
            <a:spLocks noChangeArrowheads="1"/>
          </p:cNvSpPr>
          <p:nvPr/>
        </p:nvSpPr>
        <p:spPr bwMode="auto">
          <a:xfrm>
            <a:off x="4846638" y="5718176"/>
            <a:ext cx="671512" cy="5635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2517" name="Oval 1">
            <a:extLst>
              <a:ext uri="{FF2B5EF4-FFF2-40B4-BE49-F238E27FC236}">
                <a16:creationId xmlns:a16="http://schemas.microsoft.com/office/drawing/2014/main" id="{34F80E9E-AF98-AB46-8AAE-6DCBD4FCFC1D}"/>
              </a:ext>
            </a:extLst>
          </p:cNvPr>
          <p:cNvSpPr>
            <a:spLocks noChangeArrowheads="1"/>
          </p:cNvSpPr>
          <p:nvPr/>
        </p:nvSpPr>
        <p:spPr bwMode="auto">
          <a:xfrm>
            <a:off x="7505701" y="5699125"/>
            <a:ext cx="671513" cy="5651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cxnSp>
        <p:nvCxnSpPr>
          <p:cNvPr id="192518" name="Straight Arrow Connector 3">
            <a:extLst>
              <a:ext uri="{FF2B5EF4-FFF2-40B4-BE49-F238E27FC236}">
                <a16:creationId xmlns:a16="http://schemas.microsoft.com/office/drawing/2014/main" id="{4686456D-5AC3-0F45-B1E9-FE7356F60A9E}"/>
              </a:ext>
            </a:extLst>
          </p:cNvPr>
          <p:cNvCxnSpPr>
            <a:cxnSpLocks noChangeShapeType="1"/>
          </p:cNvCxnSpPr>
          <p:nvPr/>
        </p:nvCxnSpPr>
        <p:spPr bwMode="auto">
          <a:xfrm flipH="1" flipV="1">
            <a:off x="5121276" y="4184650"/>
            <a:ext cx="4763" cy="311150"/>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92519" name="Straight Arrow Connector 79">
            <a:extLst>
              <a:ext uri="{FF2B5EF4-FFF2-40B4-BE49-F238E27FC236}">
                <a16:creationId xmlns:a16="http://schemas.microsoft.com/office/drawing/2014/main" id="{41DEC952-CC59-A643-858A-EB7F68026C20}"/>
              </a:ext>
            </a:extLst>
          </p:cNvPr>
          <p:cNvCxnSpPr>
            <a:cxnSpLocks noChangeShapeType="1"/>
          </p:cNvCxnSpPr>
          <p:nvPr/>
        </p:nvCxnSpPr>
        <p:spPr bwMode="auto">
          <a:xfrm flipH="1" flipV="1">
            <a:off x="7824788" y="4189413"/>
            <a:ext cx="4762" cy="311150"/>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92520" name="TextBox 5">
            <a:extLst>
              <a:ext uri="{FF2B5EF4-FFF2-40B4-BE49-F238E27FC236}">
                <a16:creationId xmlns:a16="http://schemas.microsoft.com/office/drawing/2014/main" id="{D40354B2-998D-D646-AAFA-967E747DB906}"/>
              </a:ext>
            </a:extLst>
          </p:cNvPr>
          <p:cNvSpPr txBox="1">
            <a:spLocks noChangeArrowheads="1"/>
          </p:cNvSpPr>
          <p:nvPr/>
        </p:nvSpPr>
        <p:spPr bwMode="auto">
          <a:xfrm>
            <a:off x="4438651" y="1905000"/>
            <a:ext cx="53498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Positive-edge-triggered D Flip-Flop</a:t>
            </a:r>
          </a:p>
          <a:p>
            <a:pPr algn="ctr">
              <a:spcBef>
                <a:spcPct val="0"/>
              </a:spcBef>
              <a:buFontTx/>
              <a:buNone/>
            </a:pPr>
            <a:r>
              <a:rPr lang="en-US" altLang="en-US" b="0">
                <a:solidFill>
                  <a:srgbClr val="FF0000"/>
                </a:solidFill>
                <a:latin typeface="Times" pitchFamily="2" charset="0"/>
              </a:rPr>
              <a:t>(the output is equal to the value of D right</a:t>
            </a:r>
          </a:p>
          <a:p>
            <a:pPr algn="ctr">
              <a:spcBef>
                <a:spcPct val="0"/>
              </a:spcBef>
              <a:buFontTx/>
              <a:buNone/>
            </a:pPr>
            <a:r>
              <a:rPr lang="en-US" altLang="en-US" b="0">
                <a:solidFill>
                  <a:srgbClr val="FF0000"/>
                </a:solidFill>
                <a:latin typeface="Times" pitchFamily="2" charset="0"/>
              </a:rPr>
              <a:t>at the positive edge of the clock signal)</a:t>
            </a:r>
          </a:p>
        </p:txBody>
      </p:sp>
      <p:sp>
        <p:nvSpPr>
          <p:cNvPr id="192521" name="Oval 1">
            <a:extLst>
              <a:ext uri="{FF2B5EF4-FFF2-40B4-BE49-F238E27FC236}">
                <a16:creationId xmlns:a16="http://schemas.microsoft.com/office/drawing/2014/main" id="{D615639A-4F18-1C43-AC8C-340D2EA76C81}"/>
              </a:ext>
            </a:extLst>
          </p:cNvPr>
          <p:cNvSpPr>
            <a:spLocks noChangeArrowheads="1"/>
          </p:cNvSpPr>
          <p:nvPr/>
        </p:nvSpPr>
        <p:spPr bwMode="auto">
          <a:xfrm>
            <a:off x="1814513" y="1382713"/>
            <a:ext cx="2133600" cy="1447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2522" name="Oval 1">
            <a:extLst>
              <a:ext uri="{FF2B5EF4-FFF2-40B4-BE49-F238E27FC236}">
                <a16:creationId xmlns:a16="http://schemas.microsoft.com/office/drawing/2014/main" id="{E52504D7-3EDC-1C48-99AF-8409D71E66CC}"/>
              </a:ext>
            </a:extLst>
          </p:cNvPr>
          <p:cNvSpPr>
            <a:spLocks noChangeArrowheads="1"/>
          </p:cNvSpPr>
          <p:nvPr/>
        </p:nvSpPr>
        <p:spPr bwMode="auto">
          <a:xfrm>
            <a:off x="5056188" y="4687888"/>
            <a:ext cx="138112" cy="133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2523" name="Oval 137">
            <a:extLst>
              <a:ext uri="{FF2B5EF4-FFF2-40B4-BE49-F238E27FC236}">
                <a16:creationId xmlns:a16="http://schemas.microsoft.com/office/drawing/2014/main" id="{CB5829EC-3F53-8045-95BD-CF6CEC0637AF}"/>
              </a:ext>
            </a:extLst>
          </p:cNvPr>
          <p:cNvSpPr>
            <a:spLocks noChangeArrowheads="1"/>
          </p:cNvSpPr>
          <p:nvPr/>
        </p:nvSpPr>
        <p:spPr bwMode="auto">
          <a:xfrm>
            <a:off x="7759701" y="4953000"/>
            <a:ext cx="138113" cy="133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Tree>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537" name="Group 1">
            <a:extLst>
              <a:ext uri="{FF2B5EF4-FFF2-40B4-BE49-F238E27FC236}">
                <a16:creationId xmlns:a16="http://schemas.microsoft.com/office/drawing/2014/main" id="{2AF08202-F7F9-F846-8844-A448C8D1E466}"/>
              </a:ext>
            </a:extLst>
          </p:cNvPr>
          <p:cNvGrpSpPr>
            <a:grpSpLocks/>
          </p:cNvGrpSpPr>
          <p:nvPr/>
        </p:nvGrpSpPr>
        <p:grpSpPr bwMode="auto">
          <a:xfrm>
            <a:off x="3690938" y="4073526"/>
            <a:ext cx="6291262" cy="2708275"/>
            <a:chOff x="2700338" y="3505200"/>
            <a:chExt cx="6291262" cy="2708275"/>
          </a:xfrm>
        </p:grpSpPr>
        <p:sp>
          <p:nvSpPr>
            <p:cNvPr id="193600" name="Line 4">
              <a:extLst>
                <a:ext uri="{FF2B5EF4-FFF2-40B4-BE49-F238E27FC236}">
                  <a16:creationId xmlns:a16="http://schemas.microsoft.com/office/drawing/2014/main" id="{18F61054-927E-F84A-B194-A9F7B5A38FD0}"/>
                </a:ext>
              </a:extLst>
            </p:cNvPr>
            <p:cNvSpPr>
              <a:spLocks noChangeShapeType="1"/>
            </p:cNvSpPr>
            <p:nvPr/>
          </p:nvSpPr>
          <p:spPr bwMode="auto">
            <a:xfrm flipV="1">
              <a:off x="4129088"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1" name="Line 5">
              <a:extLst>
                <a:ext uri="{FF2B5EF4-FFF2-40B4-BE49-F238E27FC236}">
                  <a16:creationId xmlns:a16="http://schemas.microsoft.com/office/drawing/2014/main" id="{CE27C00F-D2EF-C344-AF04-F372A57F9564}"/>
                </a:ext>
              </a:extLst>
            </p:cNvPr>
            <p:cNvSpPr>
              <a:spLocks noChangeShapeType="1"/>
            </p:cNvSpPr>
            <p:nvPr/>
          </p:nvSpPr>
          <p:spPr bwMode="auto">
            <a:xfrm flipV="1">
              <a:off x="5483225" y="3505200"/>
              <a:ext cx="1588"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2" name="Line 6">
              <a:extLst>
                <a:ext uri="{FF2B5EF4-FFF2-40B4-BE49-F238E27FC236}">
                  <a16:creationId xmlns:a16="http://schemas.microsoft.com/office/drawing/2014/main" id="{37CD6D00-3742-764F-BABD-40AF8594623A}"/>
                </a:ext>
              </a:extLst>
            </p:cNvPr>
            <p:cNvSpPr>
              <a:spLocks noChangeShapeType="1"/>
            </p:cNvSpPr>
            <p:nvPr/>
          </p:nvSpPr>
          <p:spPr bwMode="auto">
            <a:xfrm flipV="1">
              <a:off x="68373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3" name="Line 7">
              <a:extLst>
                <a:ext uri="{FF2B5EF4-FFF2-40B4-BE49-F238E27FC236}">
                  <a16:creationId xmlns:a16="http://schemas.microsoft.com/office/drawing/2014/main" id="{528F4FEA-70B7-0542-A7CB-482DE6AF8A0E}"/>
                </a:ext>
              </a:extLst>
            </p:cNvPr>
            <p:cNvSpPr>
              <a:spLocks noChangeShapeType="1"/>
            </p:cNvSpPr>
            <p:nvPr/>
          </p:nvSpPr>
          <p:spPr bwMode="auto">
            <a:xfrm flipV="1">
              <a:off x="81708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4" name="Rectangle 8">
              <a:extLst>
                <a:ext uri="{FF2B5EF4-FFF2-40B4-BE49-F238E27FC236}">
                  <a16:creationId xmlns:a16="http://schemas.microsoft.com/office/drawing/2014/main" id="{28EF7C6B-2784-C142-8300-2E39B2FADD8C}"/>
                </a:ext>
              </a:extLst>
            </p:cNvPr>
            <p:cNvSpPr>
              <a:spLocks noChangeArrowheads="1"/>
            </p:cNvSpPr>
            <p:nvPr/>
          </p:nvSpPr>
          <p:spPr bwMode="auto">
            <a:xfrm>
              <a:off x="2986088" y="4232275"/>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605" name="Rectangle 9">
              <a:extLst>
                <a:ext uri="{FF2B5EF4-FFF2-40B4-BE49-F238E27FC236}">
                  <a16:creationId xmlns:a16="http://schemas.microsoft.com/office/drawing/2014/main" id="{B7C62C49-53F9-1544-A201-9C0D0B57BD9F}"/>
                </a:ext>
              </a:extLst>
            </p:cNvPr>
            <p:cNvSpPr>
              <a:spLocks noChangeArrowheads="1"/>
            </p:cNvSpPr>
            <p:nvPr/>
          </p:nvSpPr>
          <p:spPr bwMode="auto">
            <a:xfrm>
              <a:off x="2700338" y="3687763"/>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3606" name="Rectangle 10">
              <a:extLst>
                <a:ext uri="{FF2B5EF4-FFF2-40B4-BE49-F238E27FC236}">
                  <a16:creationId xmlns:a16="http://schemas.microsoft.com/office/drawing/2014/main" id="{67440EA5-2515-B747-A31D-1C313FD9FD76}"/>
                </a:ext>
              </a:extLst>
            </p:cNvPr>
            <p:cNvSpPr>
              <a:spLocks noChangeArrowheads="1"/>
            </p:cNvSpPr>
            <p:nvPr/>
          </p:nvSpPr>
          <p:spPr bwMode="auto">
            <a:xfrm>
              <a:off x="2962275" y="4746625"/>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607" name="Rectangle 11">
              <a:extLst>
                <a:ext uri="{FF2B5EF4-FFF2-40B4-BE49-F238E27FC236}">
                  <a16:creationId xmlns:a16="http://schemas.microsoft.com/office/drawing/2014/main" id="{5298C550-3B6B-6C4A-BA78-7B1889184C7B}"/>
                </a:ext>
              </a:extLst>
            </p:cNvPr>
            <p:cNvSpPr>
              <a:spLocks noChangeArrowheads="1"/>
            </p:cNvSpPr>
            <p:nvPr/>
          </p:nvSpPr>
          <p:spPr bwMode="auto">
            <a:xfrm>
              <a:off x="3092450" y="4832350"/>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3608" name="Rectangle 12">
              <a:extLst>
                <a:ext uri="{FF2B5EF4-FFF2-40B4-BE49-F238E27FC236}">
                  <a16:creationId xmlns:a16="http://schemas.microsoft.com/office/drawing/2014/main" id="{1018C621-C56A-2D4B-BC71-DDF11B5B30FF}"/>
                </a:ext>
              </a:extLst>
            </p:cNvPr>
            <p:cNvSpPr>
              <a:spLocks noChangeArrowheads="1"/>
            </p:cNvSpPr>
            <p:nvPr/>
          </p:nvSpPr>
          <p:spPr bwMode="auto">
            <a:xfrm>
              <a:off x="2962275" y="5295900"/>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609" name="Rectangle 14">
              <a:extLst>
                <a:ext uri="{FF2B5EF4-FFF2-40B4-BE49-F238E27FC236}">
                  <a16:creationId xmlns:a16="http://schemas.microsoft.com/office/drawing/2014/main" id="{F4A90E36-ECB5-9044-81F4-9DDCA1EFA239}"/>
                </a:ext>
              </a:extLst>
            </p:cNvPr>
            <p:cNvSpPr>
              <a:spLocks noChangeArrowheads="1"/>
            </p:cNvSpPr>
            <p:nvPr/>
          </p:nvSpPr>
          <p:spPr bwMode="auto">
            <a:xfrm>
              <a:off x="3092450" y="5383213"/>
              <a:ext cx="1154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3610" name="Freeform 66">
              <a:extLst>
                <a:ext uri="{FF2B5EF4-FFF2-40B4-BE49-F238E27FC236}">
                  <a16:creationId xmlns:a16="http://schemas.microsoft.com/office/drawing/2014/main" id="{083F650E-3728-9549-B20E-B2230BEEA8DF}"/>
                </a:ext>
              </a:extLst>
            </p:cNvPr>
            <p:cNvSpPr>
              <a:spLocks/>
            </p:cNvSpPr>
            <p:nvPr/>
          </p:nvSpPr>
          <p:spPr bwMode="auto">
            <a:xfrm>
              <a:off x="3308350" y="3641725"/>
              <a:ext cx="5683250" cy="285750"/>
            </a:xfrm>
            <a:custGeom>
              <a:avLst/>
              <a:gdLst>
                <a:gd name="T0" fmla="*/ 2147483646 w 7160"/>
                <a:gd name="T1" fmla="*/ 2147483646 h 360"/>
                <a:gd name="T2" fmla="*/ 2147483646 w 7160"/>
                <a:gd name="T3" fmla="*/ 2147483646 h 360"/>
                <a:gd name="T4" fmla="*/ 2147483646 w 7160"/>
                <a:gd name="T5" fmla="*/ 0 h 360"/>
                <a:gd name="T6" fmla="*/ 2147483646 w 7160"/>
                <a:gd name="T7" fmla="*/ 0 h 360"/>
                <a:gd name="T8" fmla="*/ 2147483646 w 7160"/>
                <a:gd name="T9" fmla="*/ 2147483646 h 360"/>
                <a:gd name="T10" fmla="*/ 2147483646 w 7160"/>
                <a:gd name="T11" fmla="*/ 2147483646 h 360"/>
                <a:gd name="T12" fmla="*/ 2147483646 w 7160"/>
                <a:gd name="T13" fmla="*/ 0 h 360"/>
                <a:gd name="T14" fmla="*/ 2147483646 w 7160"/>
                <a:gd name="T15" fmla="*/ 0 h 360"/>
                <a:gd name="T16" fmla="*/ 2147483646 w 7160"/>
                <a:gd name="T17" fmla="*/ 2147483646 h 360"/>
                <a:gd name="T18" fmla="*/ 0 w 7160"/>
                <a:gd name="T19" fmla="*/ 2147483646 h 3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60"/>
                <a:gd name="T31" fmla="*/ 0 h 360"/>
                <a:gd name="T32" fmla="*/ 7160 w 7160"/>
                <a:gd name="T33" fmla="*/ 360 h 3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60" h="360">
                  <a:moveTo>
                    <a:pt x="7160" y="360"/>
                  </a:moveTo>
                  <a:lnTo>
                    <a:pt x="6127" y="360"/>
                  </a:lnTo>
                  <a:lnTo>
                    <a:pt x="6127" y="0"/>
                  </a:lnTo>
                  <a:lnTo>
                    <a:pt x="4445" y="0"/>
                  </a:lnTo>
                  <a:lnTo>
                    <a:pt x="4445" y="360"/>
                  </a:lnTo>
                  <a:lnTo>
                    <a:pt x="2739" y="360"/>
                  </a:lnTo>
                  <a:lnTo>
                    <a:pt x="2739" y="0"/>
                  </a:lnTo>
                  <a:lnTo>
                    <a:pt x="1034" y="0"/>
                  </a:lnTo>
                  <a:lnTo>
                    <a:pt x="1034" y="360"/>
                  </a:lnTo>
                  <a:lnTo>
                    <a:pt x="0" y="36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1" name="Freeform 67">
              <a:extLst>
                <a:ext uri="{FF2B5EF4-FFF2-40B4-BE49-F238E27FC236}">
                  <a16:creationId xmlns:a16="http://schemas.microsoft.com/office/drawing/2014/main" id="{AFB76295-C0A1-964F-A23C-B5F5A2E0466B}"/>
                </a:ext>
              </a:extLst>
            </p:cNvPr>
            <p:cNvSpPr>
              <a:spLocks/>
            </p:cNvSpPr>
            <p:nvPr/>
          </p:nvSpPr>
          <p:spPr bwMode="auto">
            <a:xfrm>
              <a:off x="3308350" y="4194175"/>
              <a:ext cx="5683250" cy="266700"/>
            </a:xfrm>
            <a:custGeom>
              <a:avLst/>
              <a:gdLst>
                <a:gd name="T0" fmla="*/ 2147483646 w 7160"/>
                <a:gd name="T1" fmla="*/ 2147483646 h 336"/>
                <a:gd name="T2" fmla="*/ 2147483646 w 7160"/>
                <a:gd name="T3" fmla="*/ 2147483646 h 336"/>
                <a:gd name="T4" fmla="*/ 2147483646 w 7160"/>
                <a:gd name="T5" fmla="*/ 0 h 336"/>
                <a:gd name="T6" fmla="*/ 2147483646 w 7160"/>
                <a:gd name="T7" fmla="*/ 0 h 336"/>
                <a:gd name="T8" fmla="*/ 2147483646 w 7160"/>
                <a:gd name="T9" fmla="*/ 2147483646 h 336"/>
                <a:gd name="T10" fmla="*/ 2147483646 w 7160"/>
                <a:gd name="T11" fmla="*/ 2147483646 h 336"/>
                <a:gd name="T12" fmla="*/ 2147483646 w 7160"/>
                <a:gd name="T13" fmla="*/ 0 h 336"/>
                <a:gd name="T14" fmla="*/ 2147483646 w 7160"/>
                <a:gd name="T15" fmla="*/ 0 h 336"/>
                <a:gd name="T16" fmla="*/ 2147483646 w 7160"/>
                <a:gd name="T17" fmla="*/ 2147483646 h 336"/>
                <a:gd name="T18" fmla="*/ 2147483646 w 7160"/>
                <a:gd name="T19" fmla="*/ 2147483646 h 336"/>
                <a:gd name="T20" fmla="*/ 2147483646 w 7160"/>
                <a:gd name="T21" fmla="*/ 0 h 336"/>
                <a:gd name="T22" fmla="*/ 2147483646 w 7160"/>
                <a:gd name="T23" fmla="*/ 0 h 336"/>
                <a:gd name="T24" fmla="*/ 2147483646 w 7160"/>
                <a:gd name="T25" fmla="*/ 2147483646 h 336"/>
                <a:gd name="T26" fmla="*/ 2147483646 w 7160"/>
                <a:gd name="T27" fmla="*/ 2147483646 h 336"/>
                <a:gd name="T28" fmla="*/ 2147483646 w 7160"/>
                <a:gd name="T29" fmla="*/ 0 h 336"/>
                <a:gd name="T30" fmla="*/ 2147483646 w 7160"/>
                <a:gd name="T31" fmla="*/ 0 h 336"/>
                <a:gd name="T32" fmla="*/ 2147483646 w 7160"/>
                <a:gd name="T33" fmla="*/ 2147483646 h 336"/>
                <a:gd name="T34" fmla="*/ 2147483646 w 7160"/>
                <a:gd name="T35" fmla="*/ 2147483646 h 336"/>
                <a:gd name="T36" fmla="*/ 2147483646 w 7160"/>
                <a:gd name="T37" fmla="*/ 0 h 336"/>
                <a:gd name="T38" fmla="*/ 2147483646 w 7160"/>
                <a:gd name="T39" fmla="*/ 0 h 336"/>
                <a:gd name="T40" fmla="*/ 2147483646 w 7160"/>
                <a:gd name="T41" fmla="*/ 2147483646 h 336"/>
                <a:gd name="T42" fmla="*/ 2147483646 w 7160"/>
                <a:gd name="T43" fmla="*/ 2147483646 h 336"/>
                <a:gd name="T44" fmla="*/ 2147483646 w 7160"/>
                <a:gd name="T45" fmla="*/ 0 h 336"/>
                <a:gd name="T46" fmla="*/ 2147483646 w 7160"/>
                <a:gd name="T47" fmla="*/ 0 h 336"/>
                <a:gd name="T48" fmla="*/ 2147483646 w 7160"/>
                <a:gd name="T49" fmla="*/ 2147483646 h 336"/>
                <a:gd name="T50" fmla="*/ 0 w 7160"/>
                <a:gd name="T51" fmla="*/ 2147483646 h 3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60"/>
                <a:gd name="T79" fmla="*/ 0 h 336"/>
                <a:gd name="T80" fmla="*/ 7160 w 7160"/>
                <a:gd name="T81" fmla="*/ 336 h 3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60" h="336">
                  <a:moveTo>
                    <a:pt x="7160" y="336"/>
                  </a:moveTo>
                  <a:lnTo>
                    <a:pt x="6487" y="336"/>
                  </a:lnTo>
                  <a:lnTo>
                    <a:pt x="6487" y="0"/>
                  </a:lnTo>
                  <a:lnTo>
                    <a:pt x="5454" y="0"/>
                  </a:lnTo>
                  <a:lnTo>
                    <a:pt x="5454" y="336"/>
                  </a:lnTo>
                  <a:lnTo>
                    <a:pt x="5118" y="336"/>
                  </a:lnTo>
                  <a:lnTo>
                    <a:pt x="5118" y="0"/>
                  </a:lnTo>
                  <a:lnTo>
                    <a:pt x="4781" y="0"/>
                  </a:lnTo>
                  <a:lnTo>
                    <a:pt x="4781" y="336"/>
                  </a:lnTo>
                  <a:lnTo>
                    <a:pt x="4085" y="336"/>
                  </a:lnTo>
                  <a:lnTo>
                    <a:pt x="4085" y="0"/>
                  </a:lnTo>
                  <a:lnTo>
                    <a:pt x="3748" y="0"/>
                  </a:lnTo>
                  <a:lnTo>
                    <a:pt x="3748" y="336"/>
                  </a:lnTo>
                  <a:lnTo>
                    <a:pt x="3412" y="336"/>
                  </a:lnTo>
                  <a:lnTo>
                    <a:pt x="3412" y="0"/>
                  </a:lnTo>
                  <a:lnTo>
                    <a:pt x="2908" y="0"/>
                  </a:lnTo>
                  <a:lnTo>
                    <a:pt x="2908" y="336"/>
                  </a:lnTo>
                  <a:lnTo>
                    <a:pt x="2211" y="336"/>
                  </a:lnTo>
                  <a:lnTo>
                    <a:pt x="2211" y="0"/>
                  </a:lnTo>
                  <a:lnTo>
                    <a:pt x="1706" y="0"/>
                  </a:lnTo>
                  <a:lnTo>
                    <a:pt x="1706" y="336"/>
                  </a:lnTo>
                  <a:lnTo>
                    <a:pt x="1370" y="336"/>
                  </a:lnTo>
                  <a:lnTo>
                    <a:pt x="1370" y="0"/>
                  </a:lnTo>
                  <a:lnTo>
                    <a:pt x="697" y="0"/>
                  </a:lnTo>
                  <a:lnTo>
                    <a:pt x="69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2" name="Freeform 69">
              <a:extLst>
                <a:ext uri="{FF2B5EF4-FFF2-40B4-BE49-F238E27FC236}">
                  <a16:creationId xmlns:a16="http://schemas.microsoft.com/office/drawing/2014/main" id="{4853B78F-657F-5541-98E9-8DEC0E04D478}"/>
                </a:ext>
              </a:extLst>
            </p:cNvPr>
            <p:cNvSpPr>
              <a:spLocks/>
            </p:cNvSpPr>
            <p:nvPr/>
          </p:nvSpPr>
          <p:spPr bwMode="auto">
            <a:xfrm>
              <a:off x="3308350" y="4727575"/>
              <a:ext cx="5683250" cy="266700"/>
            </a:xfrm>
            <a:custGeom>
              <a:avLst/>
              <a:gdLst>
                <a:gd name="T0" fmla="*/ 2147483646 w 7160"/>
                <a:gd name="T1" fmla="*/ 0 h 336"/>
                <a:gd name="T2" fmla="*/ 2147483646 w 7160"/>
                <a:gd name="T3" fmla="*/ 0 h 336"/>
                <a:gd name="T4" fmla="*/ 2147483646 w 7160"/>
                <a:gd name="T5" fmla="*/ 0 h 336"/>
                <a:gd name="T6" fmla="*/ 2147483646 w 7160"/>
                <a:gd name="T7" fmla="*/ 2147483646 h 336"/>
                <a:gd name="T8" fmla="*/ 2147483646 w 7160"/>
                <a:gd name="T9" fmla="*/ 2147483646 h 336"/>
                <a:gd name="T10" fmla="*/ 2147483646 w 7160"/>
                <a:gd name="T11" fmla="*/ 0 h 336"/>
                <a:gd name="T12" fmla="*/ 2147483646 w 7160"/>
                <a:gd name="T13" fmla="*/ 0 h 336"/>
                <a:gd name="T14" fmla="*/ 2147483646 w 7160"/>
                <a:gd name="T15" fmla="*/ 2147483646 h 336"/>
                <a:gd name="T16" fmla="*/ 2147483646 w 7160"/>
                <a:gd name="T17" fmla="*/ 2147483646 h 336"/>
                <a:gd name="T18" fmla="*/ 2147483646 w 7160"/>
                <a:gd name="T19" fmla="*/ 0 h 336"/>
                <a:gd name="T20" fmla="*/ 2147483646 w 7160"/>
                <a:gd name="T21" fmla="*/ 0 h 336"/>
                <a:gd name="T22" fmla="*/ 2147483646 w 7160"/>
                <a:gd name="T23" fmla="*/ 2147483646 h 336"/>
                <a:gd name="T24" fmla="*/ 2147483646 w 7160"/>
                <a:gd name="T25" fmla="*/ 2147483646 h 336"/>
                <a:gd name="T26" fmla="*/ 2147483646 w 7160"/>
                <a:gd name="T27" fmla="*/ 0 h 336"/>
                <a:gd name="T28" fmla="*/ 2147483646 w 7160"/>
                <a:gd name="T29" fmla="*/ 0 h 336"/>
                <a:gd name="T30" fmla="*/ 2147483646 w 7160"/>
                <a:gd name="T31" fmla="*/ 2147483646 h 336"/>
                <a:gd name="T32" fmla="*/ 0 w 7160"/>
                <a:gd name="T33" fmla="*/ 2147483646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60"/>
                <a:gd name="T52" fmla="*/ 0 h 336"/>
                <a:gd name="T53" fmla="*/ 7160 w 7160"/>
                <a:gd name="T54" fmla="*/ 336 h 3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60" h="336">
                  <a:moveTo>
                    <a:pt x="7160" y="0"/>
                  </a:moveTo>
                  <a:lnTo>
                    <a:pt x="6487" y="0"/>
                  </a:lnTo>
                  <a:lnTo>
                    <a:pt x="5454" y="0"/>
                  </a:lnTo>
                  <a:lnTo>
                    <a:pt x="5454" y="336"/>
                  </a:lnTo>
                  <a:lnTo>
                    <a:pt x="5118" y="336"/>
                  </a:lnTo>
                  <a:lnTo>
                    <a:pt x="5118" y="0"/>
                  </a:lnTo>
                  <a:lnTo>
                    <a:pt x="4781" y="0"/>
                  </a:lnTo>
                  <a:lnTo>
                    <a:pt x="4781" y="336"/>
                  </a:lnTo>
                  <a:lnTo>
                    <a:pt x="2211" y="336"/>
                  </a:lnTo>
                  <a:lnTo>
                    <a:pt x="2211" y="0"/>
                  </a:lnTo>
                  <a:lnTo>
                    <a:pt x="1706" y="0"/>
                  </a:lnTo>
                  <a:lnTo>
                    <a:pt x="1706" y="336"/>
                  </a:lnTo>
                  <a:lnTo>
                    <a:pt x="1370" y="336"/>
                  </a:lnTo>
                  <a:lnTo>
                    <a:pt x="1370" y="0"/>
                  </a:lnTo>
                  <a:lnTo>
                    <a:pt x="1034" y="0"/>
                  </a:lnTo>
                  <a:lnTo>
                    <a:pt x="1034"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3" name="Freeform 70">
              <a:extLst>
                <a:ext uri="{FF2B5EF4-FFF2-40B4-BE49-F238E27FC236}">
                  <a16:creationId xmlns:a16="http://schemas.microsoft.com/office/drawing/2014/main" id="{AC858175-7F55-3C42-A0C2-0F19F0B5F36E}"/>
                </a:ext>
              </a:extLst>
            </p:cNvPr>
            <p:cNvSpPr>
              <a:spLocks/>
            </p:cNvSpPr>
            <p:nvPr/>
          </p:nvSpPr>
          <p:spPr bwMode="auto">
            <a:xfrm>
              <a:off x="3308350" y="5260975"/>
              <a:ext cx="5683250" cy="285750"/>
            </a:xfrm>
            <a:custGeom>
              <a:avLst/>
              <a:gdLst>
                <a:gd name="T0" fmla="*/ 2147483646 w 7160"/>
                <a:gd name="T1" fmla="*/ 2147483646 h 361"/>
                <a:gd name="T2" fmla="*/ 2147483646 w 7160"/>
                <a:gd name="T3" fmla="*/ 2147483646 h 361"/>
                <a:gd name="T4" fmla="*/ 2147483646 w 7160"/>
                <a:gd name="T5" fmla="*/ 0 h 361"/>
                <a:gd name="T6" fmla="*/ 2147483646 w 7160"/>
                <a:gd name="T7" fmla="*/ 0 h 361"/>
                <a:gd name="T8" fmla="*/ 2147483646 w 7160"/>
                <a:gd name="T9" fmla="*/ 2147483646 h 361"/>
                <a:gd name="T10" fmla="*/ 0 w 7160"/>
                <a:gd name="T11" fmla="*/ 2147483646 h 361"/>
                <a:gd name="T12" fmla="*/ 0 60000 65536"/>
                <a:gd name="T13" fmla="*/ 0 60000 65536"/>
                <a:gd name="T14" fmla="*/ 0 60000 65536"/>
                <a:gd name="T15" fmla="*/ 0 60000 65536"/>
                <a:gd name="T16" fmla="*/ 0 60000 65536"/>
                <a:gd name="T17" fmla="*/ 0 60000 65536"/>
                <a:gd name="T18" fmla="*/ 0 w 7160"/>
                <a:gd name="T19" fmla="*/ 0 h 361"/>
                <a:gd name="T20" fmla="*/ 7160 w 7160"/>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7160" h="361">
                  <a:moveTo>
                    <a:pt x="7160" y="361"/>
                  </a:moveTo>
                  <a:lnTo>
                    <a:pt x="4445" y="361"/>
                  </a:lnTo>
                  <a:lnTo>
                    <a:pt x="4445" y="0"/>
                  </a:lnTo>
                  <a:lnTo>
                    <a:pt x="1034" y="0"/>
                  </a:lnTo>
                  <a:lnTo>
                    <a:pt x="1034" y="361"/>
                  </a:lnTo>
                  <a:lnTo>
                    <a:pt x="0" y="361"/>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4" name="Freeform 71">
              <a:extLst>
                <a:ext uri="{FF2B5EF4-FFF2-40B4-BE49-F238E27FC236}">
                  <a16:creationId xmlns:a16="http://schemas.microsoft.com/office/drawing/2014/main" id="{0A081B96-4E79-9242-9E99-AB2E2CBFA2C6}"/>
                </a:ext>
              </a:extLst>
            </p:cNvPr>
            <p:cNvSpPr>
              <a:spLocks/>
            </p:cNvSpPr>
            <p:nvPr/>
          </p:nvSpPr>
          <p:spPr bwMode="auto">
            <a:xfrm>
              <a:off x="3308350" y="5813425"/>
              <a:ext cx="5683250" cy="266700"/>
            </a:xfrm>
            <a:custGeom>
              <a:avLst/>
              <a:gdLst>
                <a:gd name="T0" fmla="*/ 2147483646 w 7160"/>
                <a:gd name="T1" fmla="*/ 0 h 336"/>
                <a:gd name="T2" fmla="*/ 2147483646 w 7160"/>
                <a:gd name="T3" fmla="*/ 0 h 336"/>
                <a:gd name="T4" fmla="*/ 2147483646 w 7160"/>
                <a:gd name="T5" fmla="*/ 2147483646 h 336"/>
                <a:gd name="T6" fmla="*/ 0 w 7160"/>
                <a:gd name="T7" fmla="*/ 2147483646 h 336"/>
                <a:gd name="T8" fmla="*/ 0 60000 65536"/>
                <a:gd name="T9" fmla="*/ 0 60000 65536"/>
                <a:gd name="T10" fmla="*/ 0 60000 65536"/>
                <a:gd name="T11" fmla="*/ 0 60000 65536"/>
                <a:gd name="T12" fmla="*/ 0 w 7160"/>
                <a:gd name="T13" fmla="*/ 0 h 336"/>
                <a:gd name="T14" fmla="*/ 7160 w 7160"/>
                <a:gd name="T15" fmla="*/ 336 h 336"/>
              </a:gdLst>
              <a:ahLst/>
              <a:cxnLst>
                <a:cxn ang="T8">
                  <a:pos x="T0" y="T1"/>
                </a:cxn>
                <a:cxn ang="T9">
                  <a:pos x="T2" y="T3"/>
                </a:cxn>
                <a:cxn ang="T10">
                  <a:pos x="T4" y="T5"/>
                </a:cxn>
                <a:cxn ang="T11">
                  <a:pos x="T6" y="T7"/>
                </a:cxn>
              </a:cxnLst>
              <a:rect l="T12" t="T13" r="T14" b="T15"/>
              <a:pathLst>
                <a:path w="7160" h="336">
                  <a:moveTo>
                    <a:pt x="7160" y="0"/>
                  </a:moveTo>
                  <a:lnTo>
                    <a:pt x="6127" y="0"/>
                  </a:lnTo>
                  <a:lnTo>
                    <a:pt x="612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5" name="Rectangle 73">
              <a:extLst>
                <a:ext uri="{FF2B5EF4-FFF2-40B4-BE49-F238E27FC236}">
                  <a16:creationId xmlns:a16="http://schemas.microsoft.com/office/drawing/2014/main" id="{47652A41-B25F-094A-8CA6-AD4527C072E3}"/>
                </a:ext>
              </a:extLst>
            </p:cNvPr>
            <p:cNvSpPr>
              <a:spLocks noChangeArrowheads="1"/>
            </p:cNvSpPr>
            <p:nvPr/>
          </p:nvSpPr>
          <p:spPr bwMode="auto">
            <a:xfrm>
              <a:off x="2982913" y="5834063"/>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616" name="Rectangle 74">
              <a:extLst>
                <a:ext uri="{FF2B5EF4-FFF2-40B4-BE49-F238E27FC236}">
                  <a16:creationId xmlns:a16="http://schemas.microsoft.com/office/drawing/2014/main" id="{313293D0-B071-5642-B9E5-F54761EE7DB5}"/>
                </a:ext>
              </a:extLst>
            </p:cNvPr>
            <p:cNvSpPr>
              <a:spLocks noChangeArrowheads="1"/>
            </p:cNvSpPr>
            <p:nvPr/>
          </p:nvSpPr>
          <p:spPr bwMode="auto">
            <a:xfrm>
              <a:off x="3114675" y="5921375"/>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grpSp>
      <p:grpSp>
        <p:nvGrpSpPr>
          <p:cNvPr id="193538" name="Group 53">
            <a:extLst>
              <a:ext uri="{FF2B5EF4-FFF2-40B4-BE49-F238E27FC236}">
                <a16:creationId xmlns:a16="http://schemas.microsoft.com/office/drawing/2014/main" id="{68140628-221B-0942-8A13-ADD1BD75B080}"/>
              </a:ext>
            </a:extLst>
          </p:cNvPr>
          <p:cNvGrpSpPr>
            <a:grpSpLocks/>
          </p:cNvGrpSpPr>
          <p:nvPr/>
        </p:nvGrpSpPr>
        <p:grpSpPr bwMode="auto">
          <a:xfrm>
            <a:off x="1089025" y="244476"/>
            <a:ext cx="2663684" cy="3794125"/>
            <a:chOff x="3005138" y="1768474"/>
            <a:chExt cx="2663338" cy="3794126"/>
          </a:xfrm>
        </p:grpSpPr>
        <p:sp>
          <p:nvSpPr>
            <p:cNvPr id="193548" name="Rectangle 13">
              <a:extLst>
                <a:ext uri="{FF2B5EF4-FFF2-40B4-BE49-F238E27FC236}">
                  <a16:creationId xmlns:a16="http://schemas.microsoft.com/office/drawing/2014/main" id="{8DDB6987-0CEA-524E-9A49-A79923072955}"/>
                </a:ext>
              </a:extLst>
            </p:cNvPr>
            <p:cNvSpPr>
              <a:spLocks noChangeArrowheads="1"/>
            </p:cNvSpPr>
            <p:nvPr/>
          </p:nvSpPr>
          <p:spPr bwMode="auto">
            <a:xfrm>
              <a:off x="4349750" y="1768474"/>
              <a:ext cx="666750" cy="108585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3549" name="Rectangle 15">
              <a:extLst>
                <a:ext uri="{FF2B5EF4-FFF2-40B4-BE49-F238E27FC236}">
                  <a16:creationId xmlns:a16="http://schemas.microsoft.com/office/drawing/2014/main" id="{FE7D5A33-07AF-9D46-9C61-EF3E7EED171E}"/>
                </a:ext>
              </a:extLst>
            </p:cNvPr>
            <p:cNvSpPr>
              <a:spLocks noChangeArrowheads="1"/>
            </p:cNvSpPr>
            <p:nvPr/>
          </p:nvSpPr>
          <p:spPr bwMode="auto">
            <a:xfrm>
              <a:off x="441166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550" name="Rectangle 16">
              <a:extLst>
                <a:ext uri="{FF2B5EF4-FFF2-40B4-BE49-F238E27FC236}">
                  <a16:creationId xmlns:a16="http://schemas.microsoft.com/office/drawing/2014/main" id="{A15E3633-A072-6E41-B7F9-86BC8087F2D9}"/>
                </a:ext>
              </a:extLst>
            </p:cNvPr>
            <p:cNvSpPr>
              <a:spLocks noChangeArrowheads="1"/>
            </p:cNvSpPr>
            <p:nvPr/>
          </p:nvSpPr>
          <p:spPr bwMode="auto">
            <a:xfrm>
              <a:off x="4808538" y="19542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51" name="Line 17">
              <a:extLst>
                <a:ext uri="{FF2B5EF4-FFF2-40B4-BE49-F238E27FC236}">
                  <a16:creationId xmlns:a16="http://schemas.microsoft.com/office/drawing/2014/main" id="{72C67495-E07A-9E4C-A129-C69B7F656847}"/>
                </a:ext>
              </a:extLst>
            </p:cNvPr>
            <p:cNvSpPr>
              <a:spLocks noChangeShapeType="1"/>
            </p:cNvSpPr>
            <p:nvPr/>
          </p:nvSpPr>
          <p:spPr bwMode="auto">
            <a:xfrm flipH="1">
              <a:off x="4826000" y="2492374"/>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52" name="Rectangle 18">
              <a:extLst>
                <a:ext uri="{FF2B5EF4-FFF2-40B4-BE49-F238E27FC236}">
                  <a16:creationId xmlns:a16="http://schemas.microsoft.com/office/drawing/2014/main" id="{45EBBE2F-4BB5-2649-B02E-B71A51E46A58}"/>
                </a:ext>
              </a:extLst>
            </p:cNvPr>
            <p:cNvSpPr>
              <a:spLocks noChangeArrowheads="1"/>
            </p:cNvSpPr>
            <p:nvPr/>
          </p:nvSpPr>
          <p:spPr bwMode="auto">
            <a:xfrm>
              <a:off x="4810125" y="25003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53" name="Rectangle 19">
              <a:extLst>
                <a:ext uri="{FF2B5EF4-FFF2-40B4-BE49-F238E27FC236}">
                  <a16:creationId xmlns:a16="http://schemas.microsoft.com/office/drawing/2014/main" id="{3AD06BE5-A345-1047-BDFD-BC6B5AE0EC67}"/>
                </a:ext>
              </a:extLst>
            </p:cNvPr>
            <p:cNvSpPr>
              <a:spLocks noChangeArrowheads="1"/>
            </p:cNvSpPr>
            <p:nvPr/>
          </p:nvSpPr>
          <p:spPr bwMode="auto">
            <a:xfrm>
              <a:off x="4349750" y="3121024"/>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3554" name="Rectangle 21">
              <a:extLst>
                <a:ext uri="{FF2B5EF4-FFF2-40B4-BE49-F238E27FC236}">
                  <a16:creationId xmlns:a16="http://schemas.microsoft.com/office/drawing/2014/main" id="{BDC52AC7-17B5-E445-A037-062284404E89}"/>
                </a:ext>
              </a:extLst>
            </p:cNvPr>
            <p:cNvSpPr>
              <a:spLocks noChangeArrowheads="1"/>
            </p:cNvSpPr>
            <p:nvPr/>
          </p:nvSpPr>
          <p:spPr bwMode="auto">
            <a:xfrm>
              <a:off x="4411663" y="331311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555" name="Rectangle 22">
              <a:extLst>
                <a:ext uri="{FF2B5EF4-FFF2-40B4-BE49-F238E27FC236}">
                  <a16:creationId xmlns:a16="http://schemas.microsoft.com/office/drawing/2014/main" id="{70503CE6-0F83-024E-AC76-66EFB216DE27}"/>
                </a:ext>
              </a:extLst>
            </p:cNvPr>
            <p:cNvSpPr>
              <a:spLocks noChangeArrowheads="1"/>
            </p:cNvSpPr>
            <p:nvPr/>
          </p:nvSpPr>
          <p:spPr bwMode="auto">
            <a:xfrm>
              <a:off x="4808538" y="3305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56" name="Line 23">
              <a:extLst>
                <a:ext uri="{FF2B5EF4-FFF2-40B4-BE49-F238E27FC236}">
                  <a16:creationId xmlns:a16="http://schemas.microsoft.com/office/drawing/2014/main" id="{B6549176-68DF-CD47-ACF6-83D56530FA12}"/>
                </a:ext>
              </a:extLst>
            </p:cNvPr>
            <p:cNvSpPr>
              <a:spLocks noChangeShapeType="1"/>
            </p:cNvSpPr>
            <p:nvPr/>
          </p:nvSpPr>
          <p:spPr bwMode="auto">
            <a:xfrm flipH="1">
              <a:off x="4826000" y="3846512"/>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57" name="Freeform 24">
              <a:extLst>
                <a:ext uri="{FF2B5EF4-FFF2-40B4-BE49-F238E27FC236}">
                  <a16:creationId xmlns:a16="http://schemas.microsoft.com/office/drawing/2014/main" id="{E1FF471A-C5E2-C94F-8D44-17F782A80B27}"/>
                </a:ext>
              </a:extLst>
            </p:cNvPr>
            <p:cNvSpPr>
              <a:spLocks/>
            </p:cNvSpPr>
            <p:nvPr/>
          </p:nvSpPr>
          <p:spPr bwMode="auto">
            <a:xfrm>
              <a:off x="4349750" y="386556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96"/>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58" name="Rectangle 25">
              <a:extLst>
                <a:ext uri="{FF2B5EF4-FFF2-40B4-BE49-F238E27FC236}">
                  <a16:creationId xmlns:a16="http://schemas.microsoft.com/office/drawing/2014/main" id="{5BBA5C11-A1A3-D14D-BACB-CCB2D98D0F83}"/>
                </a:ext>
              </a:extLst>
            </p:cNvPr>
            <p:cNvSpPr>
              <a:spLocks noChangeArrowheads="1"/>
            </p:cNvSpPr>
            <p:nvPr/>
          </p:nvSpPr>
          <p:spPr bwMode="auto">
            <a:xfrm>
              <a:off x="4349750" y="4475162"/>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3559" name="Rectangle 26">
              <a:extLst>
                <a:ext uri="{FF2B5EF4-FFF2-40B4-BE49-F238E27FC236}">
                  <a16:creationId xmlns:a16="http://schemas.microsoft.com/office/drawing/2014/main" id="{D9DBA0FC-9F25-7347-9F15-D8186D7BE8DA}"/>
                </a:ext>
              </a:extLst>
            </p:cNvPr>
            <p:cNvSpPr>
              <a:spLocks noChangeArrowheads="1"/>
            </p:cNvSpPr>
            <p:nvPr/>
          </p:nvSpPr>
          <p:spPr bwMode="auto">
            <a:xfrm>
              <a:off x="4810125" y="38512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60" name="Rectangle 27">
              <a:extLst>
                <a:ext uri="{FF2B5EF4-FFF2-40B4-BE49-F238E27FC236}">
                  <a16:creationId xmlns:a16="http://schemas.microsoft.com/office/drawing/2014/main" id="{EA80D3CE-FF11-7946-A93C-FD560CA766C2}"/>
                </a:ext>
              </a:extLst>
            </p:cNvPr>
            <p:cNvSpPr>
              <a:spLocks noChangeArrowheads="1"/>
            </p:cNvSpPr>
            <p:nvPr/>
          </p:nvSpPr>
          <p:spPr bwMode="auto">
            <a:xfrm>
              <a:off x="4411663" y="4664074"/>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561" name="Rectangle 28">
              <a:extLst>
                <a:ext uri="{FF2B5EF4-FFF2-40B4-BE49-F238E27FC236}">
                  <a16:creationId xmlns:a16="http://schemas.microsoft.com/office/drawing/2014/main" id="{DA17E378-05CE-8540-9267-28CD913C1FCD}"/>
                </a:ext>
              </a:extLst>
            </p:cNvPr>
            <p:cNvSpPr>
              <a:spLocks noChangeArrowheads="1"/>
            </p:cNvSpPr>
            <p:nvPr/>
          </p:nvSpPr>
          <p:spPr bwMode="auto">
            <a:xfrm>
              <a:off x="4808538" y="46577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62" name="Line 29">
              <a:extLst>
                <a:ext uri="{FF2B5EF4-FFF2-40B4-BE49-F238E27FC236}">
                  <a16:creationId xmlns:a16="http://schemas.microsoft.com/office/drawing/2014/main" id="{BABE0906-6004-0742-908B-A7A227E19747}"/>
                </a:ext>
              </a:extLst>
            </p:cNvPr>
            <p:cNvSpPr>
              <a:spLocks noChangeShapeType="1"/>
            </p:cNvSpPr>
            <p:nvPr/>
          </p:nvSpPr>
          <p:spPr bwMode="auto">
            <a:xfrm flipH="1">
              <a:off x="4826000" y="5200649"/>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3" name="Freeform 30">
              <a:extLst>
                <a:ext uri="{FF2B5EF4-FFF2-40B4-BE49-F238E27FC236}">
                  <a16:creationId xmlns:a16="http://schemas.microsoft.com/office/drawing/2014/main" id="{872632FC-687E-4145-A9BE-70E854B8BB7C}"/>
                </a:ext>
              </a:extLst>
            </p:cNvPr>
            <p:cNvSpPr>
              <a:spLocks/>
            </p:cNvSpPr>
            <p:nvPr/>
          </p:nvSpPr>
          <p:spPr bwMode="auto">
            <a:xfrm>
              <a:off x="4349750" y="5219699"/>
              <a:ext cx="133350" cy="133350"/>
            </a:xfrm>
            <a:custGeom>
              <a:avLst/>
              <a:gdLst>
                <a:gd name="T0" fmla="*/ 0 w 168"/>
                <a:gd name="T1" fmla="*/ 2147483646 h 169"/>
                <a:gd name="T2" fmla="*/ 2147483646 w 168"/>
                <a:gd name="T3" fmla="*/ 2147483646 h 169"/>
                <a:gd name="T4" fmla="*/ 0 w 168"/>
                <a:gd name="T5" fmla="*/ 0 h 169"/>
                <a:gd name="T6" fmla="*/ 0 60000 65536"/>
                <a:gd name="T7" fmla="*/ 0 60000 65536"/>
                <a:gd name="T8" fmla="*/ 0 60000 65536"/>
                <a:gd name="T9" fmla="*/ 0 w 168"/>
                <a:gd name="T10" fmla="*/ 0 h 169"/>
                <a:gd name="T11" fmla="*/ 168 w 168"/>
                <a:gd name="T12" fmla="*/ 169 h 169"/>
              </a:gdLst>
              <a:ahLst/>
              <a:cxnLst>
                <a:cxn ang="T6">
                  <a:pos x="T0" y="T1"/>
                </a:cxn>
                <a:cxn ang="T7">
                  <a:pos x="T2" y="T3"/>
                </a:cxn>
                <a:cxn ang="T8">
                  <a:pos x="T4" y="T5"/>
                </a:cxn>
              </a:cxnLst>
              <a:rect l="T9" t="T10" r="T11" b="T12"/>
              <a:pathLst>
                <a:path w="168" h="169">
                  <a:moveTo>
                    <a:pt x="0" y="169"/>
                  </a:moveTo>
                  <a:lnTo>
                    <a:pt x="168" y="9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64" name="Line 31">
              <a:extLst>
                <a:ext uri="{FF2B5EF4-FFF2-40B4-BE49-F238E27FC236}">
                  <a16:creationId xmlns:a16="http://schemas.microsoft.com/office/drawing/2014/main" id="{C4E3CA30-1DA4-ED4C-9214-9D17F7FB2FFB}"/>
                </a:ext>
              </a:extLst>
            </p:cNvPr>
            <p:cNvSpPr>
              <a:spLocks noChangeShapeType="1"/>
            </p:cNvSpPr>
            <p:nvPr/>
          </p:nvSpPr>
          <p:spPr bwMode="auto">
            <a:xfrm>
              <a:off x="3529013" y="20542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5" name="Line 32">
              <a:extLst>
                <a:ext uri="{FF2B5EF4-FFF2-40B4-BE49-F238E27FC236}">
                  <a16:creationId xmlns:a16="http://schemas.microsoft.com/office/drawing/2014/main" id="{A2F48CD2-2843-8646-9857-8717A896C088}"/>
                </a:ext>
              </a:extLst>
            </p:cNvPr>
            <p:cNvSpPr>
              <a:spLocks noChangeShapeType="1"/>
            </p:cNvSpPr>
            <p:nvPr/>
          </p:nvSpPr>
          <p:spPr bwMode="auto">
            <a:xfrm flipH="1">
              <a:off x="5016500" y="20542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6" name="Line 33">
              <a:extLst>
                <a:ext uri="{FF2B5EF4-FFF2-40B4-BE49-F238E27FC236}">
                  <a16:creationId xmlns:a16="http://schemas.microsoft.com/office/drawing/2014/main" id="{860016F2-547F-E348-9658-1BF98FDE40E2}"/>
                </a:ext>
              </a:extLst>
            </p:cNvPr>
            <p:cNvSpPr>
              <a:spLocks noChangeShapeType="1"/>
            </p:cNvSpPr>
            <p:nvPr/>
          </p:nvSpPr>
          <p:spPr bwMode="auto">
            <a:xfrm>
              <a:off x="3529013" y="25876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7" name="Freeform 34">
              <a:extLst>
                <a:ext uri="{FF2B5EF4-FFF2-40B4-BE49-F238E27FC236}">
                  <a16:creationId xmlns:a16="http://schemas.microsoft.com/office/drawing/2014/main" id="{4DA83AD6-516A-8141-81E8-EB52859BA5F9}"/>
                </a:ext>
              </a:extLst>
            </p:cNvPr>
            <p:cNvSpPr>
              <a:spLocks/>
            </p:cNvSpPr>
            <p:nvPr/>
          </p:nvSpPr>
          <p:spPr bwMode="auto">
            <a:xfrm>
              <a:off x="3795713" y="2587624"/>
              <a:ext cx="458787" cy="2708275"/>
            </a:xfrm>
            <a:custGeom>
              <a:avLst/>
              <a:gdLst>
                <a:gd name="T0" fmla="*/ 0 w 576"/>
                <a:gd name="T1" fmla="*/ 0 h 3412"/>
                <a:gd name="T2" fmla="*/ 0 w 576"/>
                <a:gd name="T3" fmla="*/ 2147483646 h 3412"/>
                <a:gd name="T4" fmla="*/ 2147483646 w 576"/>
                <a:gd name="T5" fmla="*/ 2147483646 h 3412"/>
                <a:gd name="T6" fmla="*/ 0 60000 65536"/>
                <a:gd name="T7" fmla="*/ 0 60000 65536"/>
                <a:gd name="T8" fmla="*/ 0 60000 65536"/>
                <a:gd name="T9" fmla="*/ 0 w 576"/>
                <a:gd name="T10" fmla="*/ 0 h 3412"/>
                <a:gd name="T11" fmla="*/ 576 w 576"/>
                <a:gd name="T12" fmla="*/ 3412 h 3412"/>
              </a:gdLst>
              <a:ahLst/>
              <a:cxnLst>
                <a:cxn ang="T6">
                  <a:pos x="T0" y="T1"/>
                </a:cxn>
                <a:cxn ang="T7">
                  <a:pos x="T2" y="T3"/>
                </a:cxn>
                <a:cxn ang="T8">
                  <a:pos x="T4" y="T5"/>
                </a:cxn>
              </a:cxnLst>
              <a:rect l="T9" t="T10" r="T11" b="T12"/>
              <a:pathLst>
                <a:path w="576" h="3412">
                  <a:moveTo>
                    <a:pt x="0" y="0"/>
                  </a:moveTo>
                  <a:lnTo>
                    <a:pt x="0" y="3412"/>
                  </a:lnTo>
                  <a:lnTo>
                    <a:pt x="576" y="341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68" name="Freeform 35">
              <a:extLst>
                <a:ext uri="{FF2B5EF4-FFF2-40B4-BE49-F238E27FC236}">
                  <a16:creationId xmlns:a16="http://schemas.microsoft.com/office/drawing/2014/main" id="{75AEF692-1117-6C4C-AD16-5738B215BA69}"/>
                </a:ext>
              </a:extLst>
            </p:cNvPr>
            <p:cNvSpPr>
              <a:spLocks/>
            </p:cNvSpPr>
            <p:nvPr/>
          </p:nvSpPr>
          <p:spPr bwMode="auto">
            <a:xfrm>
              <a:off x="4083050" y="2054224"/>
              <a:ext cx="266700" cy="2687638"/>
            </a:xfrm>
            <a:custGeom>
              <a:avLst/>
              <a:gdLst>
                <a:gd name="T0" fmla="*/ 0 w 337"/>
                <a:gd name="T1" fmla="*/ 0 h 3388"/>
                <a:gd name="T2" fmla="*/ 0 w 337"/>
                <a:gd name="T3" fmla="*/ 2147483646 h 3388"/>
                <a:gd name="T4" fmla="*/ 2147483646 w 337"/>
                <a:gd name="T5" fmla="*/ 2147483646 h 3388"/>
                <a:gd name="T6" fmla="*/ 0 60000 65536"/>
                <a:gd name="T7" fmla="*/ 0 60000 65536"/>
                <a:gd name="T8" fmla="*/ 0 60000 65536"/>
                <a:gd name="T9" fmla="*/ 0 w 337"/>
                <a:gd name="T10" fmla="*/ 0 h 3388"/>
                <a:gd name="T11" fmla="*/ 337 w 337"/>
                <a:gd name="T12" fmla="*/ 3388 h 3388"/>
              </a:gdLst>
              <a:ahLst/>
              <a:cxnLst>
                <a:cxn ang="T6">
                  <a:pos x="T0" y="T1"/>
                </a:cxn>
                <a:cxn ang="T7">
                  <a:pos x="T2" y="T3"/>
                </a:cxn>
                <a:cxn ang="T8">
                  <a:pos x="T4" y="T5"/>
                </a:cxn>
              </a:cxnLst>
              <a:rect l="T9" t="T10" r="T11" b="T12"/>
              <a:pathLst>
                <a:path w="337" h="3388">
                  <a:moveTo>
                    <a:pt x="0" y="0"/>
                  </a:moveTo>
                  <a:lnTo>
                    <a:pt x="0" y="3388"/>
                  </a:lnTo>
                  <a:lnTo>
                    <a:pt x="337" y="3388"/>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69" name="Line 36">
              <a:extLst>
                <a:ext uri="{FF2B5EF4-FFF2-40B4-BE49-F238E27FC236}">
                  <a16:creationId xmlns:a16="http://schemas.microsoft.com/office/drawing/2014/main" id="{9E397A82-35D1-5449-97E7-E98CECC42ACD}"/>
                </a:ext>
              </a:extLst>
            </p:cNvPr>
            <p:cNvSpPr>
              <a:spLocks noChangeShapeType="1"/>
            </p:cNvSpPr>
            <p:nvPr/>
          </p:nvSpPr>
          <p:spPr bwMode="auto">
            <a:xfrm>
              <a:off x="3795713" y="3941762"/>
              <a:ext cx="5540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0" name="Line 37">
              <a:extLst>
                <a:ext uri="{FF2B5EF4-FFF2-40B4-BE49-F238E27FC236}">
                  <a16:creationId xmlns:a16="http://schemas.microsoft.com/office/drawing/2014/main" id="{0E88AA53-DC03-EF4A-BCF2-0719D15685FE}"/>
                </a:ext>
              </a:extLst>
            </p:cNvPr>
            <p:cNvSpPr>
              <a:spLocks noChangeShapeType="1"/>
            </p:cNvSpPr>
            <p:nvPr/>
          </p:nvSpPr>
          <p:spPr bwMode="auto">
            <a:xfrm>
              <a:off x="408305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1" name="Line 38">
              <a:extLst>
                <a:ext uri="{FF2B5EF4-FFF2-40B4-BE49-F238E27FC236}">
                  <a16:creationId xmlns:a16="http://schemas.microsoft.com/office/drawing/2014/main" id="{9578F2AF-905E-8B40-9AF9-AF26AC1D964D}"/>
                </a:ext>
              </a:extLst>
            </p:cNvPr>
            <p:cNvSpPr>
              <a:spLocks noChangeShapeType="1"/>
            </p:cNvSpPr>
            <p:nvPr/>
          </p:nvSpPr>
          <p:spPr bwMode="auto">
            <a:xfrm flipH="1">
              <a:off x="5016500" y="25876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2" name="Line 39">
              <a:extLst>
                <a:ext uri="{FF2B5EF4-FFF2-40B4-BE49-F238E27FC236}">
                  <a16:creationId xmlns:a16="http://schemas.microsoft.com/office/drawing/2014/main" id="{3B5583CC-A851-DD47-AE77-C044B822F3B0}"/>
                </a:ext>
              </a:extLst>
            </p:cNvPr>
            <p:cNvSpPr>
              <a:spLocks noChangeShapeType="1"/>
            </p:cNvSpPr>
            <p:nvPr/>
          </p:nvSpPr>
          <p:spPr bwMode="auto">
            <a:xfrm flipH="1">
              <a:off x="501650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3" name="Line 40">
              <a:extLst>
                <a:ext uri="{FF2B5EF4-FFF2-40B4-BE49-F238E27FC236}">
                  <a16:creationId xmlns:a16="http://schemas.microsoft.com/office/drawing/2014/main" id="{E4D573F5-755A-6A45-A372-05EBA09A7CA0}"/>
                </a:ext>
              </a:extLst>
            </p:cNvPr>
            <p:cNvSpPr>
              <a:spLocks noChangeShapeType="1"/>
            </p:cNvSpPr>
            <p:nvPr/>
          </p:nvSpPr>
          <p:spPr bwMode="auto">
            <a:xfrm flipH="1">
              <a:off x="5016500" y="3943349"/>
              <a:ext cx="266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4" name="Line 41">
              <a:extLst>
                <a:ext uri="{FF2B5EF4-FFF2-40B4-BE49-F238E27FC236}">
                  <a16:creationId xmlns:a16="http://schemas.microsoft.com/office/drawing/2014/main" id="{83E3D0DE-D70F-A546-86EF-9CD208DB9301}"/>
                </a:ext>
              </a:extLst>
            </p:cNvPr>
            <p:cNvSpPr>
              <a:spLocks noChangeShapeType="1"/>
            </p:cNvSpPr>
            <p:nvPr/>
          </p:nvSpPr>
          <p:spPr bwMode="auto">
            <a:xfrm flipH="1">
              <a:off x="5016500" y="47418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5" name="Line 42">
              <a:extLst>
                <a:ext uri="{FF2B5EF4-FFF2-40B4-BE49-F238E27FC236}">
                  <a16:creationId xmlns:a16="http://schemas.microsoft.com/office/drawing/2014/main" id="{00F6E12A-93B2-B649-A4E5-12A5C9CB2664}"/>
                </a:ext>
              </a:extLst>
            </p:cNvPr>
            <p:cNvSpPr>
              <a:spLocks noChangeShapeType="1"/>
            </p:cNvSpPr>
            <p:nvPr/>
          </p:nvSpPr>
          <p:spPr bwMode="auto">
            <a:xfrm flipH="1">
              <a:off x="5016500" y="5295899"/>
              <a:ext cx="266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6" name="Freeform 43">
              <a:extLst>
                <a:ext uri="{FF2B5EF4-FFF2-40B4-BE49-F238E27FC236}">
                  <a16:creationId xmlns:a16="http://schemas.microsoft.com/office/drawing/2014/main" id="{CBEACEBF-E15B-B24F-9BBD-ADFFD171B74D}"/>
                </a:ext>
              </a:extLst>
            </p:cNvPr>
            <p:cNvSpPr>
              <a:spLocks/>
            </p:cNvSpPr>
            <p:nvPr/>
          </p:nvSpPr>
          <p:spPr bwMode="auto">
            <a:xfrm>
              <a:off x="3776663" y="3922712"/>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7"/>
                  </a:lnTo>
                  <a:lnTo>
                    <a:pt x="0" y="26"/>
                  </a:lnTo>
                  <a:lnTo>
                    <a:pt x="0" y="25"/>
                  </a:lnTo>
                  <a:lnTo>
                    <a:pt x="1" y="24"/>
                  </a:lnTo>
                  <a:lnTo>
                    <a:pt x="1" y="23"/>
                  </a:lnTo>
                  <a:lnTo>
                    <a:pt x="1" y="21"/>
                  </a:lnTo>
                  <a:lnTo>
                    <a:pt x="2" y="19"/>
                  </a:lnTo>
                  <a:lnTo>
                    <a:pt x="2" y="18"/>
                  </a:lnTo>
                  <a:lnTo>
                    <a:pt x="2" y="17"/>
                  </a:lnTo>
                  <a:lnTo>
                    <a:pt x="3" y="15"/>
                  </a:lnTo>
                  <a:lnTo>
                    <a:pt x="5" y="14"/>
                  </a:lnTo>
                  <a:lnTo>
                    <a:pt x="5" y="13"/>
                  </a:lnTo>
                  <a:lnTo>
                    <a:pt x="6" y="12"/>
                  </a:lnTo>
                  <a:lnTo>
                    <a:pt x="7" y="11"/>
                  </a:lnTo>
                  <a:lnTo>
                    <a:pt x="7" y="9"/>
                  </a:lnTo>
                  <a:lnTo>
                    <a:pt x="8" y="9"/>
                  </a:lnTo>
                  <a:lnTo>
                    <a:pt x="9" y="8"/>
                  </a:lnTo>
                  <a:lnTo>
                    <a:pt x="11" y="7"/>
                  </a:lnTo>
                  <a:lnTo>
                    <a:pt x="12" y="6"/>
                  </a:lnTo>
                  <a:lnTo>
                    <a:pt x="13" y="6"/>
                  </a:lnTo>
                  <a:lnTo>
                    <a:pt x="14" y="5"/>
                  </a:lnTo>
                  <a:lnTo>
                    <a:pt x="15" y="3"/>
                  </a:lnTo>
                  <a:lnTo>
                    <a:pt x="17" y="3"/>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3"/>
                  </a:lnTo>
                  <a:lnTo>
                    <a:pt x="56" y="3"/>
                  </a:lnTo>
                  <a:lnTo>
                    <a:pt x="57" y="5"/>
                  </a:lnTo>
                  <a:lnTo>
                    <a:pt x="59" y="6"/>
                  </a:lnTo>
                  <a:lnTo>
                    <a:pt x="60" y="6"/>
                  </a:lnTo>
                  <a:lnTo>
                    <a:pt x="61" y="7"/>
                  </a:lnTo>
                  <a:lnTo>
                    <a:pt x="62" y="8"/>
                  </a:lnTo>
                  <a:lnTo>
                    <a:pt x="63" y="9"/>
                  </a:lnTo>
                  <a:lnTo>
                    <a:pt x="65" y="9"/>
                  </a:lnTo>
                  <a:lnTo>
                    <a:pt x="66" y="11"/>
                  </a:lnTo>
                  <a:lnTo>
                    <a:pt x="66" y="12"/>
                  </a:lnTo>
                  <a:lnTo>
                    <a:pt x="67" y="13"/>
                  </a:lnTo>
                  <a:lnTo>
                    <a:pt x="68" y="14"/>
                  </a:lnTo>
                  <a:lnTo>
                    <a:pt x="68" y="15"/>
                  </a:lnTo>
                  <a:lnTo>
                    <a:pt x="69" y="17"/>
                  </a:lnTo>
                  <a:lnTo>
                    <a:pt x="69" y="18"/>
                  </a:lnTo>
                  <a:lnTo>
                    <a:pt x="71" y="19"/>
                  </a:lnTo>
                  <a:lnTo>
                    <a:pt x="71" y="21"/>
                  </a:lnTo>
                  <a:lnTo>
                    <a:pt x="71" y="23"/>
                  </a:lnTo>
                  <a:lnTo>
                    <a:pt x="72" y="24"/>
                  </a:lnTo>
                  <a:lnTo>
                    <a:pt x="72" y="25"/>
                  </a:lnTo>
                  <a:lnTo>
                    <a:pt x="72" y="26"/>
                  </a:lnTo>
                  <a:lnTo>
                    <a:pt x="72" y="27"/>
                  </a:lnTo>
                  <a:lnTo>
                    <a:pt x="72" y="30"/>
                  </a:lnTo>
                  <a:lnTo>
                    <a:pt x="72" y="19"/>
                  </a:lnTo>
                  <a:lnTo>
                    <a:pt x="72" y="21"/>
                  </a:lnTo>
                  <a:lnTo>
                    <a:pt x="72" y="23"/>
                  </a:lnTo>
                  <a:lnTo>
                    <a:pt x="72" y="24"/>
                  </a:lnTo>
                  <a:lnTo>
                    <a:pt x="72" y="25"/>
                  </a:lnTo>
                  <a:lnTo>
                    <a:pt x="71" y="26"/>
                  </a:lnTo>
                  <a:lnTo>
                    <a:pt x="71" y="27"/>
                  </a:lnTo>
                  <a:lnTo>
                    <a:pt x="71" y="30"/>
                  </a:lnTo>
                  <a:lnTo>
                    <a:pt x="69" y="31"/>
                  </a:lnTo>
                  <a:lnTo>
                    <a:pt x="69" y="32"/>
                  </a:lnTo>
                  <a:lnTo>
                    <a:pt x="68" y="33"/>
                  </a:lnTo>
                  <a:lnTo>
                    <a:pt x="68" y="35"/>
                  </a:lnTo>
                  <a:lnTo>
                    <a:pt x="67" y="36"/>
                  </a:lnTo>
                  <a:lnTo>
                    <a:pt x="66" y="37"/>
                  </a:lnTo>
                  <a:lnTo>
                    <a:pt x="66" y="38"/>
                  </a:lnTo>
                  <a:lnTo>
                    <a:pt x="65" y="39"/>
                  </a:lnTo>
                  <a:lnTo>
                    <a:pt x="63" y="39"/>
                  </a:lnTo>
                  <a:lnTo>
                    <a:pt x="62" y="41"/>
                  </a:lnTo>
                  <a:lnTo>
                    <a:pt x="61" y="42"/>
                  </a:lnTo>
                  <a:lnTo>
                    <a:pt x="60" y="43"/>
                  </a:lnTo>
                  <a:lnTo>
                    <a:pt x="59" y="43"/>
                  </a:lnTo>
                  <a:lnTo>
                    <a:pt x="57" y="44"/>
                  </a:lnTo>
                  <a:lnTo>
                    <a:pt x="56" y="45"/>
                  </a:lnTo>
                  <a:lnTo>
                    <a:pt x="55" y="45"/>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5"/>
                  </a:lnTo>
                  <a:lnTo>
                    <a:pt x="15" y="45"/>
                  </a:lnTo>
                  <a:lnTo>
                    <a:pt x="14" y="44"/>
                  </a:lnTo>
                  <a:lnTo>
                    <a:pt x="13" y="43"/>
                  </a:lnTo>
                  <a:lnTo>
                    <a:pt x="12" y="43"/>
                  </a:lnTo>
                  <a:lnTo>
                    <a:pt x="11" y="42"/>
                  </a:lnTo>
                  <a:lnTo>
                    <a:pt x="9" y="41"/>
                  </a:lnTo>
                  <a:lnTo>
                    <a:pt x="8" y="39"/>
                  </a:lnTo>
                  <a:lnTo>
                    <a:pt x="7" y="39"/>
                  </a:lnTo>
                  <a:lnTo>
                    <a:pt x="7" y="38"/>
                  </a:lnTo>
                  <a:lnTo>
                    <a:pt x="6" y="37"/>
                  </a:lnTo>
                  <a:lnTo>
                    <a:pt x="5" y="36"/>
                  </a:lnTo>
                  <a:lnTo>
                    <a:pt x="5" y="35"/>
                  </a:lnTo>
                  <a:lnTo>
                    <a:pt x="3" y="33"/>
                  </a:lnTo>
                  <a:lnTo>
                    <a:pt x="2" y="32"/>
                  </a:lnTo>
                  <a:lnTo>
                    <a:pt x="2" y="31"/>
                  </a:lnTo>
                  <a:lnTo>
                    <a:pt x="2" y="30"/>
                  </a:lnTo>
                  <a:lnTo>
                    <a:pt x="1" y="27"/>
                  </a:lnTo>
                  <a:lnTo>
                    <a:pt x="1" y="26"/>
                  </a:lnTo>
                  <a:lnTo>
                    <a:pt x="1" y="25"/>
                  </a:lnTo>
                  <a:lnTo>
                    <a:pt x="0" y="24"/>
                  </a:lnTo>
                  <a:lnTo>
                    <a:pt x="0" y="23"/>
                  </a:lnTo>
                  <a:lnTo>
                    <a:pt x="0" y="21"/>
                  </a:lnTo>
                  <a:lnTo>
                    <a:pt x="0" y="19"/>
                  </a:lnTo>
                  <a:close/>
                </a:path>
              </a:pathLst>
            </a:custGeom>
            <a:solidFill>
              <a:srgbClr val="000000"/>
            </a:solidFill>
            <a:ln w="19050">
              <a:solidFill>
                <a:srgbClr val="000000"/>
              </a:solidFill>
              <a:round/>
              <a:headEnd/>
              <a:tailEnd/>
            </a:ln>
          </p:spPr>
          <p:txBody>
            <a:bodyPr/>
            <a:lstStyle/>
            <a:p>
              <a:endParaRPr lang="en-US"/>
            </a:p>
          </p:txBody>
        </p:sp>
        <p:sp>
          <p:nvSpPr>
            <p:cNvPr id="193577" name="Freeform 44">
              <a:extLst>
                <a:ext uri="{FF2B5EF4-FFF2-40B4-BE49-F238E27FC236}">
                  <a16:creationId xmlns:a16="http://schemas.microsoft.com/office/drawing/2014/main" id="{79204465-5607-6E40-A67B-D0B5435B8CBD}"/>
                </a:ext>
              </a:extLst>
            </p:cNvPr>
            <p:cNvSpPr>
              <a:spLocks/>
            </p:cNvSpPr>
            <p:nvPr/>
          </p:nvSpPr>
          <p:spPr bwMode="auto">
            <a:xfrm>
              <a:off x="4044950" y="3368674"/>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6"/>
                  </a:lnTo>
                  <a:lnTo>
                    <a:pt x="0" y="25"/>
                  </a:lnTo>
                  <a:lnTo>
                    <a:pt x="1" y="24"/>
                  </a:lnTo>
                  <a:lnTo>
                    <a:pt x="1" y="23"/>
                  </a:lnTo>
                  <a:lnTo>
                    <a:pt x="1" y="22"/>
                  </a:lnTo>
                  <a:lnTo>
                    <a:pt x="3" y="19"/>
                  </a:lnTo>
                  <a:lnTo>
                    <a:pt x="3" y="18"/>
                  </a:lnTo>
                  <a:lnTo>
                    <a:pt x="3" y="17"/>
                  </a:lnTo>
                  <a:lnTo>
                    <a:pt x="4" y="16"/>
                  </a:lnTo>
                  <a:lnTo>
                    <a:pt x="5" y="14"/>
                  </a:lnTo>
                  <a:lnTo>
                    <a:pt x="5" y="13"/>
                  </a:lnTo>
                  <a:lnTo>
                    <a:pt x="6" y="12"/>
                  </a:lnTo>
                  <a:lnTo>
                    <a:pt x="7" y="11"/>
                  </a:lnTo>
                  <a:lnTo>
                    <a:pt x="7" y="10"/>
                  </a:lnTo>
                  <a:lnTo>
                    <a:pt x="9" y="10"/>
                  </a:lnTo>
                  <a:lnTo>
                    <a:pt x="10" y="8"/>
                  </a:lnTo>
                  <a:lnTo>
                    <a:pt x="11" y="7"/>
                  </a:lnTo>
                  <a:lnTo>
                    <a:pt x="12" y="6"/>
                  </a:lnTo>
                  <a:lnTo>
                    <a:pt x="13" y="6"/>
                  </a:lnTo>
                  <a:lnTo>
                    <a:pt x="15" y="5"/>
                  </a:lnTo>
                  <a:lnTo>
                    <a:pt x="16" y="4"/>
                  </a:lnTo>
                  <a:lnTo>
                    <a:pt x="17" y="4"/>
                  </a:lnTo>
                  <a:lnTo>
                    <a:pt x="18" y="2"/>
                  </a:lnTo>
                  <a:lnTo>
                    <a:pt x="19" y="2"/>
                  </a:lnTo>
                  <a:lnTo>
                    <a:pt x="21" y="2"/>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2"/>
                  </a:lnTo>
                  <a:lnTo>
                    <a:pt x="53" y="2"/>
                  </a:lnTo>
                  <a:lnTo>
                    <a:pt x="54" y="2"/>
                  </a:lnTo>
                  <a:lnTo>
                    <a:pt x="55" y="4"/>
                  </a:lnTo>
                  <a:lnTo>
                    <a:pt x="57" y="4"/>
                  </a:lnTo>
                  <a:lnTo>
                    <a:pt x="58" y="5"/>
                  </a:lnTo>
                  <a:lnTo>
                    <a:pt x="59" y="6"/>
                  </a:lnTo>
                  <a:lnTo>
                    <a:pt x="60" y="6"/>
                  </a:lnTo>
                  <a:lnTo>
                    <a:pt x="61" y="7"/>
                  </a:lnTo>
                  <a:lnTo>
                    <a:pt x="63" y="8"/>
                  </a:lnTo>
                  <a:lnTo>
                    <a:pt x="64" y="10"/>
                  </a:lnTo>
                  <a:lnTo>
                    <a:pt x="65" y="10"/>
                  </a:lnTo>
                  <a:lnTo>
                    <a:pt x="66" y="11"/>
                  </a:lnTo>
                  <a:lnTo>
                    <a:pt x="66" y="12"/>
                  </a:lnTo>
                  <a:lnTo>
                    <a:pt x="67" y="13"/>
                  </a:lnTo>
                  <a:lnTo>
                    <a:pt x="69" y="14"/>
                  </a:lnTo>
                  <a:lnTo>
                    <a:pt x="69" y="16"/>
                  </a:lnTo>
                  <a:lnTo>
                    <a:pt x="70" y="17"/>
                  </a:lnTo>
                  <a:lnTo>
                    <a:pt x="70" y="18"/>
                  </a:lnTo>
                  <a:lnTo>
                    <a:pt x="71" y="19"/>
                  </a:lnTo>
                  <a:lnTo>
                    <a:pt x="71" y="22"/>
                  </a:lnTo>
                  <a:lnTo>
                    <a:pt x="71" y="23"/>
                  </a:lnTo>
                  <a:lnTo>
                    <a:pt x="72" y="24"/>
                  </a:lnTo>
                  <a:lnTo>
                    <a:pt x="72" y="25"/>
                  </a:lnTo>
                  <a:lnTo>
                    <a:pt x="72" y="26"/>
                  </a:lnTo>
                  <a:lnTo>
                    <a:pt x="72" y="28"/>
                  </a:lnTo>
                  <a:lnTo>
                    <a:pt x="72" y="30"/>
                  </a:lnTo>
                  <a:lnTo>
                    <a:pt x="72" y="43"/>
                  </a:lnTo>
                  <a:lnTo>
                    <a:pt x="72" y="46"/>
                  </a:lnTo>
                  <a:lnTo>
                    <a:pt x="72" y="47"/>
                  </a:lnTo>
                  <a:lnTo>
                    <a:pt x="72" y="48"/>
                  </a:lnTo>
                  <a:lnTo>
                    <a:pt x="72" y="49"/>
                  </a:lnTo>
                  <a:lnTo>
                    <a:pt x="71" y="50"/>
                  </a:lnTo>
                  <a:lnTo>
                    <a:pt x="71" y="52"/>
                  </a:lnTo>
                  <a:lnTo>
                    <a:pt x="71" y="54"/>
                  </a:lnTo>
                  <a:lnTo>
                    <a:pt x="70" y="55"/>
                  </a:lnTo>
                  <a:lnTo>
                    <a:pt x="70" y="56"/>
                  </a:lnTo>
                  <a:lnTo>
                    <a:pt x="69" y="58"/>
                  </a:lnTo>
                  <a:lnTo>
                    <a:pt x="69" y="59"/>
                  </a:lnTo>
                  <a:lnTo>
                    <a:pt x="67" y="60"/>
                  </a:lnTo>
                  <a:lnTo>
                    <a:pt x="66" y="61"/>
                  </a:lnTo>
                  <a:lnTo>
                    <a:pt x="66" y="62"/>
                  </a:lnTo>
                  <a:lnTo>
                    <a:pt x="65" y="64"/>
                  </a:lnTo>
                  <a:lnTo>
                    <a:pt x="64" y="64"/>
                  </a:lnTo>
                  <a:lnTo>
                    <a:pt x="63" y="65"/>
                  </a:lnTo>
                  <a:lnTo>
                    <a:pt x="61" y="66"/>
                  </a:lnTo>
                  <a:lnTo>
                    <a:pt x="60" y="67"/>
                  </a:lnTo>
                  <a:lnTo>
                    <a:pt x="59" y="67"/>
                  </a:lnTo>
                  <a:lnTo>
                    <a:pt x="58" y="68"/>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8"/>
                  </a:lnTo>
                  <a:lnTo>
                    <a:pt x="13" y="67"/>
                  </a:lnTo>
                  <a:lnTo>
                    <a:pt x="12" y="67"/>
                  </a:lnTo>
                  <a:lnTo>
                    <a:pt x="11" y="66"/>
                  </a:lnTo>
                  <a:lnTo>
                    <a:pt x="10" y="65"/>
                  </a:lnTo>
                  <a:lnTo>
                    <a:pt x="9" y="64"/>
                  </a:lnTo>
                  <a:lnTo>
                    <a:pt x="7" y="64"/>
                  </a:lnTo>
                  <a:lnTo>
                    <a:pt x="7" y="62"/>
                  </a:lnTo>
                  <a:lnTo>
                    <a:pt x="6" y="61"/>
                  </a:lnTo>
                  <a:lnTo>
                    <a:pt x="5" y="60"/>
                  </a:lnTo>
                  <a:lnTo>
                    <a:pt x="5" y="59"/>
                  </a:lnTo>
                  <a:lnTo>
                    <a:pt x="4" y="58"/>
                  </a:lnTo>
                  <a:lnTo>
                    <a:pt x="3" y="56"/>
                  </a:lnTo>
                  <a:lnTo>
                    <a:pt x="3" y="55"/>
                  </a:lnTo>
                  <a:lnTo>
                    <a:pt x="3" y="54"/>
                  </a:lnTo>
                  <a:lnTo>
                    <a:pt x="1" y="52"/>
                  </a:lnTo>
                  <a:lnTo>
                    <a:pt x="1" y="50"/>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3578" name="Freeform 45">
              <a:extLst>
                <a:ext uri="{FF2B5EF4-FFF2-40B4-BE49-F238E27FC236}">
                  <a16:creationId xmlns:a16="http://schemas.microsoft.com/office/drawing/2014/main" id="{42DC247A-FAEC-F740-9F14-69435C4379DF}"/>
                </a:ext>
              </a:extLst>
            </p:cNvPr>
            <p:cNvSpPr>
              <a:spLocks/>
            </p:cNvSpPr>
            <p:nvPr/>
          </p:nvSpPr>
          <p:spPr bwMode="auto">
            <a:xfrm>
              <a:off x="3776663" y="2568574"/>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8"/>
                  </a:lnTo>
                  <a:lnTo>
                    <a:pt x="0" y="26"/>
                  </a:lnTo>
                  <a:lnTo>
                    <a:pt x="0" y="25"/>
                  </a:lnTo>
                  <a:lnTo>
                    <a:pt x="1" y="24"/>
                  </a:lnTo>
                  <a:lnTo>
                    <a:pt x="1" y="23"/>
                  </a:lnTo>
                  <a:lnTo>
                    <a:pt x="1" y="22"/>
                  </a:lnTo>
                  <a:lnTo>
                    <a:pt x="2" y="19"/>
                  </a:lnTo>
                  <a:lnTo>
                    <a:pt x="2" y="18"/>
                  </a:lnTo>
                  <a:lnTo>
                    <a:pt x="2" y="17"/>
                  </a:lnTo>
                  <a:lnTo>
                    <a:pt x="3" y="16"/>
                  </a:lnTo>
                  <a:lnTo>
                    <a:pt x="5" y="14"/>
                  </a:lnTo>
                  <a:lnTo>
                    <a:pt x="5" y="13"/>
                  </a:lnTo>
                  <a:lnTo>
                    <a:pt x="6" y="12"/>
                  </a:lnTo>
                  <a:lnTo>
                    <a:pt x="7" y="11"/>
                  </a:lnTo>
                  <a:lnTo>
                    <a:pt x="7" y="10"/>
                  </a:lnTo>
                  <a:lnTo>
                    <a:pt x="8" y="10"/>
                  </a:lnTo>
                  <a:lnTo>
                    <a:pt x="9" y="8"/>
                  </a:lnTo>
                  <a:lnTo>
                    <a:pt x="11" y="7"/>
                  </a:lnTo>
                  <a:lnTo>
                    <a:pt x="12" y="6"/>
                  </a:lnTo>
                  <a:lnTo>
                    <a:pt x="13" y="6"/>
                  </a:lnTo>
                  <a:lnTo>
                    <a:pt x="14" y="5"/>
                  </a:lnTo>
                  <a:lnTo>
                    <a:pt x="15" y="4"/>
                  </a:lnTo>
                  <a:lnTo>
                    <a:pt x="17" y="4"/>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4"/>
                  </a:lnTo>
                  <a:lnTo>
                    <a:pt x="56" y="4"/>
                  </a:lnTo>
                  <a:lnTo>
                    <a:pt x="57" y="5"/>
                  </a:lnTo>
                  <a:lnTo>
                    <a:pt x="59" y="6"/>
                  </a:lnTo>
                  <a:lnTo>
                    <a:pt x="60" y="6"/>
                  </a:lnTo>
                  <a:lnTo>
                    <a:pt x="61" y="7"/>
                  </a:lnTo>
                  <a:lnTo>
                    <a:pt x="62" y="8"/>
                  </a:lnTo>
                  <a:lnTo>
                    <a:pt x="63" y="10"/>
                  </a:lnTo>
                  <a:lnTo>
                    <a:pt x="65" y="10"/>
                  </a:lnTo>
                  <a:lnTo>
                    <a:pt x="66" y="11"/>
                  </a:lnTo>
                  <a:lnTo>
                    <a:pt x="66" y="12"/>
                  </a:lnTo>
                  <a:lnTo>
                    <a:pt x="67" y="13"/>
                  </a:lnTo>
                  <a:lnTo>
                    <a:pt x="68" y="14"/>
                  </a:lnTo>
                  <a:lnTo>
                    <a:pt x="68" y="16"/>
                  </a:lnTo>
                  <a:lnTo>
                    <a:pt x="69" y="17"/>
                  </a:lnTo>
                  <a:lnTo>
                    <a:pt x="69" y="18"/>
                  </a:lnTo>
                  <a:lnTo>
                    <a:pt x="71" y="19"/>
                  </a:lnTo>
                  <a:lnTo>
                    <a:pt x="71" y="22"/>
                  </a:lnTo>
                  <a:lnTo>
                    <a:pt x="71" y="23"/>
                  </a:lnTo>
                  <a:lnTo>
                    <a:pt x="72" y="24"/>
                  </a:lnTo>
                  <a:lnTo>
                    <a:pt x="72" y="25"/>
                  </a:lnTo>
                  <a:lnTo>
                    <a:pt x="72" y="26"/>
                  </a:lnTo>
                  <a:lnTo>
                    <a:pt x="72" y="28"/>
                  </a:lnTo>
                  <a:lnTo>
                    <a:pt x="72" y="30"/>
                  </a:lnTo>
                  <a:lnTo>
                    <a:pt x="72" y="19"/>
                  </a:lnTo>
                  <a:lnTo>
                    <a:pt x="72" y="22"/>
                  </a:lnTo>
                  <a:lnTo>
                    <a:pt x="72" y="23"/>
                  </a:lnTo>
                  <a:lnTo>
                    <a:pt x="72" y="24"/>
                  </a:lnTo>
                  <a:lnTo>
                    <a:pt x="72" y="25"/>
                  </a:lnTo>
                  <a:lnTo>
                    <a:pt x="71" y="26"/>
                  </a:lnTo>
                  <a:lnTo>
                    <a:pt x="71" y="28"/>
                  </a:lnTo>
                  <a:lnTo>
                    <a:pt x="71" y="30"/>
                  </a:lnTo>
                  <a:lnTo>
                    <a:pt x="69" y="31"/>
                  </a:lnTo>
                  <a:lnTo>
                    <a:pt x="69" y="32"/>
                  </a:lnTo>
                  <a:lnTo>
                    <a:pt x="68" y="34"/>
                  </a:lnTo>
                  <a:lnTo>
                    <a:pt x="68" y="35"/>
                  </a:lnTo>
                  <a:lnTo>
                    <a:pt x="67" y="36"/>
                  </a:lnTo>
                  <a:lnTo>
                    <a:pt x="66" y="37"/>
                  </a:lnTo>
                  <a:lnTo>
                    <a:pt x="66" y="38"/>
                  </a:lnTo>
                  <a:lnTo>
                    <a:pt x="65" y="40"/>
                  </a:lnTo>
                  <a:lnTo>
                    <a:pt x="63" y="40"/>
                  </a:lnTo>
                  <a:lnTo>
                    <a:pt x="62" y="41"/>
                  </a:lnTo>
                  <a:lnTo>
                    <a:pt x="61" y="42"/>
                  </a:lnTo>
                  <a:lnTo>
                    <a:pt x="60" y="43"/>
                  </a:lnTo>
                  <a:lnTo>
                    <a:pt x="59" y="43"/>
                  </a:lnTo>
                  <a:lnTo>
                    <a:pt x="57" y="44"/>
                  </a:lnTo>
                  <a:lnTo>
                    <a:pt x="56" y="46"/>
                  </a:lnTo>
                  <a:lnTo>
                    <a:pt x="55" y="46"/>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6"/>
                  </a:lnTo>
                  <a:lnTo>
                    <a:pt x="15" y="46"/>
                  </a:lnTo>
                  <a:lnTo>
                    <a:pt x="14" y="44"/>
                  </a:lnTo>
                  <a:lnTo>
                    <a:pt x="13" y="43"/>
                  </a:lnTo>
                  <a:lnTo>
                    <a:pt x="12" y="43"/>
                  </a:lnTo>
                  <a:lnTo>
                    <a:pt x="11" y="42"/>
                  </a:lnTo>
                  <a:lnTo>
                    <a:pt x="9" y="41"/>
                  </a:lnTo>
                  <a:lnTo>
                    <a:pt x="8" y="40"/>
                  </a:lnTo>
                  <a:lnTo>
                    <a:pt x="7" y="40"/>
                  </a:lnTo>
                  <a:lnTo>
                    <a:pt x="7" y="38"/>
                  </a:lnTo>
                  <a:lnTo>
                    <a:pt x="6" y="37"/>
                  </a:lnTo>
                  <a:lnTo>
                    <a:pt x="5" y="36"/>
                  </a:lnTo>
                  <a:lnTo>
                    <a:pt x="5" y="35"/>
                  </a:lnTo>
                  <a:lnTo>
                    <a:pt x="3" y="34"/>
                  </a:lnTo>
                  <a:lnTo>
                    <a:pt x="2" y="32"/>
                  </a:lnTo>
                  <a:lnTo>
                    <a:pt x="2" y="31"/>
                  </a:lnTo>
                  <a:lnTo>
                    <a:pt x="2" y="30"/>
                  </a:lnTo>
                  <a:lnTo>
                    <a:pt x="1" y="28"/>
                  </a:lnTo>
                  <a:lnTo>
                    <a:pt x="1" y="26"/>
                  </a:lnTo>
                  <a:lnTo>
                    <a:pt x="1" y="25"/>
                  </a:lnTo>
                  <a:lnTo>
                    <a:pt x="0" y="24"/>
                  </a:lnTo>
                  <a:lnTo>
                    <a:pt x="0" y="23"/>
                  </a:lnTo>
                  <a:lnTo>
                    <a:pt x="0" y="22"/>
                  </a:lnTo>
                  <a:lnTo>
                    <a:pt x="0" y="19"/>
                  </a:lnTo>
                  <a:close/>
                </a:path>
              </a:pathLst>
            </a:custGeom>
            <a:solidFill>
              <a:srgbClr val="000000"/>
            </a:solidFill>
            <a:ln w="19050">
              <a:solidFill>
                <a:srgbClr val="000000"/>
              </a:solidFill>
              <a:round/>
              <a:headEnd/>
              <a:tailEnd/>
            </a:ln>
          </p:spPr>
          <p:txBody>
            <a:bodyPr/>
            <a:lstStyle/>
            <a:p>
              <a:endParaRPr lang="en-US"/>
            </a:p>
          </p:txBody>
        </p:sp>
        <p:sp>
          <p:nvSpPr>
            <p:cNvPr id="193579" name="Freeform 46">
              <a:extLst>
                <a:ext uri="{FF2B5EF4-FFF2-40B4-BE49-F238E27FC236}">
                  <a16:creationId xmlns:a16="http://schemas.microsoft.com/office/drawing/2014/main" id="{523AECDC-B27C-264A-B89A-1D8FDFC388B1}"/>
                </a:ext>
              </a:extLst>
            </p:cNvPr>
            <p:cNvSpPr>
              <a:spLocks/>
            </p:cNvSpPr>
            <p:nvPr/>
          </p:nvSpPr>
          <p:spPr bwMode="auto">
            <a:xfrm>
              <a:off x="4044950" y="201612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7"/>
                  </a:lnTo>
                  <a:lnTo>
                    <a:pt x="0" y="25"/>
                  </a:lnTo>
                  <a:lnTo>
                    <a:pt x="1" y="24"/>
                  </a:lnTo>
                  <a:lnTo>
                    <a:pt x="1" y="23"/>
                  </a:lnTo>
                  <a:lnTo>
                    <a:pt x="1" y="22"/>
                  </a:lnTo>
                  <a:lnTo>
                    <a:pt x="3" y="19"/>
                  </a:lnTo>
                  <a:lnTo>
                    <a:pt x="3" y="18"/>
                  </a:lnTo>
                  <a:lnTo>
                    <a:pt x="3" y="17"/>
                  </a:lnTo>
                  <a:lnTo>
                    <a:pt x="4" y="16"/>
                  </a:lnTo>
                  <a:lnTo>
                    <a:pt x="5" y="15"/>
                  </a:lnTo>
                  <a:lnTo>
                    <a:pt x="5" y="13"/>
                  </a:lnTo>
                  <a:lnTo>
                    <a:pt x="6" y="12"/>
                  </a:lnTo>
                  <a:lnTo>
                    <a:pt x="7" y="11"/>
                  </a:lnTo>
                  <a:lnTo>
                    <a:pt x="7" y="10"/>
                  </a:lnTo>
                  <a:lnTo>
                    <a:pt x="9" y="10"/>
                  </a:lnTo>
                  <a:lnTo>
                    <a:pt x="10" y="9"/>
                  </a:lnTo>
                  <a:lnTo>
                    <a:pt x="11" y="7"/>
                  </a:lnTo>
                  <a:lnTo>
                    <a:pt x="12" y="6"/>
                  </a:lnTo>
                  <a:lnTo>
                    <a:pt x="13" y="6"/>
                  </a:lnTo>
                  <a:lnTo>
                    <a:pt x="15" y="5"/>
                  </a:lnTo>
                  <a:lnTo>
                    <a:pt x="16" y="4"/>
                  </a:lnTo>
                  <a:lnTo>
                    <a:pt x="17" y="4"/>
                  </a:lnTo>
                  <a:lnTo>
                    <a:pt x="18" y="3"/>
                  </a:lnTo>
                  <a:lnTo>
                    <a:pt x="19" y="3"/>
                  </a:lnTo>
                  <a:lnTo>
                    <a:pt x="21" y="3"/>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3"/>
                  </a:lnTo>
                  <a:lnTo>
                    <a:pt x="53" y="3"/>
                  </a:lnTo>
                  <a:lnTo>
                    <a:pt x="54" y="3"/>
                  </a:lnTo>
                  <a:lnTo>
                    <a:pt x="55" y="4"/>
                  </a:lnTo>
                  <a:lnTo>
                    <a:pt x="57" y="4"/>
                  </a:lnTo>
                  <a:lnTo>
                    <a:pt x="58" y="5"/>
                  </a:lnTo>
                  <a:lnTo>
                    <a:pt x="59" y="6"/>
                  </a:lnTo>
                  <a:lnTo>
                    <a:pt x="60" y="6"/>
                  </a:lnTo>
                  <a:lnTo>
                    <a:pt x="61" y="7"/>
                  </a:lnTo>
                  <a:lnTo>
                    <a:pt x="63" y="9"/>
                  </a:lnTo>
                  <a:lnTo>
                    <a:pt x="64" y="10"/>
                  </a:lnTo>
                  <a:lnTo>
                    <a:pt x="65" y="10"/>
                  </a:lnTo>
                  <a:lnTo>
                    <a:pt x="66" y="11"/>
                  </a:lnTo>
                  <a:lnTo>
                    <a:pt x="66" y="12"/>
                  </a:lnTo>
                  <a:lnTo>
                    <a:pt x="67" y="13"/>
                  </a:lnTo>
                  <a:lnTo>
                    <a:pt x="69" y="15"/>
                  </a:lnTo>
                  <a:lnTo>
                    <a:pt x="69" y="16"/>
                  </a:lnTo>
                  <a:lnTo>
                    <a:pt x="70" y="17"/>
                  </a:lnTo>
                  <a:lnTo>
                    <a:pt x="70" y="18"/>
                  </a:lnTo>
                  <a:lnTo>
                    <a:pt x="71" y="19"/>
                  </a:lnTo>
                  <a:lnTo>
                    <a:pt x="71" y="22"/>
                  </a:lnTo>
                  <a:lnTo>
                    <a:pt x="71" y="23"/>
                  </a:lnTo>
                  <a:lnTo>
                    <a:pt x="72" y="24"/>
                  </a:lnTo>
                  <a:lnTo>
                    <a:pt x="72" y="25"/>
                  </a:lnTo>
                  <a:lnTo>
                    <a:pt x="72" y="27"/>
                  </a:lnTo>
                  <a:lnTo>
                    <a:pt x="72" y="28"/>
                  </a:lnTo>
                  <a:lnTo>
                    <a:pt x="72" y="30"/>
                  </a:lnTo>
                  <a:lnTo>
                    <a:pt x="72" y="43"/>
                  </a:lnTo>
                  <a:lnTo>
                    <a:pt x="72" y="46"/>
                  </a:lnTo>
                  <a:lnTo>
                    <a:pt x="72" y="47"/>
                  </a:lnTo>
                  <a:lnTo>
                    <a:pt x="72" y="48"/>
                  </a:lnTo>
                  <a:lnTo>
                    <a:pt x="72" y="49"/>
                  </a:lnTo>
                  <a:lnTo>
                    <a:pt x="71" y="51"/>
                  </a:lnTo>
                  <a:lnTo>
                    <a:pt x="71" y="52"/>
                  </a:lnTo>
                  <a:lnTo>
                    <a:pt x="71" y="54"/>
                  </a:lnTo>
                  <a:lnTo>
                    <a:pt x="70" y="55"/>
                  </a:lnTo>
                  <a:lnTo>
                    <a:pt x="70" y="57"/>
                  </a:lnTo>
                  <a:lnTo>
                    <a:pt x="69" y="58"/>
                  </a:lnTo>
                  <a:lnTo>
                    <a:pt x="69" y="59"/>
                  </a:lnTo>
                  <a:lnTo>
                    <a:pt x="67" y="60"/>
                  </a:lnTo>
                  <a:lnTo>
                    <a:pt x="66" y="61"/>
                  </a:lnTo>
                  <a:lnTo>
                    <a:pt x="66" y="63"/>
                  </a:lnTo>
                  <a:lnTo>
                    <a:pt x="65" y="64"/>
                  </a:lnTo>
                  <a:lnTo>
                    <a:pt x="64" y="64"/>
                  </a:lnTo>
                  <a:lnTo>
                    <a:pt x="63" y="65"/>
                  </a:lnTo>
                  <a:lnTo>
                    <a:pt x="61" y="66"/>
                  </a:lnTo>
                  <a:lnTo>
                    <a:pt x="60" y="67"/>
                  </a:lnTo>
                  <a:lnTo>
                    <a:pt x="59" y="67"/>
                  </a:lnTo>
                  <a:lnTo>
                    <a:pt x="58" y="69"/>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9"/>
                  </a:lnTo>
                  <a:lnTo>
                    <a:pt x="13" y="67"/>
                  </a:lnTo>
                  <a:lnTo>
                    <a:pt x="12" y="67"/>
                  </a:lnTo>
                  <a:lnTo>
                    <a:pt x="11" y="66"/>
                  </a:lnTo>
                  <a:lnTo>
                    <a:pt x="10" y="65"/>
                  </a:lnTo>
                  <a:lnTo>
                    <a:pt x="9" y="64"/>
                  </a:lnTo>
                  <a:lnTo>
                    <a:pt x="7" y="64"/>
                  </a:lnTo>
                  <a:lnTo>
                    <a:pt x="7" y="63"/>
                  </a:lnTo>
                  <a:lnTo>
                    <a:pt x="6" y="61"/>
                  </a:lnTo>
                  <a:lnTo>
                    <a:pt x="5" y="60"/>
                  </a:lnTo>
                  <a:lnTo>
                    <a:pt x="5" y="59"/>
                  </a:lnTo>
                  <a:lnTo>
                    <a:pt x="4" y="58"/>
                  </a:lnTo>
                  <a:lnTo>
                    <a:pt x="3" y="57"/>
                  </a:lnTo>
                  <a:lnTo>
                    <a:pt x="3" y="55"/>
                  </a:lnTo>
                  <a:lnTo>
                    <a:pt x="3" y="54"/>
                  </a:lnTo>
                  <a:lnTo>
                    <a:pt x="1" y="52"/>
                  </a:lnTo>
                  <a:lnTo>
                    <a:pt x="1" y="51"/>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3580" name="Freeform 47">
              <a:extLst>
                <a:ext uri="{FF2B5EF4-FFF2-40B4-BE49-F238E27FC236}">
                  <a16:creationId xmlns:a16="http://schemas.microsoft.com/office/drawing/2014/main" id="{C80FD1D3-098C-D74E-B70E-F2D24C0DA2D9}"/>
                </a:ext>
              </a:extLst>
            </p:cNvPr>
            <p:cNvSpPr>
              <a:spLocks/>
            </p:cNvSpPr>
            <p:nvPr/>
          </p:nvSpPr>
          <p:spPr bwMode="auto">
            <a:xfrm>
              <a:off x="4254500" y="5257799"/>
              <a:ext cx="95250" cy="76200"/>
            </a:xfrm>
            <a:custGeom>
              <a:avLst/>
              <a:gdLst>
                <a:gd name="T0" fmla="*/ 0 w 121"/>
                <a:gd name="T1" fmla="*/ 2147483646 h 96"/>
                <a:gd name="T2" fmla="*/ 0 w 121"/>
                <a:gd name="T3" fmla="*/ 2147483646 h 96"/>
                <a:gd name="T4" fmla="*/ 2147483646 w 121"/>
                <a:gd name="T5" fmla="*/ 2147483646 h 96"/>
                <a:gd name="T6" fmla="*/ 2147483646 w 121"/>
                <a:gd name="T7" fmla="*/ 2147483646 h 96"/>
                <a:gd name="T8" fmla="*/ 2147483646 w 121"/>
                <a:gd name="T9" fmla="*/ 2147483646 h 96"/>
                <a:gd name="T10" fmla="*/ 2147483646 w 121"/>
                <a:gd name="T11" fmla="*/ 2147483646 h 96"/>
                <a:gd name="T12" fmla="*/ 2147483646 w 121"/>
                <a:gd name="T13" fmla="*/ 2147483646 h 96"/>
                <a:gd name="T14" fmla="*/ 2147483646 w 121"/>
                <a:gd name="T15" fmla="*/ 2147483646 h 96"/>
                <a:gd name="T16" fmla="*/ 2147483646 w 121"/>
                <a:gd name="T17" fmla="*/ 2147483646 h 96"/>
                <a:gd name="T18" fmla="*/ 2147483646 w 121"/>
                <a:gd name="T19" fmla="*/ 2147483646 h 96"/>
                <a:gd name="T20" fmla="*/ 2147483646 w 121"/>
                <a:gd name="T21" fmla="*/ 2147483646 h 96"/>
                <a:gd name="T22" fmla="*/ 2147483646 w 121"/>
                <a:gd name="T23" fmla="*/ 0 h 96"/>
                <a:gd name="T24" fmla="*/ 2147483646 w 121"/>
                <a:gd name="T25" fmla="*/ 2147483646 h 96"/>
                <a:gd name="T26" fmla="*/ 2147483646 w 121"/>
                <a:gd name="T27" fmla="*/ 2147483646 h 96"/>
                <a:gd name="T28" fmla="*/ 2147483646 w 121"/>
                <a:gd name="T29" fmla="*/ 2147483646 h 96"/>
                <a:gd name="T30" fmla="*/ 2147483646 w 121"/>
                <a:gd name="T31" fmla="*/ 2147483646 h 96"/>
                <a:gd name="T32" fmla="*/ 2147483646 w 121"/>
                <a:gd name="T33" fmla="*/ 2147483646 h 96"/>
                <a:gd name="T34" fmla="*/ 2147483646 w 121"/>
                <a:gd name="T35" fmla="*/ 2147483646 h 96"/>
                <a:gd name="T36" fmla="*/ 2147483646 w 121"/>
                <a:gd name="T37" fmla="*/ 2147483646 h 96"/>
                <a:gd name="T38" fmla="*/ 2147483646 w 121"/>
                <a:gd name="T39" fmla="*/ 2147483646 h 96"/>
                <a:gd name="T40" fmla="*/ 2147483646 w 121"/>
                <a:gd name="T41" fmla="*/ 2147483646 h 96"/>
                <a:gd name="T42" fmla="*/ 2147483646 w 121"/>
                <a:gd name="T43" fmla="*/ 2147483646 h 96"/>
                <a:gd name="T44" fmla="*/ 2147483646 w 121"/>
                <a:gd name="T45" fmla="*/ 2147483646 h 96"/>
                <a:gd name="T46" fmla="*/ 2147483646 w 121"/>
                <a:gd name="T47" fmla="*/ 2147483646 h 96"/>
                <a:gd name="T48" fmla="*/ 2147483646 w 121"/>
                <a:gd name="T49" fmla="*/ 2147483646 h 96"/>
                <a:gd name="T50" fmla="*/ 2147483646 w 121"/>
                <a:gd name="T51" fmla="*/ 2147483646 h 96"/>
                <a:gd name="T52" fmla="*/ 2147483646 w 121"/>
                <a:gd name="T53" fmla="*/ 2147483646 h 96"/>
                <a:gd name="T54" fmla="*/ 2147483646 w 121"/>
                <a:gd name="T55" fmla="*/ 2147483646 h 96"/>
                <a:gd name="T56" fmla="*/ 2147483646 w 121"/>
                <a:gd name="T57" fmla="*/ 2147483646 h 96"/>
                <a:gd name="T58" fmla="*/ 2147483646 w 121"/>
                <a:gd name="T59" fmla="*/ 2147483646 h 96"/>
                <a:gd name="T60" fmla="*/ 2147483646 w 121"/>
                <a:gd name="T61" fmla="*/ 2147483646 h 96"/>
                <a:gd name="T62" fmla="*/ 2147483646 w 121"/>
                <a:gd name="T63" fmla="*/ 2147483646 h 96"/>
                <a:gd name="T64" fmla="*/ 2147483646 w 121"/>
                <a:gd name="T65" fmla="*/ 2147483646 h 96"/>
                <a:gd name="T66" fmla="*/ 2147483646 w 121"/>
                <a:gd name="T67" fmla="*/ 2147483646 h 96"/>
                <a:gd name="T68" fmla="*/ 2147483646 w 121"/>
                <a:gd name="T69" fmla="*/ 2147483646 h 96"/>
                <a:gd name="T70" fmla="*/ 2147483646 w 121"/>
                <a:gd name="T71" fmla="*/ 2147483646 h 96"/>
                <a:gd name="T72" fmla="*/ 2147483646 w 121"/>
                <a:gd name="T73" fmla="*/ 2147483646 h 96"/>
                <a:gd name="T74" fmla="*/ 2147483646 w 121"/>
                <a:gd name="T75" fmla="*/ 2147483646 h 96"/>
                <a:gd name="T76" fmla="*/ 2147483646 w 121"/>
                <a:gd name="T77" fmla="*/ 2147483646 h 96"/>
                <a:gd name="T78" fmla="*/ 2147483646 w 121"/>
                <a:gd name="T79" fmla="*/ 2147483646 h 96"/>
                <a:gd name="T80" fmla="*/ 2147483646 w 121"/>
                <a:gd name="T81" fmla="*/ 2147483646 h 96"/>
                <a:gd name="T82" fmla="*/ 2147483646 w 121"/>
                <a:gd name="T83" fmla="*/ 2147483646 h 96"/>
                <a:gd name="T84" fmla="*/ 2147483646 w 121"/>
                <a:gd name="T85" fmla="*/ 2147483646 h 96"/>
                <a:gd name="T86" fmla="*/ 0 w 121"/>
                <a:gd name="T87" fmla="*/ 2147483646 h 96"/>
                <a:gd name="T88" fmla="*/ 0 w 121"/>
                <a:gd name="T89" fmla="*/ 2147483646 h 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
                <a:gd name="T136" fmla="*/ 0 h 96"/>
                <a:gd name="T137" fmla="*/ 121 w 121"/>
                <a:gd name="T138" fmla="*/ 96 h 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 h="96">
                  <a:moveTo>
                    <a:pt x="0" y="45"/>
                  </a:moveTo>
                  <a:lnTo>
                    <a:pt x="0" y="51"/>
                  </a:lnTo>
                  <a:lnTo>
                    <a:pt x="0" y="49"/>
                  </a:lnTo>
                  <a:lnTo>
                    <a:pt x="0" y="46"/>
                  </a:lnTo>
                  <a:lnTo>
                    <a:pt x="2" y="44"/>
                  </a:lnTo>
                  <a:lnTo>
                    <a:pt x="2" y="42"/>
                  </a:lnTo>
                  <a:lnTo>
                    <a:pt x="2" y="38"/>
                  </a:lnTo>
                  <a:lnTo>
                    <a:pt x="3" y="36"/>
                  </a:lnTo>
                  <a:lnTo>
                    <a:pt x="4" y="33"/>
                  </a:lnTo>
                  <a:lnTo>
                    <a:pt x="4" y="32"/>
                  </a:lnTo>
                  <a:lnTo>
                    <a:pt x="5" y="30"/>
                  </a:lnTo>
                  <a:lnTo>
                    <a:pt x="6" y="27"/>
                  </a:lnTo>
                  <a:lnTo>
                    <a:pt x="8" y="25"/>
                  </a:lnTo>
                  <a:lnTo>
                    <a:pt x="9" y="22"/>
                  </a:lnTo>
                  <a:lnTo>
                    <a:pt x="11" y="21"/>
                  </a:lnTo>
                  <a:lnTo>
                    <a:pt x="12" y="19"/>
                  </a:lnTo>
                  <a:lnTo>
                    <a:pt x="14" y="16"/>
                  </a:lnTo>
                  <a:lnTo>
                    <a:pt x="16" y="15"/>
                  </a:lnTo>
                  <a:lnTo>
                    <a:pt x="17" y="14"/>
                  </a:lnTo>
                  <a:lnTo>
                    <a:pt x="20" y="12"/>
                  </a:lnTo>
                  <a:lnTo>
                    <a:pt x="21" y="10"/>
                  </a:lnTo>
                  <a:lnTo>
                    <a:pt x="23" y="9"/>
                  </a:lnTo>
                  <a:lnTo>
                    <a:pt x="26" y="8"/>
                  </a:lnTo>
                  <a:lnTo>
                    <a:pt x="27" y="7"/>
                  </a:lnTo>
                  <a:lnTo>
                    <a:pt x="29" y="6"/>
                  </a:lnTo>
                  <a:lnTo>
                    <a:pt x="32" y="4"/>
                  </a:lnTo>
                  <a:lnTo>
                    <a:pt x="34" y="3"/>
                  </a:lnTo>
                  <a:lnTo>
                    <a:pt x="36" y="2"/>
                  </a:lnTo>
                  <a:lnTo>
                    <a:pt x="39" y="2"/>
                  </a:lnTo>
                  <a:lnTo>
                    <a:pt x="41" y="1"/>
                  </a:lnTo>
                  <a:lnTo>
                    <a:pt x="44" y="1"/>
                  </a:lnTo>
                  <a:lnTo>
                    <a:pt x="46" y="1"/>
                  </a:lnTo>
                  <a:lnTo>
                    <a:pt x="48" y="1"/>
                  </a:lnTo>
                  <a:lnTo>
                    <a:pt x="52" y="0"/>
                  </a:lnTo>
                  <a:lnTo>
                    <a:pt x="69" y="0"/>
                  </a:lnTo>
                  <a:lnTo>
                    <a:pt x="72" y="1"/>
                  </a:lnTo>
                  <a:lnTo>
                    <a:pt x="75" y="1"/>
                  </a:lnTo>
                  <a:lnTo>
                    <a:pt x="77" y="1"/>
                  </a:lnTo>
                  <a:lnTo>
                    <a:pt x="80" y="1"/>
                  </a:lnTo>
                  <a:lnTo>
                    <a:pt x="82" y="2"/>
                  </a:lnTo>
                  <a:lnTo>
                    <a:pt x="84" y="2"/>
                  </a:lnTo>
                  <a:lnTo>
                    <a:pt x="87" y="3"/>
                  </a:lnTo>
                  <a:lnTo>
                    <a:pt x="89" y="4"/>
                  </a:lnTo>
                  <a:lnTo>
                    <a:pt x="92" y="6"/>
                  </a:lnTo>
                  <a:lnTo>
                    <a:pt x="94" y="7"/>
                  </a:lnTo>
                  <a:lnTo>
                    <a:pt x="96" y="8"/>
                  </a:lnTo>
                  <a:lnTo>
                    <a:pt x="98" y="9"/>
                  </a:lnTo>
                  <a:lnTo>
                    <a:pt x="100" y="10"/>
                  </a:lnTo>
                  <a:lnTo>
                    <a:pt x="102" y="12"/>
                  </a:lnTo>
                  <a:lnTo>
                    <a:pt x="104" y="14"/>
                  </a:lnTo>
                  <a:lnTo>
                    <a:pt x="106" y="15"/>
                  </a:lnTo>
                  <a:lnTo>
                    <a:pt x="107" y="16"/>
                  </a:lnTo>
                  <a:lnTo>
                    <a:pt x="108" y="19"/>
                  </a:lnTo>
                  <a:lnTo>
                    <a:pt x="111" y="21"/>
                  </a:lnTo>
                  <a:lnTo>
                    <a:pt x="112" y="22"/>
                  </a:lnTo>
                  <a:lnTo>
                    <a:pt x="113" y="25"/>
                  </a:lnTo>
                  <a:lnTo>
                    <a:pt x="115" y="27"/>
                  </a:lnTo>
                  <a:lnTo>
                    <a:pt x="116" y="30"/>
                  </a:lnTo>
                  <a:lnTo>
                    <a:pt x="117" y="32"/>
                  </a:lnTo>
                  <a:lnTo>
                    <a:pt x="118" y="33"/>
                  </a:lnTo>
                  <a:lnTo>
                    <a:pt x="118" y="36"/>
                  </a:lnTo>
                  <a:lnTo>
                    <a:pt x="119" y="38"/>
                  </a:lnTo>
                  <a:lnTo>
                    <a:pt x="119" y="42"/>
                  </a:lnTo>
                  <a:lnTo>
                    <a:pt x="121" y="44"/>
                  </a:lnTo>
                  <a:lnTo>
                    <a:pt x="121" y="46"/>
                  </a:lnTo>
                  <a:lnTo>
                    <a:pt x="121" y="49"/>
                  </a:lnTo>
                  <a:lnTo>
                    <a:pt x="121" y="51"/>
                  </a:lnTo>
                  <a:lnTo>
                    <a:pt x="121" y="45"/>
                  </a:lnTo>
                  <a:lnTo>
                    <a:pt x="121" y="48"/>
                  </a:lnTo>
                  <a:lnTo>
                    <a:pt x="121" y="50"/>
                  </a:lnTo>
                  <a:lnTo>
                    <a:pt x="121" y="52"/>
                  </a:lnTo>
                  <a:lnTo>
                    <a:pt x="119" y="55"/>
                  </a:lnTo>
                  <a:lnTo>
                    <a:pt x="119" y="58"/>
                  </a:lnTo>
                  <a:lnTo>
                    <a:pt x="118" y="61"/>
                  </a:lnTo>
                  <a:lnTo>
                    <a:pt x="118" y="63"/>
                  </a:lnTo>
                  <a:lnTo>
                    <a:pt x="117" y="64"/>
                  </a:lnTo>
                  <a:lnTo>
                    <a:pt x="116" y="67"/>
                  </a:lnTo>
                  <a:lnTo>
                    <a:pt x="115" y="69"/>
                  </a:lnTo>
                  <a:lnTo>
                    <a:pt x="113" y="72"/>
                  </a:lnTo>
                  <a:lnTo>
                    <a:pt x="112" y="74"/>
                  </a:lnTo>
                  <a:lnTo>
                    <a:pt x="111" y="75"/>
                  </a:lnTo>
                  <a:lnTo>
                    <a:pt x="108" y="78"/>
                  </a:lnTo>
                  <a:lnTo>
                    <a:pt x="107" y="80"/>
                  </a:lnTo>
                  <a:lnTo>
                    <a:pt x="106" y="81"/>
                  </a:lnTo>
                  <a:lnTo>
                    <a:pt x="104" y="82"/>
                  </a:lnTo>
                  <a:lnTo>
                    <a:pt x="102" y="85"/>
                  </a:lnTo>
                  <a:lnTo>
                    <a:pt x="100" y="86"/>
                  </a:lnTo>
                  <a:lnTo>
                    <a:pt x="98" y="87"/>
                  </a:lnTo>
                  <a:lnTo>
                    <a:pt x="96" y="88"/>
                  </a:lnTo>
                  <a:lnTo>
                    <a:pt x="94" y="90"/>
                  </a:lnTo>
                  <a:lnTo>
                    <a:pt x="92" y="91"/>
                  </a:lnTo>
                  <a:lnTo>
                    <a:pt x="89" y="92"/>
                  </a:lnTo>
                  <a:lnTo>
                    <a:pt x="87" y="93"/>
                  </a:lnTo>
                  <a:lnTo>
                    <a:pt x="84" y="94"/>
                  </a:lnTo>
                  <a:lnTo>
                    <a:pt x="82" y="94"/>
                  </a:lnTo>
                  <a:lnTo>
                    <a:pt x="80" y="96"/>
                  </a:lnTo>
                  <a:lnTo>
                    <a:pt x="77" y="96"/>
                  </a:lnTo>
                  <a:lnTo>
                    <a:pt x="75" y="96"/>
                  </a:lnTo>
                  <a:lnTo>
                    <a:pt x="72" y="96"/>
                  </a:lnTo>
                  <a:lnTo>
                    <a:pt x="69" y="96"/>
                  </a:lnTo>
                  <a:lnTo>
                    <a:pt x="52" y="96"/>
                  </a:lnTo>
                  <a:lnTo>
                    <a:pt x="48" y="96"/>
                  </a:lnTo>
                  <a:lnTo>
                    <a:pt x="46" y="96"/>
                  </a:lnTo>
                  <a:lnTo>
                    <a:pt x="44" y="96"/>
                  </a:lnTo>
                  <a:lnTo>
                    <a:pt x="41" y="96"/>
                  </a:lnTo>
                  <a:lnTo>
                    <a:pt x="39" y="94"/>
                  </a:lnTo>
                  <a:lnTo>
                    <a:pt x="36" y="94"/>
                  </a:lnTo>
                  <a:lnTo>
                    <a:pt x="34" y="93"/>
                  </a:lnTo>
                  <a:lnTo>
                    <a:pt x="32" y="92"/>
                  </a:lnTo>
                  <a:lnTo>
                    <a:pt x="29" y="91"/>
                  </a:lnTo>
                  <a:lnTo>
                    <a:pt x="27" y="90"/>
                  </a:lnTo>
                  <a:lnTo>
                    <a:pt x="26" y="88"/>
                  </a:lnTo>
                  <a:lnTo>
                    <a:pt x="23" y="87"/>
                  </a:lnTo>
                  <a:lnTo>
                    <a:pt x="21" y="86"/>
                  </a:lnTo>
                  <a:lnTo>
                    <a:pt x="20" y="85"/>
                  </a:lnTo>
                  <a:lnTo>
                    <a:pt x="17" y="82"/>
                  </a:lnTo>
                  <a:lnTo>
                    <a:pt x="16" y="81"/>
                  </a:lnTo>
                  <a:lnTo>
                    <a:pt x="14" y="80"/>
                  </a:lnTo>
                  <a:lnTo>
                    <a:pt x="12" y="78"/>
                  </a:lnTo>
                  <a:lnTo>
                    <a:pt x="11" y="75"/>
                  </a:lnTo>
                  <a:lnTo>
                    <a:pt x="9" y="74"/>
                  </a:lnTo>
                  <a:lnTo>
                    <a:pt x="8" y="72"/>
                  </a:lnTo>
                  <a:lnTo>
                    <a:pt x="6" y="69"/>
                  </a:lnTo>
                  <a:lnTo>
                    <a:pt x="5" y="67"/>
                  </a:lnTo>
                  <a:lnTo>
                    <a:pt x="4" y="64"/>
                  </a:lnTo>
                  <a:lnTo>
                    <a:pt x="4" y="63"/>
                  </a:lnTo>
                  <a:lnTo>
                    <a:pt x="3" y="61"/>
                  </a:lnTo>
                  <a:lnTo>
                    <a:pt x="2" y="58"/>
                  </a:lnTo>
                  <a:lnTo>
                    <a:pt x="2" y="55"/>
                  </a:lnTo>
                  <a:lnTo>
                    <a:pt x="2" y="52"/>
                  </a:lnTo>
                  <a:lnTo>
                    <a:pt x="0" y="50"/>
                  </a:lnTo>
                  <a:lnTo>
                    <a:pt x="0" y="48"/>
                  </a:lnTo>
                  <a:lnTo>
                    <a:pt x="0" y="45"/>
                  </a:lnTo>
                  <a:close/>
                </a:path>
              </a:pathLst>
            </a:custGeom>
            <a:solidFill>
              <a:srgbClr val="FFFFFF"/>
            </a:solidFill>
            <a:ln w="19050">
              <a:solidFill>
                <a:srgbClr val="000000"/>
              </a:solidFill>
              <a:round/>
              <a:headEnd/>
              <a:tailEnd/>
            </a:ln>
          </p:spPr>
          <p:txBody>
            <a:bodyPr/>
            <a:lstStyle/>
            <a:p>
              <a:endParaRPr lang="en-US"/>
            </a:p>
          </p:txBody>
        </p:sp>
        <p:sp>
          <p:nvSpPr>
            <p:cNvPr id="193581" name="Rectangle 48">
              <a:extLst>
                <a:ext uri="{FF2B5EF4-FFF2-40B4-BE49-F238E27FC236}">
                  <a16:creationId xmlns:a16="http://schemas.microsoft.com/office/drawing/2014/main" id="{0795B28F-D0D5-CA49-A215-6FB8AEB50468}"/>
                </a:ext>
              </a:extLst>
            </p:cNvPr>
            <p:cNvSpPr>
              <a:spLocks noChangeArrowheads="1"/>
            </p:cNvSpPr>
            <p:nvPr/>
          </p:nvSpPr>
          <p:spPr bwMode="auto">
            <a:xfrm>
              <a:off x="4810125" y="52038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82" name="Rectangle 49">
              <a:extLst>
                <a:ext uri="{FF2B5EF4-FFF2-40B4-BE49-F238E27FC236}">
                  <a16:creationId xmlns:a16="http://schemas.microsoft.com/office/drawing/2014/main" id="{D6FF886C-FF0A-9E44-BBFF-4F910BC8D431}"/>
                </a:ext>
              </a:extLst>
            </p:cNvPr>
            <p:cNvSpPr>
              <a:spLocks noChangeArrowheads="1"/>
            </p:cNvSpPr>
            <p:nvPr/>
          </p:nvSpPr>
          <p:spPr bwMode="auto">
            <a:xfrm>
              <a:off x="328771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583" name="Rectangle 50">
              <a:extLst>
                <a:ext uri="{FF2B5EF4-FFF2-40B4-BE49-F238E27FC236}">
                  <a16:creationId xmlns:a16="http://schemas.microsoft.com/office/drawing/2014/main" id="{B5F54C6D-A04D-F24A-9215-4DE8B0E5DB3F}"/>
                </a:ext>
              </a:extLst>
            </p:cNvPr>
            <p:cNvSpPr>
              <a:spLocks noChangeArrowheads="1"/>
            </p:cNvSpPr>
            <p:nvPr/>
          </p:nvSpPr>
          <p:spPr bwMode="auto">
            <a:xfrm>
              <a:off x="3005138" y="2489199"/>
              <a:ext cx="54174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3584" name="Rectangle 51">
              <a:extLst>
                <a:ext uri="{FF2B5EF4-FFF2-40B4-BE49-F238E27FC236}">
                  <a16:creationId xmlns:a16="http://schemas.microsoft.com/office/drawing/2014/main" id="{671210B7-63D1-2C4D-86C8-90C1F6D9FE16}"/>
                </a:ext>
              </a:extLst>
            </p:cNvPr>
            <p:cNvSpPr>
              <a:spLocks noChangeArrowheads="1"/>
            </p:cNvSpPr>
            <p:nvPr/>
          </p:nvSpPr>
          <p:spPr bwMode="auto">
            <a:xfrm>
              <a:off x="5421313" y="25114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85" name="Line 52">
              <a:extLst>
                <a:ext uri="{FF2B5EF4-FFF2-40B4-BE49-F238E27FC236}">
                  <a16:creationId xmlns:a16="http://schemas.microsoft.com/office/drawing/2014/main" id="{C08E0816-8F13-364B-8170-68DFDB16BEE5}"/>
                </a:ext>
              </a:extLst>
            </p:cNvPr>
            <p:cNvSpPr>
              <a:spLocks noChangeShapeType="1"/>
            </p:cNvSpPr>
            <p:nvPr/>
          </p:nvSpPr>
          <p:spPr bwMode="auto">
            <a:xfrm flipH="1">
              <a:off x="5435600" y="2492374"/>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86" name="Rectangle 53">
              <a:extLst>
                <a:ext uri="{FF2B5EF4-FFF2-40B4-BE49-F238E27FC236}">
                  <a16:creationId xmlns:a16="http://schemas.microsoft.com/office/drawing/2014/main" id="{9FF17C88-4210-EA48-AED7-C63C47F378D9}"/>
                </a:ext>
              </a:extLst>
            </p:cNvPr>
            <p:cNvSpPr>
              <a:spLocks noChangeArrowheads="1"/>
            </p:cNvSpPr>
            <p:nvPr/>
          </p:nvSpPr>
          <p:spPr bwMode="auto">
            <a:xfrm>
              <a:off x="5553075" y="25749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3587" name="Rectangle 54">
              <a:extLst>
                <a:ext uri="{FF2B5EF4-FFF2-40B4-BE49-F238E27FC236}">
                  <a16:creationId xmlns:a16="http://schemas.microsoft.com/office/drawing/2014/main" id="{2D1B52CF-B137-AD46-931D-176CAA6208E5}"/>
                </a:ext>
              </a:extLst>
            </p:cNvPr>
            <p:cNvSpPr>
              <a:spLocks noChangeArrowheads="1"/>
            </p:cNvSpPr>
            <p:nvPr/>
          </p:nvSpPr>
          <p:spPr bwMode="auto">
            <a:xfrm>
              <a:off x="5421313" y="38576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88" name="Line 55">
              <a:extLst>
                <a:ext uri="{FF2B5EF4-FFF2-40B4-BE49-F238E27FC236}">
                  <a16:creationId xmlns:a16="http://schemas.microsoft.com/office/drawing/2014/main" id="{89668251-3638-E94C-ADDD-AB0C1C75A474}"/>
                </a:ext>
              </a:extLst>
            </p:cNvPr>
            <p:cNvSpPr>
              <a:spLocks noChangeShapeType="1"/>
            </p:cNvSpPr>
            <p:nvPr/>
          </p:nvSpPr>
          <p:spPr bwMode="auto">
            <a:xfrm flipH="1">
              <a:off x="5435600" y="3846512"/>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89" name="Rectangle 56">
              <a:extLst>
                <a:ext uri="{FF2B5EF4-FFF2-40B4-BE49-F238E27FC236}">
                  <a16:creationId xmlns:a16="http://schemas.microsoft.com/office/drawing/2014/main" id="{2C2A4496-7D6E-B244-BEE1-3CCE4040C6EA}"/>
                </a:ext>
              </a:extLst>
            </p:cNvPr>
            <p:cNvSpPr>
              <a:spLocks noChangeArrowheads="1"/>
            </p:cNvSpPr>
            <p:nvPr/>
          </p:nvSpPr>
          <p:spPr bwMode="auto">
            <a:xfrm>
              <a:off x="5553075" y="3921124"/>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3590" name="Rectangle 57">
              <a:extLst>
                <a:ext uri="{FF2B5EF4-FFF2-40B4-BE49-F238E27FC236}">
                  <a16:creationId xmlns:a16="http://schemas.microsoft.com/office/drawing/2014/main" id="{2CD1CABB-2BFF-274E-AABD-79EA779627D3}"/>
                </a:ext>
              </a:extLst>
            </p:cNvPr>
            <p:cNvSpPr>
              <a:spLocks noChangeArrowheads="1"/>
            </p:cNvSpPr>
            <p:nvPr/>
          </p:nvSpPr>
          <p:spPr bwMode="auto">
            <a:xfrm>
              <a:off x="5421313" y="5210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91" name="Line 58">
              <a:extLst>
                <a:ext uri="{FF2B5EF4-FFF2-40B4-BE49-F238E27FC236}">
                  <a16:creationId xmlns:a16="http://schemas.microsoft.com/office/drawing/2014/main" id="{BCEAA114-ED2B-7C45-BEA8-1D413D3B68FF}"/>
                </a:ext>
              </a:extLst>
            </p:cNvPr>
            <p:cNvSpPr>
              <a:spLocks noChangeShapeType="1"/>
            </p:cNvSpPr>
            <p:nvPr/>
          </p:nvSpPr>
          <p:spPr bwMode="auto">
            <a:xfrm flipH="1">
              <a:off x="5435600" y="5200649"/>
              <a:ext cx="96837"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92" name="Rectangle 59">
              <a:extLst>
                <a:ext uri="{FF2B5EF4-FFF2-40B4-BE49-F238E27FC236}">
                  <a16:creationId xmlns:a16="http://schemas.microsoft.com/office/drawing/2014/main" id="{7BE6AAE9-6BC6-2B43-87A3-D98F7E87BEEF}"/>
                </a:ext>
              </a:extLst>
            </p:cNvPr>
            <p:cNvSpPr>
              <a:spLocks noChangeArrowheads="1"/>
            </p:cNvSpPr>
            <p:nvPr/>
          </p:nvSpPr>
          <p:spPr bwMode="auto">
            <a:xfrm>
              <a:off x="5553075" y="527367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3593" name="Rectangle 60">
              <a:extLst>
                <a:ext uri="{FF2B5EF4-FFF2-40B4-BE49-F238E27FC236}">
                  <a16:creationId xmlns:a16="http://schemas.microsoft.com/office/drawing/2014/main" id="{2006D1FC-4403-194B-863F-27AE3DC0EF86}"/>
                </a:ext>
              </a:extLst>
            </p:cNvPr>
            <p:cNvSpPr>
              <a:spLocks noChangeArrowheads="1"/>
            </p:cNvSpPr>
            <p:nvPr/>
          </p:nvSpPr>
          <p:spPr bwMode="auto">
            <a:xfrm>
              <a:off x="5421313" y="46640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94" name="Rectangle 61">
              <a:extLst>
                <a:ext uri="{FF2B5EF4-FFF2-40B4-BE49-F238E27FC236}">
                  <a16:creationId xmlns:a16="http://schemas.microsoft.com/office/drawing/2014/main" id="{C32E9270-90DF-A143-BECB-4440F6A1DE08}"/>
                </a:ext>
              </a:extLst>
            </p:cNvPr>
            <p:cNvSpPr>
              <a:spLocks noChangeArrowheads="1"/>
            </p:cNvSpPr>
            <p:nvPr/>
          </p:nvSpPr>
          <p:spPr bwMode="auto">
            <a:xfrm>
              <a:off x="5553075" y="4749799"/>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3595" name="Rectangle 62">
              <a:extLst>
                <a:ext uri="{FF2B5EF4-FFF2-40B4-BE49-F238E27FC236}">
                  <a16:creationId xmlns:a16="http://schemas.microsoft.com/office/drawing/2014/main" id="{C7DED1E2-B6E5-6746-8A36-2902C1225922}"/>
                </a:ext>
              </a:extLst>
            </p:cNvPr>
            <p:cNvSpPr>
              <a:spLocks noChangeArrowheads="1"/>
            </p:cNvSpPr>
            <p:nvPr/>
          </p:nvSpPr>
          <p:spPr bwMode="auto">
            <a:xfrm>
              <a:off x="5421313" y="33178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96" name="Rectangle 63">
              <a:extLst>
                <a:ext uri="{FF2B5EF4-FFF2-40B4-BE49-F238E27FC236}">
                  <a16:creationId xmlns:a16="http://schemas.microsoft.com/office/drawing/2014/main" id="{9DE7CE90-5FAB-8C40-9319-57A394F78DC2}"/>
                </a:ext>
              </a:extLst>
            </p:cNvPr>
            <p:cNvSpPr>
              <a:spLocks noChangeArrowheads="1"/>
            </p:cNvSpPr>
            <p:nvPr/>
          </p:nvSpPr>
          <p:spPr bwMode="auto">
            <a:xfrm>
              <a:off x="5553075" y="3403599"/>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3597" name="Rectangle 64">
              <a:extLst>
                <a:ext uri="{FF2B5EF4-FFF2-40B4-BE49-F238E27FC236}">
                  <a16:creationId xmlns:a16="http://schemas.microsoft.com/office/drawing/2014/main" id="{E042C3D0-ADD6-ED45-A273-E87E639CA281}"/>
                </a:ext>
              </a:extLst>
            </p:cNvPr>
            <p:cNvSpPr>
              <a:spLocks noChangeArrowheads="1"/>
            </p:cNvSpPr>
            <p:nvPr/>
          </p:nvSpPr>
          <p:spPr bwMode="auto">
            <a:xfrm>
              <a:off x="5421313" y="19653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98" name="Rectangle 65">
              <a:extLst>
                <a:ext uri="{FF2B5EF4-FFF2-40B4-BE49-F238E27FC236}">
                  <a16:creationId xmlns:a16="http://schemas.microsoft.com/office/drawing/2014/main" id="{0FE7AAAC-3B8F-694C-BB69-045086B900C9}"/>
                </a:ext>
              </a:extLst>
            </p:cNvPr>
            <p:cNvSpPr>
              <a:spLocks noChangeArrowheads="1"/>
            </p:cNvSpPr>
            <p:nvPr/>
          </p:nvSpPr>
          <p:spPr bwMode="auto">
            <a:xfrm>
              <a:off x="5553075" y="20542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3599" name="Rectangle 72">
              <a:extLst>
                <a:ext uri="{FF2B5EF4-FFF2-40B4-BE49-F238E27FC236}">
                  <a16:creationId xmlns:a16="http://schemas.microsoft.com/office/drawing/2014/main" id="{B2A485C8-186D-7646-990F-76E5002003A2}"/>
                </a:ext>
              </a:extLst>
            </p:cNvPr>
            <p:cNvSpPr>
              <a:spLocks noChangeArrowheads="1"/>
            </p:cNvSpPr>
            <p:nvPr/>
          </p:nvSpPr>
          <p:spPr bwMode="auto">
            <a:xfrm>
              <a:off x="4411663" y="2513012"/>
              <a:ext cx="3526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93539" name="Title 1">
            <a:extLst>
              <a:ext uri="{FF2B5EF4-FFF2-40B4-BE49-F238E27FC236}">
                <a16:creationId xmlns:a16="http://schemas.microsoft.com/office/drawing/2014/main" id="{BB235A7D-3E8F-674A-BD26-52CB9A654222}"/>
              </a:ext>
            </a:extLst>
          </p:cNvPr>
          <p:cNvSpPr txBox="1">
            <a:spLocks/>
          </p:cNvSpPr>
          <p:nvPr/>
        </p:nvSpPr>
        <p:spPr bwMode="auto">
          <a:xfrm>
            <a:off x="3886200" y="304800"/>
            <a:ext cx="6248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Comparison of level-sensitive and edge-triggered D storage elements</a:t>
            </a:r>
          </a:p>
        </p:txBody>
      </p:sp>
      <p:sp>
        <p:nvSpPr>
          <p:cNvPr id="193540" name="Oval 1">
            <a:extLst>
              <a:ext uri="{FF2B5EF4-FFF2-40B4-BE49-F238E27FC236}">
                <a16:creationId xmlns:a16="http://schemas.microsoft.com/office/drawing/2014/main" id="{974DE42A-F9FC-A34F-8082-A8916743C2D8}"/>
              </a:ext>
            </a:extLst>
          </p:cNvPr>
          <p:cNvSpPr>
            <a:spLocks noChangeArrowheads="1"/>
          </p:cNvSpPr>
          <p:nvPr/>
        </p:nvSpPr>
        <p:spPr bwMode="auto">
          <a:xfrm>
            <a:off x="8843963" y="6221413"/>
            <a:ext cx="671512" cy="5651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cxnSp>
        <p:nvCxnSpPr>
          <p:cNvPr id="193541" name="Straight Arrow Connector 79">
            <a:extLst>
              <a:ext uri="{FF2B5EF4-FFF2-40B4-BE49-F238E27FC236}">
                <a16:creationId xmlns:a16="http://schemas.microsoft.com/office/drawing/2014/main" id="{2C6F4451-B970-3A4F-876D-BC5FE8AD24B5}"/>
              </a:ext>
            </a:extLst>
          </p:cNvPr>
          <p:cNvCxnSpPr>
            <a:cxnSpLocks noChangeShapeType="1"/>
          </p:cNvCxnSpPr>
          <p:nvPr/>
        </p:nvCxnSpPr>
        <p:spPr bwMode="auto">
          <a:xfrm rot="10800000" flipH="1" flipV="1">
            <a:off x="9155113" y="4202113"/>
            <a:ext cx="4762" cy="311150"/>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93542" name="Oval 1">
            <a:extLst>
              <a:ext uri="{FF2B5EF4-FFF2-40B4-BE49-F238E27FC236}">
                <a16:creationId xmlns:a16="http://schemas.microsoft.com/office/drawing/2014/main" id="{4D55C3E9-54ED-6945-AF78-E6DA71C03709}"/>
              </a:ext>
            </a:extLst>
          </p:cNvPr>
          <p:cNvSpPr>
            <a:spLocks noChangeArrowheads="1"/>
          </p:cNvSpPr>
          <p:nvPr/>
        </p:nvSpPr>
        <p:spPr bwMode="auto">
          <a:xfrm>
            <a:off x="1746250" y="2822575"/>
            <a:ext cx="2133600" cy="1447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cxnSp>
        <p:nvCxnSpPr>
          <p:cNvPr id="193543" name="Straight Arrow Connector 80">
            <a:extLst>
              <a:ext uri="{FF2B5EF4-FFF2-40B4-BE49-F238E27FC236}">
                <a16:creationId xmlns:a16="http://schemas.microsoft.com/office/drawing/2014/main" id="{317A7E63-CF1E-2340-AA9A-C649D99B07CE}"/>
              </a:ext>
            </a:extLst>
          </p:cNvPr>
          <p:cNvCxnSpPr>
            <a:cxnSpLocks noChangeShapeType="1"/>
          </p:cNvCxnSpPr>
          <p:nvPr/>
        </p:nvCxnSpPr>
        <p:spPr bwMode="auto">
          <a:xfrm rot="10800000" flipH="1" flipV="1">
            <a:off x="6472238" y="4206875"/>
            <a:ext cx="4762" cy="311150"/>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93544" name="Oval 78">
            <a:extLst>
              <a:ext uri="{FF2B5EF4-FFF2-40B4-BE49-F238E27FC236}">
                <a16:creationId xmlns:a16="http://schemas.microsoft.com/office/drawing/2014/main" id="{53405B82-8A27-E945-8115-485E2E31329F}"/>
              </a:ext>
            </a:extLst>
          </p:cNvPr>
          <p:cNvSpPr>
            <a:spLocks noChangeArrowheads="1"/>
          </p:cNvSpPr>
          <p:nvPr/>
        </p:nvSpPr>
        <p:spPr bwMode="auto">
          <a:xfrm>
            <a:off x="9107488" y="4687888"/>
            <a:ext cx="138112" cy="133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3545" name="Oval 81">
            <a:extLst>
              <a:ext uri="{FF2B5EF4-FFF2-40B4-BE49-F238E27FC236}">
                <a16:creationId xmlns:a16="http://schemas.microsoft.com/office/drawing/2014/main" id="{2E9BF804-4608-D94D-9484-54C2011CDDC4}"/>
              </a:ext>
            </a:extLst>
          </p:cNvPr>
          <p:cNvSpPr>
            <a:spLocks noChangeArrowheads="1"/>
          </p:cNvSpPr>
          <p:nvPr/>
        </p:nvSpPr>
        <p:spPr bwMode="auto">
          <a:xfrm>
            <a:off x="6400801" y="4959350"/>
            <a:ext cx="138113" cy="133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3546" name="TextBox 5">
            <a:extLst>
              <a:ext uri="{FF2B5EF4-FFF2-40B4-BE49-F238E27FC236}">
                <a16:creationId xmlns:a16="http://schemas.microsoft.com/office/drawing/2014/main" id="{9051B158-B35C-8743-8D2F-CD4F16B7D7B1}"/>
              </a:ext>
            </a:extLst>
          </p:cNvPr>
          <p:cNvSpPr txBox="1">
            <a:spLocks noChangeArrowheads="1"/>
          </p:cNvSpPr>
          <p:nvPr/>
        </p:nvSpPr>
        <p:spPr bwMode="auto">
          <a:xfrm>
            <a:off x="4438651" y="1905000"/>
            <a:ext cx="53498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Negative-edge-triggered D Flip-Flop</a:t>
            </a:r>
          </a:p>
          <a:p>
            <a:pPr algn="ctr">
              <a:spcBef>
                <a:spcPct val="0"/>
              </a:spcBef>
              <a:buFontTx/>
              <a:buNone/>
            </a:pPr>
            <a:r>
              <a:rPr lang="en-US" altLang="en-US" b="0">
                <a:solidFill>
                  <a:srgbClr val="FF0000"/>
                </a:solidFill>
                <a:latin typeface="Times" pitchFamily="2" charset="0"/>
              </a:rPr>
              <a:t>(the output is equal to the value of D right</a:t>
            </a:r>
          </a:p>
          <a:p>
            <a:pPr algn="ctr">
              <a:spcBef>
                <a:spcPct val="0"/>
              </a:spcBef>
              <a:buFontTx/>
              <a:buNone/>
            </a:pPr>
            <a:r>
              <a:rPr lang="en-US" altLang="en-US" b="0">
                <a:solidFill>
                  <a:srgbClr val="FF0000"/>
                </a:solidFill>
                <a:latin typeface="Times" pitchFamily="2" charset="0"/>
              </a:rPr>
              <a:t>at the negative edge of the clock signal)</a:t>
            </a:r>
          </a:p>
        </p:txBody>
      </p:sp>
      <p:sp>
        <p:nvSpPr>
          <p:cNvPr id="193547" name="Oval 1">
            <a:extLst>
              <a:ext uri="{FF2B5EF4-FFF2-40B4-BE49-F238E27FC236}">
                <a16:creationId xmlns:a16="http://schemas.microsoft.com/office/drawing/2014/main" id="{B793964F-9495-3A46-B923-345C2B5C4A52}"/>
              </a:ext>
            </a:extLst>
          </p:cNvPr>
          <p:cNvSpPr>
            <a:spLocks noChangeArrowheads="1"/>
          </p:cNvSpPr>
          <p:nvPr/>
        </p:nvSpPr>
        <p:spPr bwMode="auto">
          <a:xfrm>
            <a:off x="6164263" y="6221413"/>
            <a:ext cx="671512" cy="5651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Tree>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81D1616B-201F-1A4F-92F6-29899FF5F283}"/>
              </a:ext>
            </a:extLst>
          </p:cNvPr>
          <p:cNvSpPr>
            <a:spLocks noGrp="1" noChangeArrowheads="1"/>
          </p:cNvSpPr>
          <p:nvPr>
            <p:ph type="title"/>
          </p:nvPr>
        </p:nvSpPr>
        <p:spPr>
          <a:xfrm>
            <a:off x="914400" y="2819400"/>
            <a:ext cx="9144000" cy="685800"/>
          </a:xfrm>
        </p:spPr>
        <p:txBody>
          <a:bodyPr/>
          <a:lstStyle/>
          <a:p>
            <a:pPr eaLnBrk="1" hangingPunct="1">
              <a:defRPr/>
            </a:pPr>
            <a:r>
              <a:rPr lang="en-US" dirty="0">
                <a:ea typeface="+mj-ea"/>
                <a:cs typeface="+mj-cs"/>
              </a:rPr>
              <a:t>Summary</a:t>
            </a:r>
          </a:p>
        </p:txBody>
      </p:sp>
    </p:spTree>
    <p:extLst>
      <p:ext uri="{BB962C8B-B14F-4D97-AF65-F5344CB8AC3E}">
        <p14:creationId xmlns:p14="http://schemas.microsoft.com/office/powerpoint/2010/main" val="1148514720"/>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Title 1">
            <a:extLst>
              <a:ext uri="{FF2B5EF4-FFF2-40B4-BE49-F238E27FC236}">
                <a16:creationId xmlns:a16="http://schemas.microsoft.com/office/drawing/2014/main" id="{E4EDEF90-3E99-154F-80E7-5411BE514B7F}"/>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D Flip-Flop</a:t>
            </a:r>
          </a:p>
        </p:txBody>
      </p:sp>
      <p:grpSp>
        <p:nvGrpSpPr>
          <p:cNvPr id="206850" name="Group 1">
            <a:extLst>
              <a:ext uri="{FF2B5EF4-FFF2-40B4-BE49-F238E27FC236}">
                <a16:creationId xmlns:a16="http://schemas.microsoft.com/office/drawing/2014/main" id="{31E86774-140F-7B44-B61C-5F31CD4EBAB5}"/>
              </a:ext>
            </a:extLst>
          </p:cNvPr>
          <p:cNvGrpSpPr>
            <a:grpSpLocks/>
          </p:cNvGrpSpPr>
          <p:nvPr/>
        </p:nvGrpSpPr>
        <p:grpSpPr bwMode="auto">
          <a:xfrm>
            <a:off x="1206500" y="2460625"/>
            <a:ext cx="8625230" cy="2833688"/>
            <a:chOff x="-89258" y="2460254"/>
            <a:chExt cx="8625588" cy="2834759"/>
          </a:xfrm>
        </p:grpSpPr>
        <p:sp>
          <p:nvSpPr>
            <p:cNvPr id="206851" name="Line 4">
              <a:extLst>
                <a:ext uri="{FF2B5EF4-FFF2-40B4-BE49-F238E27FC236}">
                  <a16:creationId xmlns:a16="http://schemas.microsoft.com/office/drawing/2014/main" id="{FF26AF02-1F42-4A48-80E7-1B91EA10B621}"/>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52" name="Line 5">
              <a:extLst>
                <a:ext uri="{FF2B5EF4-FFF2-40B4-BE49-F238E27FC236}">
                  <a16:creationId xmlns:a16="http://schemas.microsoft.com/office/drawing/2014/main" id="{FE2C755D-076B-9544-94BA-F159429EB8E1}"/>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53" name="Line 6">
              <a:extLst>
                <a:ext uri="{FF2B5EF4-FFF2-40B4-BE49-F238E27FC236}">
                  <a16:creationId xmlns:a16="http://schemas.microsoft.com/office/drawing/2014/main" id="{F6B60605-739F-A642-8C59-412390651B27}"/>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54" name="Freeform 7">
              <a:extLst>
                <a:ext uri="{FF2B5EF4-FFF2-40B4-BE49-F238E27FC236}">
                  <a16:creationId xmlns:a16="http://schemas.microsoft.com/office/drawing/2014/main" id="{8AE63525-7989-B245-BB5E-34C117F2320B}"/>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55" name="Freeform 8">
              <a:extLst>
                <a:ext uri="{FF2B5EF4-FFF2-40B4-BE49-F238E27FC236}">
                  <a16:creationId xmlns:a16="http://schemas.microsoft.com/office/drawing/2014/main" id="{1F772021-13E1-F449-845E-F8A23AA97ED3}"/>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56" name="Freeform 10">
              <a:extLst>
                <a:ext uri="{FF2B5EF4-FFF2-40B4-BE49-F238E27FC236}">
                  <a16:creationId xmlns:a16="http://schemas.microsoft.com/office/drawing/2014/main" id="{8A6D3D18-A2D6-D94D-83B4-E49AB9A2B151}"/>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857" name="Freeform 11">
              <a:extLst>
                <a:ext uri="{FF2B5EF4-FFF2-40B4-BE49-F238E27FC236}">
                  <a16:creationId xmlns:a16="http://schemas.microsoft.com/office/drawing/2014/main" id="{C10B5E7A-4CE3-CB4F-987B-7F1CCF25E237}"/>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6858" name="Line 13">
              <a:extLst>
                <a:ext uri="{FF2B5EF4-FFF2-40B4-BE49-F238E27FC236}">
                  <a16:creationId xmlns:a16="http://schemas.microsoft.com/office/drawing/2014/main" id="{2A6C1762-3C5B-5345-B94C-D187CA737E66}"/>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59" name="Line 14">
              <a:extLst>
                <a:ext uri="{FF2B5EF4-FFF2-40B4-BE49-F238E27FC236}">
                  <a16:creationId xmlns:a16="http://schemas.microsoft.com/office/drawing/2014/main" id="{FD808F77-DC30-0147-AD5D-32F0E245A857}"/>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60" name="Freeform 18">
              <a:extLst>
                <a:ext uri="{FF2B5EF4-FFF2-40B4-BE49-F238E27FC236}">
                  <a16:creationId xmlns:a16="http://schemas.microsoft.com/office/drawing/2014/main" id="{3BA623A1-715F-484D-BD13-268921DF3DE1}"/>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6861" name="Freeform 20">
              <a:extLst>
                <a:ext uri="{FF2B5EF4-FFF2-40B4-BE49-F238E27FC236}">
                  <a16:creationId xmlns:a16="http://schemas.microsoft.com/office/drawing/2014/main" id="{3F0D42E1-089F-0749-B649-A9877EE190D7}"/>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6862" name="Line 25">
              <a:extLst>
                <a:ext uri="{FF2B5EF4-FFF2-40B4-BE49-F238E27FC236}">
                  <a16:creationId xmlns:a16="http://schemas.microsoft.com/office/drawing/2014/main" id="{CFD15334-F08E-BF43-982D-0B929E7251BA}"/>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63" name="Rectangle 26">
              <a:extLst>
                <a:ext uri="{FF2B5EF4-FFF2-40B4-BE49-F238E27FC236}">
                  <a16:creationId xmlns:a16="http://schemas.microsoft.com/office/drawing/2014/main" id="{194F85CF-DA3B-D544-979C-3019049FAF21}"/>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206864" name="Freeform 29">
              <a:extLst>
                <a:ext uri="{FF2B5EF4-FFF2-40B4-BE49-F238E27FC236}">
                  <a16:creationId xmlns:a16="http://schemas.microsoft.com/office/drawing/2014/main" id="{A3FF5964-3FEB-B948-919E-ABD7C97C9A5A}"/>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65" name="Freeform 34">
              <a:extLst>
                <a:ext uri="{FF2B5EF4-FFF2-40B4-BE49-F238E27FC236}">
                  <a16:creationId xmlns:a16="http://schemas.microsoft.com/office/drawing/2014/main" id="{54B596B1-BB93-7942-AFA5-95E72059E890}"/>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66" name="Line 35">
              <a:extLst>
                <a:ext uri="{FF2B5EF4-FFF2-40B4-BE49-F238E27FC236}">
                  <a16:creationId xmlns:a16="http://schemas.microsoft.com/office/drawing/2014/main" id="{DC6667C3-01AF-4E4D-BA2D-3969CA53784D}"/>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67" name="Freeform 40">
              <a:extLst>
                <a:ext uri="{FF2B5EF4-FFF2-40B4-BE49-F238E27FC236}">
                  <a16:creationId xmlns:a16="http://schemas.microsoft.com/office/drawing/2014/main" id="{BF95F402-1C8D-5A42-9AB8-703EAF59F59B}"/>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6868" name="Line 41">
              <a:extLst>
                <a:ext uri="{FF2B5EF4-FFF2-40B4-BE49-F238E27FC236}">
                  <a16:creationId xmlns:a16="http://schemas.microsoft.com/office/drawing/2014/main" id="{704D2D39-CA88-D744-B4BF-6C6E846B6710}"/>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69" name="Line 42">
              <a:extLst>
                <a:ext uri="{FF2B5EF4-FFF2-40B4-BE49-F238E27FC236}">
                  <a16:creationId xmlns:a16="http://schemas.microsoft.com/office/drawing/2014/main" id="{853FDA77-8523-7545-931E-B9EDCC33F2CD}"/>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70" name="Freeform 44">
              <a:extLst>
                <a:ext uri="{FF2B5EF4-FFF2-40B4-BE49-F238E27FC236}">
                  <a16:creationId xmlns:a16="http://schemas.microsoft.com/office/drawing/2014/main" id="{1DD6A21A-C4BA-4642-B521-7C63AB99CDE7}"/>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6871" name="Line 45">
              <a:extLst>
                <a:ext uri="{FF2B5EF4-FFF2-40B4-BE49-F238E27FC236}">
                  <a16:creationId xmlns:a16="http://schemas.microsoft.com/office/drawing/2014/main" id="{64F693D4-6DE5-7142-ABA0-E301CA3F468F}"/>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72" name="Freeform 46">
              <a:extLst>
                <a:ext uri="{FF2B5EF4-FFF2-40B4-BE49-F238E27FC236}">
                  <a16:creationId xmlns:a16="http://schemas.microsoft.com/office/drawing/2014/main" id="{35D7F9B0-C225-D44B-A109-8F146F601D9E}"/>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6873" name="Freeform 51">
              <a:extLst>
                <a:ext uri="{FF2B5EF4-FFF2-40B4-BE49-F238E27FC236}">
                  <a16:creationId xmlns:a16="http://schemas.microsoft.com/office/drawing/2014/main" id="{25EBC3E9-F3A2-2544-A198-0250F048E30E}"/>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74" name="Rectangle 52">
              <a:extLst>
                <a:ext uri="{FF2B5EF4-FFF2-40B4-BE49-F238E27FC236}">
                  <a16:creationId xmlns:a16="http://schemas.microsoft.com/office/drawing/2014/main" id="{066AFD1C-A875-0443-A8AB-B5458366D286}"/>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206875" name="AutoShape 56">
              <a:extLst>
                <a:ext uri="{FF2B5EF4-FFF2-40B4-BE49-F238E27FC236}">
                  <a16:creationId xmlns:a16="http://schemas.microsoft.com/office/drawing/2014/main" id="{3A95A21F-616E-B04A-A390-718B0FDCB2F7}"/>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876" name="AutoShape 57">
              <a:extLst>
                <a:ext uri="{FF2B5EF4-FFF2-40B4-BE49-F238E27FC236}">
                  <a16:creationId xmlns:a16="http://schemas.microsoft.com/office/drawing/2014/main" id="{7D376164-B2D8-394E-968A-BC74C0285D18}"/>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877" name="AutoShape 59">
              <a:extLst>
                <a:ext uri="{FF2B5EF4-FFF2-40B4-BE49-F238E27FC236}">
                  <a16:creationId xmlns:a16="http://schemas.microsoft.com/office/drawing/2014/main" id="{0ACFA0DB-1E1E-744B-A64B-5908A28D5806}"/>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878" name="AutoShape 61">
              <a:extLst>
                <a:ext uri="{FF2B5EF4-FFF2-40B4-BE49-F238E27FC236}">
                  <a16:creationId xmlns:a16="http://schemas.microsoft.com/office/drawing/2014/main" id="{1DD65125-15D1-2F40-B247-565A30AD3A9D}"/>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879" name="Freeform 64">
              <a:extLst>
                <a:ext uri="{FF2B5EF4-FFF2-40B4-BE49-F238E27FC236}">
                  <a16:creationId xmlns:a16="http://schemas.microsoft.com/office/drawing/2014/main" id="{7F3BFED6-3501-B84C-831D-C0DE1E27101C}"/>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880" name="Freeform 65">
              <a:extLst>
                <a:ext uri="{FF2B5EF4-FFF2-40B4-BE49-F238E27FC236}">
                  <a16:creationId xmlns:a16="http://schemas.microsoft.com/office/drawing/2014/main" id="{7E1710D0-851C-FE41-8268-86B9ACAE01CD}"/>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881" name="Line 5">
              <a:extLst>
                <a:ext uri="{FF2B5EF4-FFF2-40B4-BE49-F238E27FC236}">
                  <a16:creationId xmlns:a16="http://schemas.microsoft.com/office/drawing/2014/main" id="{0936E49F-4C1C-3C4E-AE40-4A87268FEC54}"/>
                </a:ext>
              </a:extLst>
            </p:cNvPr>
            <p:cNvSpPr>
              <a:spLocks noChangeShapeType="1"/>
            </p:cNvSpPr>
            <p:nvPr/>
          </p:nvSpPr>
          <p:spPr bwMode="auto">
            <a:xfrm flipH="1">
              <a:off x="75374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82" name="Line 6">
              <a:extLst>
                <a:ext uri="{FF2B5EF4-FFF2-40B4-BE49-F238E27FC236}">
                  <a16:creationId xmlns:a16="http://schemas.microsoft.com/office/drawing/2014/main" id="{5079D889-05F5-A14D-A01D-8F065E402F6D}"/>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83" name="Freeform 7">
              <a:extLst>
                <a:ext uri="{FF2B5EF4-FFF2-40B4-BE49-F238E27FC236}">
                  <a16:creationId xmlns:a16="http://schemas.microsoft.com/office/drawing/2014/main" id="{A844A0B6-D0B7-7843-8876-61A1E5B8CB53}"/>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84" name="Freeform 8">
              <a:extLst>
                <a:ext uri="{FF2B5EF4-FFF2-40B4-BE49-F238E27FC236}">
                  <a16:creationId xmlns:a16="http://schemas.microsoft.com/office/drawing/2014/main" id="{76139F75-B2E4-6C45-9711-DBC7B5F22F9A}"/>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85" name="Freeform 10">
              <a:extLst>
                <a:ext uri="{FF2B5EF4-FFF2-40B4-BE49-F238E27FC236}">
                  <a16:creationId xmlns:a16="http://schemas.microsoft.com/office/drawing/2014/main" id="{9D60E3F5-9F9A-9844-B805-D58AB1B3F56E}"/>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886" name="Freeform 11">
              <a:extLst>
                <a:ext uri="{FF2B5EF4-FFF2-40B4-BE49-F238E27FC236}">
                  <a16:creationId xmlns:a16="http://schemas.microsoft.com/office/drawing/2014/main" id="{E73E627C-0522-7148-BF39-471C8D4F1E76}"/>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6887" name="Line 13">
              <a:extLst>
                <a:ext uri="{FF2B5EF4-FFF2-40B4-BE49-F238E27FC236}">
                  <a16:creationId xmlns:a16="http://schemas.microsoft.com/office/drawing/2014/main" id="{49F3A783-D234-654D-AA42-5D6FA44A72C3}"/>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88" name="Line 14">
              <a:extLst>
                <a:ext uri="{FF2B5EF4-FFF2-40B4-BE49-F238E27FC236}">
                  <a16:creationId xmlns:a16="http://schemas.microsoft.com/office/drawing/2014/main" id="{37FC0E73-8B7B-3A49-815A-D837D0262501}"/>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89" name="Freeform 20">
              <a:extLst>
                <a:ext uri="{FF2B5EF4-FFF2-40B4-BE49-F238E27FC236}">
                  <a16:creationId xmlns:a16="http://schemas.microsoft.com/office/drawing/2014/main" id="{28F24D78-CEB6-6044-A330-009F53644723}"/>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6890" name="Line 21">
              <a:extLst>
                <a:ext uri="{FF2B5EF4-FFF2-40B4-BE49-F238E27FC236}">
                  <a16:creationId xmlns:a16="http://schemas.microsoft.com/office/drawing/2014/main" id="{84F197ED-5A4F-6C40-84E5-1A074F378CA7}"/>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1" name="Line 25">
              <a:extLst>
                <a:ext uri="{FF2B5EF4-FFF2-40B4-BE49-F238E27FC236}">
                  <a16:creationId xmlns:a16="http://schemas.microsoft.com/office/drawing/2014/main" id="{30108DF1-4438-8841-A298-C6F9225DA835}"/>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2" name="Freeform 29">
              <a:extLst>
                <a:ext uri="{FF2B5EF4-FFF2-40B4-BE49-F238E27FC236}">
                  <a16:creationId xmlns:a16="http://schemas.microsoft.com/office/drawing/2014/main" id="{6D54051B-414A-A642-BA3D-1B07A3A28908}"/>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93" name="Freeform 34">
              <a:extLst>
                <a:ext uri="{FF2B5EF4-FFF2-40B4-BE49-F238E27FC236}">
                  <a16:creationId xmlns:a16="http://schemas.microsoft.com/office/drawing/2014/main" id="{DFF063A9-31A0-2446-95C0-125DEF0E95FD}"/>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94" name="Line 35">
              <a:extLst>
                <a:ext uri="{FF2B5EF4-FFF2-40B4-BE49-F238E27FC236}">
                  <a16:creationId xmlns:a16="http://schemas.microsoft.com/office/drawing/2014/main" id="{E21895D9-6A30-FD4E-9DCB-C7ECAD07DA79}"/>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5" name="Freeform 40">
              <a:extLst>
                <a:ext uri="{FF2B5EF4-FFF2-40B4-BE49-F238E27FC236}">
                  <a16:creationId xmlns:a16="http://schemas.microsoft.com/office/drawing/2014/main" id="{551B9CAC-B83E-734A-8B95-68F6F973CD79}"/>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6896" name="Line 41">
              <a:extLst>
                <a:ext uri="{FF2B5EF4-FFF2-40B4-BE49-F238E27FC236}">
                  <a16:creationId xmlns:a16="http://schemas.microsoft.com/office/drawing/2014/main" id="{2E61EACF-EF0E-A346-82A7-C3AA136D3BCA}"/>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7" name="Line 42">
              <a:extLst>
                <a:ext uri="{FF2B5EF4-FFF2-40B4-BE49-F238E27FC236}">
                  <a16:creationId xmlns:a16="http://schemas.microsoft.com/office/drawing/2014/main" id="{BFBE5CE9-5B5E-B246-AD59-544A1899D12F}"/>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8" name="Freeform 44">
              <a:extLst>
                <a:ext uri="{FF2B5EF4-FFF2-40B4-BE49-F238E27FC236}">
                  <a16:creationId xmlns:a16="http://schemas.microsoft.com/office/drawing/2014/main" id="{6AE6D53C-A8C2-4141-87F3-3071588D300E}"/>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6899" name="Line 45">
              <a:extLst>
                <a:ext uri="{FF2B5EF4-FFF2-40B4-BE49-F238E27FC236}">
                  <a16:creationId xmlns:a16="http://schemas.microsoft.com/office/drawing/2014/main" id="{38456359-AEC6-304F-ACC8-A4BE440CA596}"/>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00" name="Freeform 51">
              <a:extLst>
                <a:ext uri="{FF2B5EF4-FFF2-40B4-BE49-F238E27FC236}">
                  <a16:creationId xmlns:a16="http://schemas.microsoft.com/office/drawing/2014/main" id="{9CA81BE6-A096-EA4F-8256-424DB5FE12CE}"/>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901" name="Line 53">
              <a:extLst>
                <a:ext uri="{FF2B5EF4-FFF2-40B4-BE49-F238E27FC236}">
                  <a16:creationId xmlns:a16="http://schemas.microsoft.com/office/drawing/2014/main" id="{C0B1EA76-F064-684D-A477-0D271AFABFE8}"/>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02" name="Rectangle 54">
              <a:extLst>
                <a:ext uri="{FF2B5EF4-FFF2-40B4-BE49-F238E27FC236}">
                  <a16:creationId xmlns:a16="http://schemas.microsoft.com/office/drawing/2014/main" id="{09212D55-7AA7-B04A-A400-C2BAC1B66D2B}"/>
                </a:ext>
              </a:extLst>
            </p:cNvPr>
            <p:cNvSpPr>
              <a:spLocks noChangeArrowheads="1"/>
            </p:cNvSpPr>
            <p:nvPr/>
          </p:nvSpPr>
          <p:spPr bwMode="auto">
            <a:xfrm>
              <a:off x="8326438" y="4113407"/>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6903" name="Rectangle 55">
              <a:extLst>
                <a:ext uri="{FF2B5EF4-FFF2-40B4-BE49-F238E27FC236}">
                  <a16:creationId xmlns:a16="http://schemas.microsoft.com/office/drawing/2014/main" id="{01568068-F413-B145-B511-EA24B402B4E2}"/>
                </a:ext>
              </a:extLst>
            </p:cNvPr>
            <p:cNvSpPr>
              <a:spLocks noChangeArrowheads="1"/>
            </p:cNvSpPr>
            <p:nvPr/>
          </p:nvSpPr>
          <p:spPr bwMode="auto">
            <a:xfrm>
              <a:off x="8337550" y="2822769"/>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6904" name="AutoShape 56">
              <a:extLst>
                <a:ext uri="{FF2B5EF4-FFF2-40B4-BE49-F238E27FC236}">
                  <a16:creationId xmlns:a16="http://schemas.microsoft.com/office/drawing/2014/main" id="{0BCD992A-5275-D146-B1FE-EF79B210EDC0}"/>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05" name="AutoShape 57">
              <a:extLst>
                <a:ext uri="{FF2B5EF4-FFF2-40B4-BE49-F238E27FC236}">
                  <a16:creationId xmlns:a16="http://schemas.microsoft.com/office/drawing/2014/main" id="{F8390C90-C613-9D4D-A3FF-68A55D6B5AE9}"/>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06" name="AutoShape 59">
              <a:extLst>
                <a:ext uri="{FF2B5EF4-FFF2-40B4-BE49-F238E27FC236}">
                  <a16:creationId xmlns:a16="http://schemas.microsoft.com/office/drawing/2014/main" id="{7333294D-86DF-B14B-942D-15EAE0F6ED6F}"/>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07" name="AutoShape 61">
              <a:extLst>
                <a:ext uri="{FF2B5EF4-FFF2-40B4-BE49-F238E27FC236}">
                  <a16:creationId xmlns:a16="http://schemas.microsoft.com/office/drawing/2014/main" id="{7CA78517-0DF4-CE4D-A9E6-4206CF689D0F}"/>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08" name="Freeform 64">
              <a:extLst>
                <a:ext uri="{FF2B5EF4-FFF2-40B4-BE49-F238E27FC236}">
                  <a16:creationId xmlns:a16="http://schemas.microsoft.com/office/drawing/2014/main" id="{735E914B-67FC-5142-B63D-74028EEDA6A1}"/>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909" name="Freeform 65">
              <a:extLst>
                <a:ext uri="{FF2B5EF4-FFF2-40B4-BE49-F238E27FC236}">
                  <a16:creationId xmlns:a16="http://schemas.microsoft.com/office/drawing/2014/main" id="{0EDC8119-5F59-CE48-A73B-0ECF367F206F}"/>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910" name="Line 14">
              <a:extLst>
                <a:ext uri="{FF2B5EF4-FFF2-40B4-BE49-F238E27FC236}">
                  <a16:creationId xmlns:a16="http://schemas.microsoft.com/office/drawing/2014/main" id="{207CAAC7-65D2-574A-810A-C942BE3C2180}"/>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1" name="Line 14">
              <a:extLst>
                <a:ext uri="{FF2B5EF4-FFF2-40B4-BE49-F238E27FC236}">
                  <a16:creationId xmlns:a16="http://schemas.microsoft.com/office/drawing/2014/main" id="{8282DB6B-9587-E04A-B763-A2C554503554}"/>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2" name="Line 14">
              <a:extLst>
                <a:ext uri="{FF2B5EF4-FFF2-40B4-BE49-F238E27FC236}">
                  <a16:creationId xmlns:a16="http://schemas.microsoft.com/office/drawing/2014/main" id="{E7C20F27-DFC2-B642-9EFE-2D10D709173F}"/>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3" name="Line 14">
              <a:extLst>
                <a:ext uri="{FF2B5EF4-FFF2-40B4-BE49-F238E27FC236}">
                  <a16:creationId xmlns:a16="http://schemas.microsoft.com/office/drawing/2014/main" id="{D0E6DB8F-FEEA-1942-B53E-74EAD6F9BD13}"/>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4" name="Line 13">
              <a:extLst>
                <a:ext uri="{FF2B5EF4-FFF2-40B4-BE49-F238E27FC236}">
                  <a16:creationId xmlns:a16="http://schemas.microsoft.com/office/drawing/2014/main" id="{612981F4-A527-F640-96B5-132EA2A7B3FA}"/>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5" name="Line 19">
              <a:extLst>
                <a:ext uri="{FF2B5EF4-FFF2-40B4-BE49-F238E27FC236}">
                  <a16:creationId xmlns:a16="http://schemas.microsoft.com/office/drawing/2014/main" id="{293B5AA1-F7BE-854C-9004-934F80E7213E}"/>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6" name="Line 47">
              <a:extLst>
                <a:ext uri="{FF2B5EF4-FFF2-40B4-BE49-F238E27FC236}">
                  <a16:creationId xmlns:a16="http://schemas.microsoft.com/office/drawing/2014/main" id="{C220C1CF-5434-2549-835D-420124E2F620}"/>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7" name="Line 13">
              <a:extLst>
                <a:ext uri="{FF2B5EF4-FFF2-40B4-BE49-F238E27FC236}">
                  <a16:creationId xmlns:a16="http://schemas.microsoft.com/office/drawing/2014/main" id="{A436FA00-3942-6749-A817-0AEF585B079A}"/>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8" name="Freeform 29">
              <a:extLst>
                <a:ext uri="{FF2B5EF4-FFF2-40B4-BE49-F238E27FC236}">
                  <a16:creationId xmlns:a16="http://schemas.microsoft.com/office/drawing/2014/main" id="{95470574-CB9D-DE46-9E5E-2E934FC6D537}"/>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919" name="Isosceles Triangle 11">
              <a:extLst>
                <a:ext uri="{FF2B5EF4-FFF2-40B4-BE49-F238E27FC236}">
                  <a16:creationId xmlns:a16="http://schemas.microsoft.com/office/drawing/2014/main" id="{EC3CFBEF-BA9D-384D-9EA8-24725303B119}"/>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20" name="Line 13">
              <a:extLst>
                <a:ext uri="{FF2B5EF4-FFF2-40B4-BE49-F238E27FC236}">
                  <a16:creationId xmlns:a16="http://schemas.microsoft.com/office/drawing/2014/main" id="{279AB1C0-479E-EF4D-97E8-ED94A821EE31}"/>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21" name="Freeform 65">
              <a:extLst>
                <a:ext uri="{FF2B5EF4-FFF2-40B4-BE49-F238E27FC236}">
                  <a16:creationId xmlns:a16="http://schemas.microsoft.com/office/drawing/2014/main" id="{A6076BAF-9507-AE4B-B291-31B7D2B1A057}"/>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922" name="Freeform 29">
              <a:extLst>
                <a:ext uri="{FF2B5EF4-FFF2-40B4-BE49-F238E27FC236}">
                  <a16:creationId xmlns:a16="http://schemas.microsoft.com/office/drawing/2014/main" id="{5B58B199-8ACA-834D-BF8B-27CBF57B9CDB}"/>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923" name="Isosceles Triangle 11">
              <a:extLst>
                <a:ext uri="{FF2B5EF4-FFF2-40B4-BE49-F238E27FC236}">
                  <a16:creationId xmlns:a16="http://schemas.microsoft.com/office/drawing/2014/main" id="{6016C69B-6B0C-C345-BED8-7F18246A3F5B}"/>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24" name="Line 4">
              <a:extLst>
                <a:ext uri="{FF2B5EF4-FFF2-40B4-BE49-F238E27FC236}">
                  <a16:creationId xmlns:a16="http://schemas.microsoft.com/office/drawing/2014/main" id="{5B2E67ED-69F1-2D43-B019-E7F71AFE7BD8}"/>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25" name="Freeform 65">
              <a:extLst>
                <a:ext uri="{FF2B5EF4-FFF2-40B4-BE49-F238E27FC236}">
                  <a16:creationId xmlns:a16="http://schemas.microsoft.com/office/drawing/2014/main" id="{DC84E9DF-2085-E248-9A81-0F194ACD15F7}"/>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Tree>
    <p:extLst>
      <p:ext uri="{BB962C8B-B14F-4D97-AF65-F5344CB8AC3E}">
        <p14:creationId xmlns:p14="http://schemas.microsoft.com/office/powerpoint/2010/main" val="346846525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Title 1">
            <a:extLst>
              <a:ext uri="{FF2B5EF4-FFF2-40B4-BE49-F238E27FC236}">
                <a16:creationId xmlns:a16="http://schemas.microsoft.com/office/drawing/2014/main" id="{9C136033-98FA-704A-ABDC-83E19BF5407E}"/>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NOR Gates</a:t>
            </a:r>
          </a:p>
        </p:txBody>
      </p:sp>
      <p:sp>
        <p:nvSpPr>
          <p:cNvPr id="22530" name="Freeform 34">
            <a:extLst>
              <a:ext uri="{FF2B5EF4-FFF2-40B4-BE49-F238E27FC236}">
                <a16:creationId xmlns:a16="http://schemas.microsoft.com/office/drawing/2014/main" id="{0BF4278C-694F-8D45-9866-4FB5CA608BA8}"/>
              </a:ext>
            </a:extLst>
          </p:cNvPr>
          <p:cNvSpPr>
            <a:spLocks/>
          </p:cNvSpPr>
          <p:nvPr/>
        </p:nvSpPr>
        <p:spPr bwMode="auto">
          <a:xfrm>
            <a:off x="7942264" y="2776539"/>
            <a:ext cx="314325"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 name="Freeform 60">
            <a:extLst>
              <a:ext uri="{FF2B5EF4-FFF2-40B4-BE49-F238E27FC236}">
                <a16:creationId xmlns:a16="http://schemas.microsoft.com/office/drawing/2014/main" id="{FFC4367A-25AB-1549-A628-AA6517524230}"/>
              </a:ext>
            </a:extLst>
          </p:cNvPr>
          <p:cNvSpPr>
            <a:spLocks/>
          </p:cNvSpPr>
          <p:nvPr/>
        </p:nvSpPr>
        <p:spPr bwMode="auto">
          <a:xfrm>
            <a:off x="7942264" y="2776539"/>
            <a:ext cx="314325"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 name="Rectangle 75">
            <a:extLst>
              <a:ext uri="{FF2B5EF4-FFF2-40B4-BE49-F238E27FC236}">
                <a16:creationId xmlns:a16="http://schemas.microsoft.com/office/drawing/2014/main" id="{4FA71AB6-3C52-AD46-AF18-2F79978B5A3D}"/>
              </a:ext>
            </a:extLst>
          </p:cNvPr>
          <p:cNvSpPr>
            <a:spLocks noChangeArrowheads="1"/>
          </p:cNvSpPr>
          <p:nvPr/>
        </p:nvSpPr>
        <p:spPr bwMode="auto">
          <a:xfrm>
            <a:off x="6880226" y="2978151"/>
            <a:ext cx="358775"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2533" name="Freeform 79">
            <a:extLst>
              <a:ext uri="{FF2B5EF4-FFF2-40B4-BE49-F238E27FC236}">
                <a16:creationId xmlns:a16="http://schemas.microsoft.com/office/drawing/2014/main" id="{566F1FEE-980E-6A44-A318-87345C0E6EEE}"/>
              </a:ext>
            </a:extLst>
          </p:cNvPr>
          <p:cNvSpPr>
            <a:spLocks/>
          </p:cNvSpPr>
          <p:nvPr/>
        </p:nvSpPr>
        <p:spPr bwMode="auto">
          <a:xfrm>
            <a:off x="6567489" y="3089276"/>
            <a:ext cx="312737"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34" name="Freeform 87">
            <a:extLst>
              <a:ext uri="{FF2B5EF4-FFF2-40B4-BE49-F238E27FC236}">
                <a16:creationId xmlns:a16="http://schemas.microsoft.com/office/drawing/2014/main" id="{A36B8EEC-0C9D-DB44-8E5D-EDC117716739}"/>
              </a:ext>
            </a:extLst>
          </p:cNvPr>
          <p:cNvSpPr>
            <a:spLocks/>
          </p:cNvSpPr>
          <p:nvPr/>
        </p:nvSpPr>
        <p:spPr bwMode="auto">
          <a:xfrm>
            <a:off x="6545263" y="3224213"/>
            <a:ext cx="4445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 name="Freeform 88">
            <a:extLst>
              <a:ext uri="{FF2B5EF4-FFF2-40B4-BE49-F238E27FC236}">
                <a16:creationId xmlns:a16="http://schemas.microsoft.com/office/drawing/2014/main" id="{5D940DB7-9267-D14D-9EF0-38A0A003BC63}"/>
              </a:ext>
            </a:extLst>
          </p:cNvPr>
          <p:cNvSpPr>
            <a:spLocks/>
          </p:cNvSpPr>
          <p:nvPr/>
        </p:nvSpPr>
        <p:spPr bwMode="auto">
          <a:xfrm>
            <a:off x="6540500" y="3211513"/>
            <a:ext cx="50800" cy="50800"/>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36" name="Freeform 34">
            <a:extLst>
              <a:ext uri="{FF2B5EF4-FFF2-40B4-BE49-F238E27FC236}">
                <a16:creationId xmlns:a16="http://schemas.microsoft.com/office/drawing/2014/main" id="{0D3ADA75-99D5-B54F-A7B9-82D8118B4440}"/>
              </a:ext>
            </a:extLst>
          </p:cNvPr>
          <p:cNvSpPr>
            <a:spLocks/>
          </p:cNvSpPr>
          <p:nvPr/>
        </p:nvSpPr>
        <p:spPr bwMode="auto">
          <a:xfrm>
            <a:off x="5156201" y="2763839"/>
            <a:ext cx="314325"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 name="Freeform 60">
            <a:extLst>
              <a:ext uri="{FF2B5EF4-FFF2-40B4-BE49-F238E27FC236}">
                <a16:creationId xmlns:a16="http://schemas.microsoft.com/office/drawing/2014/main" id="{D68939B1-4569-5E4D-8D8F-41B4B1B36483}"/>
              </a:ext>
            </a:extLst>
          </p:cNvPr>
          <p:cNvSpPr>
            <a:spLocks/>
          </p:cNvSpPr>
          <p:nvPr/>
        </p:nvSpPr>
        <p:spPr bwMode="auto">
          <a:xfrm>
            <a:off x="5156201" y="2763839"/>
            <a:ext cx="314325"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 name="Rectangle 75">
            <a:extLst>
              <a:ext uri="{FF2B5EF4-FFF2-40B4-BE49-F238E27FC236}">
                <a16:creationId xmlns:a16="http://schemas.microsoft.com/office/drawing/2014/main" id="{BC9D7208-1166-F444-BC14-D1C00EF33AD2}"/>
              </a:ext>
            </a:extLst>
          </p:cNvPr>
          <p:cNvSpPr>
            <a:spLocks noChangeArrowheads="1"/>
          </p:cNvSpPr>
          <p:nvPr/>
        </p:nvSpPr>
        <p:spPr bwMode="auto">
          <a:xfrm>
            <a:off x="4116389" y="2965451"/>
            <a:ext cx="358775"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2539" name="Freeform 77">
            <a:extLst>
              <a:ext uri="{FF2B5EF4-FFF2-40B4-BE49-F238E27FC236}">
                <a16:creationId xmlns:a16="http://schemas.microsoft.com/office/drawing/2014/main" id="{6EFDFF36-BD67-6C4D-96CE-C8963AD72B07}"/>
              </a:ext>
            </a:extLst>
          </p:cNvPr>
          <p:cNvSpPr>
            <a:spLocks/>
          </p:cNvSpPr>
          <p:nvPr/>
        </p:nvSpPr>
        <p:spPr bwMode="auto">
          <a:xfrm>
            <a:off x="4765675" y="3189288"/>
            <a:ext cx="88900"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0" name="Freeform 79">
            <a:extLst>
              <a:ext uri="{FF2B5EF4-FFF2-40B4-BE49-F238E27FC236}">
                <a16:creationId xmlns:a16="http://schemas.microsoft.com/office/drawing/2014/main" id="{E717D4D9-2780-634D-BC0D-618BACFD55C5}"/>
              </a:ext>
            </a:extLst>
          </p:cNvPr>
          <p:cNvSpPr>
            <a:spLocks/>
          </p:cNvSpPr>
          <p:nvPr/>
        </p:nvSpPr>
        <p:spPr bwMode="auto">
          <a:xfrm>
            <a:off x="3803650" y="3076576"/>
            <a:ext cx="312738"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1" name="Line 80">
            <a:extLst>
              <a:ext uri="{FF2B5EF4-FFF2-40B4-BE49-F238E27FC236}">
                <a16:creationId xmlns:a16="http://schemas.microsoft.com/office/drawing/2014/main" id="{B79464C2-1F41-DD4F-9D03-F9D3D21660CD}"/>
              </a:ext>
            </a:extLst>
          </p:cNvPr>
          <p:cNvSpPr>
            <a:spLocks noChangeShapeType="1"/>
          </p:cNvSpPr>
          <p:nvPr/>
        </p:nvSpPr>
        <p:spPr bwMode="auto">
          <a:xfrm>
            <a:off x="3490914" y="3233739"/>
            <a:ext cx="312737"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2" name="Freeform 87">
            <a:extLst>
              <a:ext uri="{FF2B5EF4-FFF2-40B4-BE49-F238E27FC236}">
                <a16:creationId xmlns:a16="http://schemas.microsoft.com/office/drawing/2014/main" id="{EE2DD8BC-ADCB-8946-8E97-EBEDDFD3AD1A}"/>
              </a:ext>
            </a:extLst>
          </p:cNvPr>
          <p:cNvSpPr>
            <a:spLocks/>
          </p:cNvSpPr>
          <p:nvPr/>
        </p:nvSpPr>
        <p:spPr bwMode="auto">
          <a:xfrm>
            <a:off x="3781425" y="3211513"/>
            <a:ext cx="4445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3" name="Freeform 88">
            <a:extLst>
              <a:ext uri="{FF2B5EF4-FFF2-40B4-BE49-F238E27FC236}">
                <a16:creationId xmlns:a16="http://schemas.microsoft.com/office/drawing/2014/main" id="{ADA8DA04-A0EA-3044-AB4A-F78A33D0C76A}"/>
              </a:ext>
            </a:extLst>
          </p:cNvPr>
          <p:cNvSpPr>
            <a:spLocks/>
          </p:cNvSpPr>
          <p:nvPr/>
        </p:nvSpPr>
        <p:spPr bwMode="auto">
          <a:xfrm>
            <a:off x="3776663" y="3198813"/>
            <a:ext cx="50800" cy="50800"/>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4" name="Line 80">
            <a:extLst>
              <a:ext uri="{FF2B5EF4-FFF2-40B4-BE49-F238E27FC236}">
                <a16:creationId xmlns:a16="http://schemas.microsoft.com/office/drawing/2014/main" id="{95D2BBE0-8599-CD4A-9A1C-FDFCE390C8BF}"/>
              </a:ext>
            </a:extLst>
          </p:cNvPr>
          <p:cNvSpPr>
            <a:spLocks noChangeShapeType="1"/>
          </p:cNvSpPr>
          <p:nvPr/>
        </p:nvSpPr>
        <p:spPr bwMode="auto">
          <a:xfrm>
            <a:off x="4826000" y="3238501"/>
            <a:ext cx="1697038" cy="4763"/>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5" name="Freeform 86">
            <a:extLst>
              <a:ext uri="{FF2B5EF4-FFF2-40B4-BE49-F238E27FC236}">
                <a16:creationId xmlns:a16="http://schemas.microsoft.com/office/drawing/2014/main" id="{57A1E8AF-ECF8-E241-B7C9-4FFF7DD40A78}"/>
              </a:ext>
            </a:extLst>
          </p:cNvPr>
          <p:cNvSpPr>
            <a:spLocks/>
          </p:cNvSpPr>
          <p:nvPr/>
        </p:nvSpPr>
        <p:spPr bwMode="auto">
          <a:xfrm>
            <a:off x="4084639" y="2976564"/>
            <a:ext cx="630237"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6" name="Freeform 87">
            <a:extLst>
              <a:ext uri="{FF2B5EF4-FFF2-40B4-BE49-F238E27FC236}">
                <a16:creationId xmlns:a16="http://schemas.microsoft.com/office/drawing/2014/main" id="{6B60A06A-9995-2740-A90F-AB0FFF9C2A92}"/>
              </a:ext>
            </a:extLst>
          </p:cNvPr>
          <p:cNvSpPr>
            <a:spLocks/>
          </p:cNvSpPr>
          <p:nvPr/>
        </p:nvSpPr>
        <p:spPr bwMode="auto">
          <a:xfrm>
            <a:off x="4084639" y="3228975"/>
            <a:ext cx="630237"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7" name="Freeform 88">
            <a:extLst>
              <a:ext uri="{FF2B5EF4-FFF2-40B4-BE49-F238E27FC236}">
                <a16:creationId xmlns:a16="http://schemas.microsoft.com/office/drawing/2014/main" id="{49BF8D0D-A2E7-AC4B-92B3-092B2323D316}"/>
              </a:ext>
            </a:extLst>
          </p:cNvPr>
          <p:cNvSpPr>
            <a:spLocks/>
          </p:cNvSpPr>
          <p:nvPr/>
        </p:nvSpPr>
        <p:spPr bwMode="auto">
          <a:xfrm>
            <a:off x="4078288" y="2976563"/>
            <a:ext cx="74612"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8" name="Freeform 89">
            <a:extLst>
              <a:ext uri="{FF2B5EF4-FFF2-40B4-BE49-F238E27FC236}">
                <a16:creationId xmlns:a16="http://schemas.microsoft.com/office/drawing/2014/main" id="{9CB59FCA-759D-1340-954B-F49127D76804}"/>
              </a:ext>
            </a:extLst>
          </p:cNvPr>
          <p:cNvSpPr>
            <a:spLocks/>
          </p:cNvSpPr>
          <p:nvPr/>
        </p:nvSpPr>
        <p:spPr bwMode="auto">
          <a:xfrm>
            <a:off x="4078288" y="3225801"/>
            <a:ext cx="74612"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9" name="Freeform 90">
            <a:extLst>
              <a:ext uri="{FF2B5EF4-FFF2-40B4-BE49-F238E27FC236}">
                <a16:creationId xmlns:a16="http://schemas.microsoft.com/office/drawing/2014/main" id="{C93DFF1B-F04B-AD43-9784-96A4CE4EA9FD}"/>
              </a:ext>
            </a:extLst>
          </p:cNvPr>
          <p:cNvSpPr>
            <a:spLocks/>
          </p:cNvSpPr>
          <p:nvPr/>
        </p:nvSpPr>
        <p:spPr bwMode="auto">
          <a:xfrm>
            <a:off x="4719638" y="3182939"/>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2550" name="Rectangle 75">
            <a:extLst>
              <a:ext uri="{FF2B5EF4-FFF2-40B4-BE49-F238E27FC236}">
                <a16:creationId xmlns:a16="http://schemas.microsoft.com/office/drawing/2014/main" id="{B9911F3D-C5E4-484E-BB73-E2E3C62A623A}"/>
              </a:ext>
            </a:extLst>
          </p:cNvPr>
          <p:cNvSpPr>
            <a:spLocks noChangeArrowheads="1"/>
          </p:cNvSpPr>
          <p:nvPr/>
        </p:nvSpPr>
        <p:spPr bwMode="auto">
          <a:xfrm>
            <a:off x="6881814" y="2968626"/>
            <a:ext cx="358775"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2551" name="Freeform 77">
            <a:extLst>
              <a:ext uri="{FF2B5EF4-FFF2-40B4-BE49-F238E27FC236}">
                <a16:creationId xmlns:a16="http://schemas.microsoft.com/office/drawing/2014/main" id="{8E7DFFE4-DFD9-6C48-8FB0-A62BCEB391E3}"/>
              </a:ext>
            </a:extLst>
          </p:cNvPr>
          <p:cNvSpPr>
            <a:spLocks/>
          </p:cNvSpPr>
          <p:nvPr/>
        </p:nvSpPr>
        <p:spPr bwMode="auto">
          <a:xfrm>
            <a:off x="7531100" y="3192463"/>
            <a:ext cx="88900"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2" name="Freeform 86">
            <a:extLst>
              <a:ext uri="{FF2B5EF4-FFF2-40B4-BE49-F238E27FC236}">
                <a16:creationId xmlns:a16="http://schemas.microsoft.com/office/drawing/2014/main" id="{86CC332D-BC96-5D44-AAF5-EEB01AEBADB1}"/>
              </a:ext>
            </a:extLst>
          </p:cNvPr>
          <p:cNvSpPr>
            <a:spLocks/>
          </p:cNvSpPr>
          <p:nvPr/>
        </p:nvSpPr>
        <p:spPr bwMode="auto">
          <a:xfrm>
            <a:off x="6850064" y="2979739"/>
            <a:ext cx="630237"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3" name="Freeform 87">
            <a:extLst>
              <a:ext uri="{FF2B5EF4-FFF2-40B4-BE49-F238E27FC236}">
                <a16:creationId xmlns:a16="http://schemas.microsoft.com/office/drawing/2014/main" id="{C6EABEA9-82C2-524A-B583-A9AC8606237F}"/>
              </a:ext>
            </a:extLst>
          </p:cNvPr>
          <p:cNvSpPr>
            <a:spLocks/>
          </p:cNvSpPr>
          <p:nvPr/>
        </p:nvSpPr>
        <p:spPr bwMode="auto">
          <a:xfrm>
            <a:off x="6850064" y="3232150"/>
            <a:ext cx="630237"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4" name="Freeform 88">
            <a:extLst>
              <a:ext uri="{FF2B5EF4-FFF2-40B4-BE49-F238E27FC236}">
                <a16:creationId xmlns:a16="http://schemas.microsoft.com/office/drawing/2014/main" id="{B4312CB6-B9C9-5943-BC0F-5F6B7251CEE5}"/>
              </a:ext>
            </a:extLst>
          </p:cNvPr>
          <p:cNvSpPr>
            <a:spLocks/>
          </p:cNvSpPr>
          <p:nvPr/>
        </p:nvSpPr>
        <p:spPr bwMode="auto">
          <a:xfrm>
            <a:off x="6843713" y="2979738"/>
            <a:ext cx="74612"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5" name="Freeform 89">
            <a:extLst>
              <a:ext uri="{FF2B5EF4-FFF2-40B4-BE49-F238E27FC236}">
                <a16:creationId xmlns:a16="http://schemas.microsoft.com/office/drawing/2014/main" id="{EFA7F15E-4B67-6B4D-AE65-891F855787B4}"/>
              </a:ext>
            </a:extLst>
          </p:cNvPr>
          <p:cNvSpPr>
            <a:spLocks/>
          </p:cNvSpPr>
          <p:nvPr/>
        </p:nvSpPr>
        <p:spPr bwMode="auto">
          <a:xfrm>
            <a:off x="6843713" y="3228976"/>
            <a:ext cx="74612"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6" name="Freeform 90">
            <a:extLst>
              <a:ext uri="{FF2B5EF4-FFF2-40B4-BE49-F238E27FC236}">
                <a16:creationId xmlns:a16="http://schemas.microsoft.com/office/drawing/2014/main" id="{19C8E676-C6CF-324D-A94F-F10DCD3E0866}"/>
              </a:ext>
            </a:extLst>
          </p:cNvPr>
          <p:cNvSpPr>
            <a:spLocks/>
          </p:cNvSpPr>
          <p:nvPr/>
        </p:nvSpPr>
        <p:spPr bwMode="auto">
          <a:xfrm>
            <a:off x="7485063" y="3186114"/>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2557" name="Freeform 13">
            <a:extLst>
              <a:ext uri="{FF2B5EF4-FFF2-40B4-BE49-F238E27FC236}">
                <a16:creationId xmlns:a16="http://schemas.microsoft.com/office/drawing/2014/main" id="{57B61E34-34B5-3448-B674-0B206350E52C}"/>
              </a:ext>
            </a:extLst>
          </p:cNvPr>
          <p:cNvSpPr>
            <a:spLocks/>
          </p:cNvSpPr>
          <p:nvPr/>
        </p:nvSpPr>
        <p:spPr bwMode="auto">
          <a:xfrm>
            <a:off x="2438400" y="3232150"/>
            <a:ext cx="6311900" cy="1111250"/>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Title 1">
            <a:extLst>
              <a:ext uri="{FF2B5EF4-FFF2-40B4-BE49-F238E27FC236}">
                <a16:creationId xmlns:a16="http://schemas.microsoft.com/office/drawing/2014/main" id="{1C9A4101-C321-B54B-8180-554976D10787}"/>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a:t>
            </a:r>
            <a:r>
              <a:rPr lang="en-US" altLang="en-US" sz="3200">
                <a:solidFill>
                  <a:srgbClr val="FF0000"/>
                </a:solidFill>
              </a:rPr>
              <a:t>Negative</a:t>
            </a:r>
            <a:r>
              <a:rPr lang="en-US" altLang="en-US" sz="3200"/>
              <a:t>-Edge-Triggered D Flip-Flop</a:t>
            </a:r>
          </a:p>
        </p:txBody>
      </p:sp>
      <p:grpSp>
        <p:nvGrpSpPr>
          <p:cNvPr id="207874" name="Group 2">
            <a:extLst>
              <a:ext uri="{FF2B5EF4-FFF2-40B4-BE49-F238E27FC236}">
                <a16:creationId xmlns:a16="http://schemas.microsoft.com/office/drawing/2014/main" id="{270D9273-C250-0C41-9AA5-BC6EFA1F302B}"/>
              </a:ext>
            </a:extLst>
          </p:cNvPr>
          <p:cNvGrpSpPr>
            <a:grpSpLocks/>
          </p:cNvGrpSpPr>
          <p:nvPr/>
        </p:nvGrpSpPr>
        <p:grpSpPr bwMode="auto">
          <a:xfrm>
            <a:off x="1206500" y="2460625"/>
            <a:ext cx="8625230" cy="3017838"/>
            <a:chOff x="139342" y="2460254"/>
            <a:chExt cx="8625588" cy="3018454"/>
          </a:xfrm>
        </p:grpSpPr>
        <p:sp>
          <p:nvSpPr>
            <p:cNvPr id="207875" name="Line 5">
              <a:extLst>
                <a:ext uri="{FF2B5EF4-FFF2-40B4-BE49-F238E27FC236}">
                  <a16:creationId xmlns:a16="http://schemas.microsoft.com/office/drawing/2014/main" id="{8CB6E170-2B9E-6D45-9D1E-9B943D27B615}"/>
                </a:ext>
              </a:extLst>
            </p:cNvPr>
            <p:cNvSpPr>
              <a:spLocks noChangeShapeType="1"/>
            </p:cNvSpPr>
            <p:nvPr/>
          </p:nvSpPr>
          <p:spPr bwMode="auto">
            <a:xfrm flipH="1" flipV="1">
              <a:off x="45545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76" name="Line 6">
              <a:extLst>
                <a:ext uri="{FF2B5EF4-FFF2-40B4-BE49-F238E27FC236}">
                  <a16:creationId xmlns:a16="http://schemas.microsoft.com/office/drawing/2014/main" id="{186C485D-2BC7-A641-9C20-16307EDEFE2B}"/>
                </a:ext>
              </a:extLst>
            </p:cNvPr>
            <p:cNvSpPr>
              <a:spLocks noChangeShapeType="1"/>
            </p:cNvSpPr>
            <p:nvPr/>
          </p:nvSpPr>
          <p:spPr bwMode="auto">
            <a:xfrm flipH="1">
              <a:off x="45545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77" name="Freeform 7">
              <a:extLst>
                <a:ext uri="{FF2B5EF4-FFF2-40B4-BE49-F238E27FC236}">
                  <a16:creationId xmlns:a16="http://schemas.microsoft.com/office/drawing/2014/main" id="{39A8B8E9-19EA-C544-8763-58BDEEF5674A}"/>
                </a:ext>
              </a:extLst>
            </p:cNvPr>
            <p:cNvSpPr>
              <a:spLocks/>
            </p:cNvSpPr>
            <p:nvPr/>
          </p:nvSpPr>
          <p:spPr bwMode="auto">
            <a:xfrm>
              <a:off x="34829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78" name="Freeform 8">
              <a:extLst>
                <a:ext uri="{FF2B5EF4-FFF2-40B4-BE49-F238E27FC236}">
                  <a16:creationId xmlns:a16="http://schemas.microsoft.com/office/drawing/2014/main" id="{ADF943F1-C216-8A4E-9A6C-B552B801B074}"/>
                </a:ext>
              </a:extLst>
            </p:cNvPr>
            <p:cNvSpPr>
              <a:spLocks/>
            </p:cNvSpPr>
            <p:nvPr/>
          </p:nvSpPr>
          <p:spPr bwMode="auto">
            <a:xfrm>
              <a:off x="34829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79" name="Freeform 10">
              <a:extLst>
                <a:ext uri="{FF2B5EF4-FFF2-40B4-BE49-F238E27FC236}">
                  <a16:creationId xmlns:a16="http://schemas.microsoft.com/office/drawing/2014/main" id="{CF1492F8-B5C5-5640-BFCB-62A0F9948D2A}"/>
                </a:ext>
              </a:extLst>
            </p:cNvPr>
            <p:cNvSpPr>
              <a:spLocks/>
            </p:cNvSpPr>
            <p:nvPr/>
          </p:nvSpPr>
          <p:spPr bwMode="auto">
            <a:xfrm>
              <a:off x="49133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880" name="Freeform 11">
              <a:extLst>
                <a:ext uri="{FF2B5EF4-FFF2-40B4-BE49-F238E27FC236}">
                  <a16:creationId xmlns:a16="http://schemas.microsoft.com/office/drawing/2014/main" id="{7C35F533-598C-2743-B38D-C473CB8DB810}"/>
                </a:ext>
              </a:extLst>
            </p:cNvPr>
            <p:cNvSpPr>
              <a:spLocks/>
            </p:cNvSpPr>
            <p:nvPr/>
          </p:nvSpPr>
          <p:spPr bwMode="auto">
            <a:xfrm>
              <a:off x="49196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7881" name="Line 13">
              <a:extLst>
                <a:ext uri="{FF2B5EF4-FFF2-40B4-BE49-F238E27FC236}">
                  <a16:creationId xmlns:a16="http://schemas.microsoft.com/office/drawing/2014/main" id="{B0175060-B724-8047-AD1E-6419E26247DE}"/>
                </a:ext>
              </a:extLst>
            </p:cNvPr>
            <p:cNvSpPr>
              <a:spLocks noChangeShapeType="1"/>
            </p:cNvSpPr>
            <p:nvPr/>
          </p:nvSpPr>
          <p:spPr bwMode="auto">
            <a:xfrm flipH="1">
              <a:off x="32781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82" name="Line 14">
              <a:extLst>
                <a:ext uri="{FF2B5EF4-FFF2-40B4-BE49-F238E27FC236}">
                  <a16:creationId xmlns:a16="http://schemas.microsoft.com/office/drawing/2014/main" id="{300D711C-75C4-474B-9048-D7164A3612F2}"/>
                </a:ext>
              </a:extLst>
            </p:cNvPr>
            <p:cNvSpPr>
              <a:spLocks noChangeShapeType="1"/>
            </p:cNvSpPr>
            <p:nvPr/>
          </p:nvSpPr>
          <p:spPr bwMode="auto">
            <a:xfrm flipV="1">
              <a:off x="22066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83" name="Freeform 20">
              <a:extLst>
                <a:ext uri="{FF2B5EF4-FFF2-40B4-BE49-F238E27FC236}">
                  <a16:creationId xmlns:a16="http://schemas.microsoft.com/office/drawing/2014/main" id="{872760CC-8BAA-574F-8565-274B4FD8A5C2}"/>
                </a:ext>
              </a:extLst>
            </p:cNvPr>
            <p:cNvSpPr>
              <a:spLocks/>
            </p:cNvSpPr>
            <p:nvPr/>
          </p:nvSpPr>
          <p:spPr bwMode="auto">
            <a:xfrm>
              <a:off x="22066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7884" name="Line 25">
              <a:extLst>
                <a:ext uri="{FF2B5EF4-FFF2-40B4-BE49-F238E27FC236}">
                  <a16:creationId xmlns:a16="http://schemas.microsoft.com/office/drawing/2014/main" id="{0E7E02B5-C506-1B44-A03C-E4715EF20EF5}"/>
                </a:ext>
              </a:extLst>
            </p:cNvPr>
            <p:cNvSpPr>
              <a:spLocks noChangeShapeType="1"/>
            </p:cNvSpPr>
            <p:nvPr/>
          </p:nvSpPr>
          <p:spPr bwMode="auto">
            <a:xfrm flipH="1" flipV="1">
              <a:off x="49418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85" name="Freeform 29">
              <a:extLst>
                <a:ext uri="{FF2B5EF4-FFF2-40B4-BE49-F238E27FC236}">
                  <a16:creationId xmlns:a16="http://schemas.microsoft.com/office/drawing/2014/main" id="{B63C913B-1F63-2D4B-BC29-272770BB82AF}"/>
                </a:ext>
              </a:extLst>
            </p:cNvPr>
            <p:cNvSpPr>
              <a:spLocks/>
            </p:cNvSpPr>
            <p:nvPr/>
          </p:nvSpPr>
          <p:spPr bwMode="auto">
            <a:xfrm>
              <a:off x="31464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86" name="Freeform 34">
              <a:extLst>
                <a:ext uri="{FF2B5EF4-FFF2-40B4-BE49-F238E27FC236}">
                  <a16:creationId xmlns:a16="http://schemas.microsoft.com/office/drawing/2014/main" id="{AE7D7AEE-CE8C-5B46-9737-BA68E2BB08D9}"/>
                </a:ext>
              </a:extLst>
            </p:cNvPr>
            <p:cNvSpPr>
              <a:spLocks/>
            </p:cNvSpPr>
            <p:nvPr/>
          </p:nvSpPr>
          <p:spPr bwMode="auto">
            <a:xfrm>
              <a:off x="44323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87" name="Line 35">
              <a:extLst>
                <a:ext uri="{FF2B5EF4-FFF2-40B4-BE49-F238E27FC236}">
                  <a16:creationId xmlns:a16="http://schemas.microsoft.com/office/drawing/2014/main" id="{C33578E2-0C90-B54C-9483-98BBCC7E22F4}"/>
                </a:ext>
              </a:extLst>
            </p:cNvPr>
            <p:cNvSpPr>
              <a:spLocks noChangeShapeType="1"/>
            </p:cNvSpPr>
            <p:nvPr/>
          </p:nvSpPr>
          <p:spPr bwMode="auto">
            <a:xfrm>
              <a:off x="34829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88" name="Freeform 40">
              <a:extLst>
                <a:ext uri="{FF2B5EF4-FFF2-40B4-BE49-F238E27FC236}">
                  <a16:creationId xmlns:a16="http://schemas.microsoft.com/office/drawing/2014/main" id="{10E0D677-411E-7849-B542-7B40808173F6}"/>
                </a:ext>
              </a:extLst>
            </p:cNvPr>
            <p:cNvSpPr>
              <a:spLocks/>
            </p:cNvSpPr>
            <p:nvPr/>
          </p:nvSpPr>
          <p:spPr bwMode="auto">
            <a:xfrm>
              <a:off x="44323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7889" name="Line 41">
              <a:extLst>
                <a:ext uri="{FF2B5EF4-FFF2-40B4-BE49-F238E27FC236}">
                  <a16:creationId xmlns:a16="http://schemas.microsoft.com/office/drawing/2014/main" id="{6DE7F2CC-A3D8-504D-89DF-58B1A1E71E3B}"/>
                </a:ext>
              </a:extLst>
            </p:cNvPr>
            <p:cNvSpPr>
              <a:spLocks noChangeShapeType="1"/>
            </p:cNvSpPr>
            <p:nvPr/>
          </p:nvSpPr>
          <p:spPr bwMode="auto">
            <a:xfrm>
              <a:off x="32781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90" name="Line 42">
              <a:extLst>
                <a:ext uri="{FF2B5EF4-FFF2-40B4-BE49-F238E27FC236}">
                  <a16:creationId xmlns:a16="http://schemas.microsoft.com/office/drawing/2014/main" id="{C1E972C0-B383-8A4A-82E4-E75A36F82721}"/>
                </a:ext>
              </a:extLst>
            </p:cNvPr>
            <p:cNvSpPr>
              <a:spLocks noChangeShapeType="1"/>
            </p:cNvSpPr>
            <p:nvPr/>
          </p:nvSpPr>
          <p:spPr bwMode="auto">
            <a:xfrm>
              <a:off x="34829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91" name="Freeform 44">
              <a:extLst>
                <a:ext uri="{FF2B5EF4-FFF2-40B4-BE49-F238E27FC236}">
                  <a16:creationId xmlns:a16="http://schemas.microsoft.com/office/drawing/2014/main" id="{0D9FA837-420E-AE48-828B-689477FE22F0}"/>
                </a:ext>
              </a:extLst>
            </p:cNvPr>
            <p:cNvSpPr>
              <a:spLocks/>
            </p:cNvSpPr>
            <p:nvPr/>
          </p:nvSpPr>
          <p:spPr bwMode="auto">
            <a:xfrm>
              <a:off x="22066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7892" name="Line 45">
              <a:extLst>
                <a:ext uri="{FF2B5EF4-FFF2-40B4-BE49-F238E27FC236}">
                  <a16:creationId xmlns:a16="http://schemas.microsoft.com/office/drawing/2014/main" id="{AF8ABC43-D3F4-D943-A770-BA013BEC1F07}"/>
                </a:ext>
              </a:extLst>
            </p:cNvPr>
            <p:cNvSpPr>
              <a:spLocks noChangeShapeType="1"/>
            </p:cNvSpPr>
            <p:nvPr/>
          </p:nvSpPr>
          <p:spPr bwMode="auto">
            <a:xfrm flipH="1">
              <a:off x="22066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93" name="Freeform 51">
              <a:extLst>
                <a:ext uri="{FF2B5EF4-FFF2-40B4-BE49-F238E27FC236}">
                  <a16:creationId xmlns:a16="http://schemas.microsoft.com/office/drawing/2014/main" id="{AB343EDB-6DCF-7249-BF86-C5987AE6A35A}"/>
                </a:ext>
              </a:extLst>
            </p:cNvPr>
            <p:cNvSpPr>
              <a:spLocks/>
            </p:cNvSpPr>
            <p:nvPr/>
          </p:nvSpPr>
          <p:spPr bwMode="auto">
            <a:xfrm>
              <a:off x="31496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94" name="AutoShape 56">
              <a:extLst>
                <a:ext uri="{FF2B5EF4-FFF2-40B4-BE49-F238E27FC236}">
                  <a16:creationId xmlns:a16="http://schemas.microsoft.com/office/drawing/2014/main" id="{4AB08DF6-9ECE-2A4E-A4D3-36E98CEC003E}"/>
                </a:ext>
              </a:extLst>
            </p:cNvPr>
            <p:cNvSpPr>
              <a:spLocks noChangeArrowheads="1"/>
            </p:cNvSpPr>
            <p:nvPr/>
          </p:nvSpPr>
          <p:spPr bwMode="auto">
            <a:xfrm>
              <a:off x="25050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895" name="AutoShape 57">
              <a:extLst>
                <a:ext uri="{FF2B5EF4-FFF2-40B4-BE49-F238E27FC236}">
                  <a16:creationId xmlns:a16="http://schemas.microsoft.com/office/drawing/2014/main" id="{D852F63A-67BE-A246-BF11-B473B25D9C34}"/>
                </a:ext>
              </a:extLst>
            </p:cNvPr>
            <p:cNvSpPr>
              <a:spLocks noChangeArrowheads="1"/>
            </p:cNvSpPr>
            <p:nvPr/>
          </p:nvSpPr>
          <p:spPr bwMode="auto">
            <a:xfrm>
              <a:off x="25050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896" name="AutoShape 59">
              <a:extLst>
                <a:ext uri="{FF2B5EF4-FFF2-40B4-BE49-F238E27FC236}">
                  <a16:creationId xmlns:a16="http://schemas.microsoft.com/office/drawing/2014/main" id="{B08CC1DA-A62A-4547-80DF-50BA732D53A9}"/>
                </a:ext>
              </a:extLst>
            </p:cNvPr>
            <p:cNvSpPr>
              <a:spLocks noChangeArrowheads="1"/>
            </p:cNvSpPr>
            <p:nvPr/>
          </p:nvSpPr>
          <p:spPr bwMode="auto">
            <a:xfrm>
              <a:off x="37861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897" name="AutoShape 61">
              <a:extLst>
                <a:ext uri="{FF2B5EF4-FFF2-40B4-BE49-F238E27FC236}">
                  <a16:creationId xmlns:a16="http://schemas.microsoft.com/office/drawing/2014/main" id="{60809FAA-FF08-9B4E-8B1B-BC2CE6E49A4C}"/>
                </a:ext>
              </a:extLst>
            </p:cNvPr>
            <p:cNvSpPr>
              <a:spLocks noChangeArrowheads="1"/>
            </p:cNvSpPr>
            <p:nvPr/>
          </p:nvSpPr>
          <p:spPr bwMode="auto">
            <a:xfrm>
              <a:off x="37893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898" name="Freeform 64">
              <a:extLst>
                <a:ext uri="{FF2B5EF4-FFF2-40B4-BE49-F238E27FC236}">
                  <a16:creationId xmlns:a16="http://schemas.microsoft.com/office/drawing/2014/main" id="{15CB1CAE-2F03-CD49-9B34-212F8931805B}"/>
                </a:ext>
              </a:extLst>
            </p:cNvPr>
            <p:cNvSpPr>
              <a:spLocks/>
            </p:cNvSpPr>
            <p:nvPr/>
          </p:nvSpPr>
          <p:spPr bwMode="auto">
            <a:xfrm>
              <a:off x="49117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899" name="Line 5">
              <a:extLst>
                <a:ext uri="{FF2B5EF4-FFF2-40B4-BE49-F238E27FC236}">
                  <a16:creationId xmlns:a16="http://schemas.microsoft.com/office/drawing/2014/main" id="{F833830D-24EC-5641-96C3-F1CF4FA76474}"/>
                </a:ext>
              </a:extLst>
            </p:cNvPr>
            <p:cNvSpPr>
              <a:spLocks noChangeShapeType="1"/>
            </p:cNvSpPr>
            <p:nvPr/>
          </p:nvSpPr>
          <p:spPr bwMode="auto">
            <a:xfrm flipH="1">
              <a:off x="77660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0" name="Line 6">
              <a:extLst>
                <a:ext uri="{FF2B5EF4-FFF2-40B4-BE49-F238E27FC236}">
                  <a16:creationId xmlns:a16="http://schemas.microsoft.com/office/drawing/2014/main" id="{E3E02222-4CCB-0C4E-888B-17322E4EC17B}"/>
                </a:ext>
              </a:extLst>
            </p:cNvPr>
            <p:cNvSpPr>
              <a:spLocks noChangeShapeType="1"/>
            </p:cNvSpPr>
            <p:nvPr/>
          </p:nvSpPr>
          <p:spPr bwMode="auto">
            <a:xfrm flipH="1">
              <a:off x="77660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1" name="Freeform 7">
              <a:extLst>
                <a:ext uri="{FF2B5EF4-FFF2-40B4-BE49-F238E27FC236}">
                  <a16:creationId xmlns:a16="http://schemas.microsoft.com/office/drawing/2014/main" id="{CA1857AB-4974-B74C-9D12-E0676F55C066}"/>
                </a:ext>
              </a:extLst>
            </p:cNvPr>
            <p:cNvSpPr>
              <a:spLocks/>
            </p:cNvSpPr>
            <p:nvPr/>
          </p:nvSpPr>
          <p:spPr bwMode="auto">
            <a:xfrm>
              <a:off x="66944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02" name="Freeform 8">
              <a:extLst>
                <a:ext uri="{FF2B5EF4-FFF2-40B4-BE49-F238E27FC236}">
                  <a16:creationId xmlns:a16="http://schemas.microsoft.com/office/drawing/2014/main" id="{992BBBD5-20C3-8543-811B-3EC7E1D6293B}"/>
                </a:ext>
              </a:extLst>
            </p:cNvPr>
            <p:cNvSpPr>
              <a:spLocks/>
            </p:cNvSpPr>
            <p:nvPr/>
          </p:nvSpPr>
          <p:spPr bwMode="auto">
            <a:xfrm>
              <a:off x="66944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03" name="Freeform 10">
              <a:extLst>
                <a:ext uri="{FF2B5EF4-FFF2-40B4-BE49-F238E27FC236}">
                  <a16:creationId xmlns:a16="http://schemas.microsoft.com/office/drawing/2014/main" id="{9F78DDA2-27A6-E343-8A93-A84C1222EC4A}"/>
                </a:ext>
              </a:extLst>
            </p:cNvPr>
            <p:cNvSpPr>
              <a:spLocks/>
            </p:cNvSpPr>
            <p:nvPr/>
          </p:nvSpPr>
          <p:spPr bwMode="auto">
            <a:xfrm>
              <a:off x="81248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04" name="Freeform 11">
              <a:extLst>
                <a:ext uri="{FF2B5EF4-FFF2-40B4-BE49-F238E27FC236}">
                  <a16:creationId xmlns:a16="http://schemas.microsoft.com/office/drawing/2014/main" id="{98AB9612-A5A7-B14D-AA09-BEAC5C530B4E}"/>
                </a:ext>
              </a:extLst>
            </p:cNvPr>
            <p:cNvSpPr>
              <a:spLocks/>
            </p:cNvSpPr>
            <p:nvPr/>
          </p:nvSpPr>
          <p:spPr bwMode="auto">
            <a:xfrm>
              <a:off x="81311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7905" name="Line 13">
              <a:extLst>
                <a:ext uri="{FF2B5EF4-FFF2-40B4-BE49-F238E27FC236}">
                  <a16:creationId xmlns:a16="http://schemas.microsoft.com/office/drawing/2014/main" id="{DCC8DE43-4446-E246-A2AE-89A5865CDB8F}"/>
                </a:ext>
              </a:extLst>
            </p:cNvPr>
            <p:cNvSpPr>
              <a:spLocks noChangeShapeType="1"/>
            </p:cNvSpPr>
            <p:nvPr/>
          </p:nvSpPr>
          <p:spPr bwMode="auto">
            <a:xfrm flipH="1">
              <a:off x="64897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6" name="Line 14">
              <a:extLst>
                <a:ext uri="{FF2B5EF4-FFF2-40B4-BE49-F238E27FC236}">
                  <a16:creationId xmlns:a16="http://schemas.microsoft.com/office/drawing/2014/main" id="{5E856396-D937-624D-BBD3-0DFE66339FBC}"/>
                </a:ext>
              </a:extLst>
            </p:cNvPr>
            <p:cNvSpPr>
              <a:spLocks noChangeShapeType="1"/>
            </p:cNvSpPr>
            <p:nvPr/>
          </p:nvSpPr>
          <p:spPr bwMode="auto">
            <a:xfrm flipV="1">
              <a:off x="54181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7" name="Freeform 20">
              <a:extLst>
                <a:ext uri="{FF2B5EF4-FFF2-40B4-BE49-F238E27FC236}">
                  <a16:creationId xmlns:a16="http://schemas.microsoft.com/office/drawing/2014/main" id="{1F6EA8EA-064F-774D-8823-F38A0DFC5D3F}"/>
                </a:ext>
              </a:extLst>
            </p:cNvPr>
            <p:cNvSpPr>
              <a:spLocks/>
            </p:cNvSpPr>
            <p:nvPr/>
          </p:nvSpPr>
          <p:spPr bwMode="auto">
            <a:xfrm>
              <a:off x="54181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7908" name="Line 21">
              <a:extLst>
                <a:ext uri="{FF2B5EF4-FFF2-40B4-BE49-F238E27FC236}">
                  <a16:creationId xmlns:a16="http://schemas.microsoft.com/office/drawing/2014/main" id="{66C68389-CF4E-BE42-B256-3B9928B84F59}"/>
                </a:ext>
              </a:extLst>
            </p:cNvPr>
            <p:cNvSpPr>
              <a:spLocks noChangeShapeType="1"/>
            </p:cNvSpPr>
            <p:nvPr/>
          </p:nvSpPr>
          <p:spPr bwMode="auto">
            <a:xfrm flipH="1">
              <a:off x="54181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9" name="Line 25">
              <a:extLst>
                <a:ext uri="{FF2B5EF4-FFF2-40B4-BE49-F238E27FC236}">
                  <a16:creationId xmlns:a16="http://schemas.microsoft.com/office/drawing/2014/main" id="{BE489308-E823-1F41-8D94-4275DCEA78C1}"/>
                </a:ext>
              </a:extLst>
            </p:cNvPr>
            <p:cNvSpPr>
              <a:spLocks noChangeShapeType="1"/>
            </p:cNvSpPr>
            <p:nvPr/>
          </p:nvSpPr>
          <p:spPr bwMode="auto">
            <a:xfrm flipH="1">
              <a:off x="81534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0" name="Freeform 29">
              <a:extLst>
                <a:ext uri="{FF2B5EF4-FFF2-40B4-BE49-F238E27FC236}">
                  <a16:creationId xmlns:a16="http://schemas.microsoft.com/office/drawing/2014/main" id="{C5091F77-2258-C741-817E-C7AF0C3484E2}"/>
                </a:ext>
              </a:extLst>
            </p:cNvPr>
            <p:cNvSpPr>
              <a:spLocks/>
            </p:cNvSpPr>
            <p:nvPr/>
          </p:nvSpPr>
          <p:spPr bwMode="auto">
            <a:xfrm>
              <a:off x="63579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11" name="Freeform 34">
              <a:extLst>
                <a:ext uri="{FF2B5EF4-FFF2-40B4-BE49-F238E27FC236}">
                  <a16:creationId xmlns:a16="http://schemas.microsoft.com/office/drawing/2014/main" id="{87861F75-96E4-D54E-B025-CECCC9A8F0DE}"/>
                </a:ext>
              </a:extLst>
            </p:cNvPr>
            <p:cNvSpPr>
              <a:spLocks/>
            </p:cNvSpPr>
            <p:nvPr/>
          </p:nvSpPr>
          <p:spPr bwMode="auto">
            <a:xfrm>
              <a:off x="76438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12" name="Line 35">
              <a:extLst>
                <a:ext uri="{FF2B5EF4-FFF2-40B4-BE49-F238E27FC236}">
                  <a16:creationId xmlns:a16="http://schemas.microsoft.com/office/drawing/2014/main" id="{4D100539-4342-FF4B-AD5E-592F13A05FE5}"/>
                </a:ext>
              </a:extLst>
            </p:cNvPr>
            <p:cNvSpPr>
              <a:spLocks noChangeShapeType="1"/>
            </p:cNvSpPr>
            <p:nvPr/>
          </p:nvSpPr>
          <p:spPr bwMode="auto">
            <a:xfrm>
              <a:off x="66944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3" name="Freeform 40">
              <a:extLst>
                <a:ext uri="{FF2B5EF4-FFF2-40B4-BE49-F238E27FC236}">
                  <a16:creationId xmlns:a16="http://schemas.microsoft.com/office/drawing/2014/main" id="{7E7A84BE-C0A4-4B43-B6BA-D83BA732E64B}"/>
                </a:ext>
              </a:extLst>
            </p:cNvPr>
            <p:cNvSpPr>
              <a:spLocks/>
            </p:cNvSpPr>
            <p:nvPr/>
          </p:nvSpPr>
          <p:spPr bwMode="auto">
            <a:xfrm>
              <a:off x="76438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7914" name="Line 41">
              <a:extLst>
                <a:ext uri="{FF2B5EF4-FFF2-40B4-BE49-F238E27FC236}">
                  <a16:creationId xmlns:a16="http://schemas.microsoft.com/office/drawing/2014/main" id="{E6C58F7E-63ED-0D4E-858C-24AF92B64B80}"/>
                </a:ext>
              </a:extLst>
            </p:cNvPr>
            <p:cNvSpPr>
              <a:spLocks noChangeShapeType="1"/>
            </p:cNvSpPr>
            <p:nvPr/>
          </p:nvSpPr>
          <p:spPr bwMode="auto">
            <a:xfrm>
              <a:off x="64897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5" name="Line 42">
              <a:extLst>
                <a:ext uri="{FF2B5EF4-FFF2-40B4-BE49-F238E27FC236}">
                  <a16:creationId xmlns:a16="http://schemas.microsoft.com/office/drawing/2014/main" id="{39E6882C-E3CA-8F4A-B206-ACC6FA2716E0}"/>
                </a:ext>
              </a:extLst>
            </p:cNvPr>
            <p:cNvSpPr>
              <a:spLocks noChangeShapeType="1"/>
            </p:cNvSpPr>
            <p:nvPr/>
          </p:nvSpPr>
          <p:spPr bwMode="auto">
            <a:xfrm>
              <a:off x="66944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6" name="Freeform 44">
              <a:extLst>
                <a:ext uri="{FF2B5EF4-FFF2-40B4-BE49-F238E27FC236}">
                  <a16:creationId xmlns:a16="http://schemas.microsoft.com/office/drawing/2014/main" id="{C5B8B73B-7200-FF4B-8B69-04BF930C64E4}"/>
                </a:ext>
              </a:extLst>
            </p:cNvPr>
            <p:cNvSpPr>
              <a:spLocks/>
            </p:cNvSpPr>
            <p:nvPr/>
          </p:nvSpPr>
          <p:spPr bwMode="auto">
            <a:xfrm>
              <a:off x="54181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7917" name="Line 45">
              <a:extLst>
                <a:ext uri="{FF2B5EF4-FFF2-40B4-BE49-F238E27FC236}">
                  <a16:creationId xmlns:a16="http://schemas.microsoft.com/office/drawing/2014/main" id="{FCF4E18D-C6A6-974D-9E1A-0E622EBDCEEA}"/>
                </a:ext>
              </a:extLst>
            </p:cNvPr>
            <p:cNvSpPr>
              <a:spLocks noChangeShapeType="1"/>
            </p:cNvSpPr>
            <p:nvPr/>
          </p:nvSpPr>
          <p:spPr bwMode="auto">
            <a:xfrm flipH="1">
              <a:off x="54181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8" name="Freeform 51">
              <a:extLst>
                <a:ext uri="{FF2B5EF4-FFF2-40B4-BE49-F238E27FC236}">
                  <a16:creationId xmlns:a16="http://schemas.microsoft.com/office/drawing/2014/main" id="{EBD0F9AC-2D50-E741-BD74-8E4A74C7A66F}"/>
                </a:ext>
              </a:extLst>
            </p:cNvPr>
            <p:cNvSpPr>
              <a:spLocks/>
            </p:cNvSpPr>
            <p:nvPr/>
          </p:nvSpPr>
          <p:spPr bwMode="auto">
            <a:xfrm>
              <a:off x="63611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19" name="Line 53">
              <a:extLst>
                <a:ext uri="{FF2B5EF4-FFF2-40B4-BE49-F238E27FC236}">
                  <a16:creationId xmlns:a16="http://schemas.microsoft.com/office/drawing/2014/main" id="{5F091767-3E62-2340-85EC-68BE74DC4B83}"/>
                </a:ext>
              </a:extLst>
            </p:cNvPr>
            <p:cNvSpPr>
              <a:spLocks noChangeShapeType="1"/>
            </p:cNvSpPr>
            <p:nvPr/>
          </p:nvSpPr>
          <p:spPr bwMode="auto">
            <a:xfrm flipH="1" flipV="1">
              <a:off x="85565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20" name="Rectangle 54">
              <a:extLst>
                <a:ext uri="{FF2B5EF4-FFF2-40B4-BE49-F238E27FC236}">
                  <a16:creationId xmlns:a16="http://schemas.microsoft.com/office/drawing/2014/main" id="{BE037217-77FB-E046-B27D-21258820ABDC}"/>
                </a:ext>
              </a:extLst>
            </p:cNvPr>
            <p:cNvSpPr>
              <a:spLocks noChangeArrowheads="1"/>
            </p:cNvSpPr>
            <p:nvPr/>
          </p:nvSpPr>
          <p:spPr bwMode="auto">
            <a:xfrm>
              <a:off x="8555038" y="4113407"/>
              <a:ext cx="198780" cy="246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7921" name="Rectangle 55">
              <a:extLst>
                <a:ext uri="{FF2B5EF4-FFF2-40B4-BE49-F238E27FC236}">
                  <a16:creationId xmlns:a16="http://schemas.microsoft.com/office/drawing/2014/main" id="{B4561F70-A009-CE43-B0CC-AC9454E6F0FC}"/>
                </a:ext>
              </a:extLst>
            </p:cNvPr>
            <p:cNvSpPr>
              <a:spLocks noChangeArrowheads="1"/>
            </p:cNvSpPr>
            <p:nvPr/>
          </p:nvSpPr>
          <p:spPr bwMode="auto">
            <a:xfrm>
              <a:off x="8566150" y="2822769"/>
              <a:ext cx="198780" cy="246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7922" name="AutoShape 56">
              <a:extLst>
                <a:ext uri="{FF2B5EF4-FFF2-40B4-BE49-F238E27FC236}">
                  <a16:creationId xmlns:a16="http://schemas.microsoft.com/office/drawing/2014/main" id="{23361A87-C074-2349-88E9-28CEC32D3D92}"/>
                </a:ext>
              </a:extLst>
            </p:cNvPr>
            <p:cNvSpPr>
              <a:spLocks noChangeArrowheads="1"/>
            </p:cNvSpPr>
            <p:nvPr/>
          </p:nvSpPr>
          <p:spPr bwMode="auto">
            <a:xfrm>
              <a:off x="57165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23" name="AutoShape 57">
              <a:extLst>
                <a:ext uri="{FF2B5EF4-FFF2-40B4-BE49-F238E27FC236}">
                  <a16:creationId xmlns:a16="http://schemas.microsoft.com/office/drawing/2014/main" id="{1810EF51-0B31-334C-A430-A2A7241520DF}"/>
                </a:ext>
              </a:extLst>
            </p:cNvPr>
            <p:cNvSpPr>
              <a:spLocks noChangeArrowheads="1"/>
            </p:cNvSpPr>
            <p:nvPr/>
          </p:nvSpPr>
          <p:spPr bwMode="auto">
            <a:xfrm>
              <a:off x="57165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24" name="AutoShape 59">
              <a:extLst>
                <a:ext uri="{FF2B5EF4-FFF2-40B4-BE49-F238E27FC236}">
                  <a16:creationId xmlns:a16="http://schemas.microsoft.com/office/drawing/2014/main" id="{5DC861A6-EEC8-E943-ABC0-89A9932613B6}"/>
                </a:ext>
              </a:extLst>
            </p:cNvPr>
            <p:cNvSpPr>
              <a:spLocks noChangeArrowheads="1"/>
            </p:cNvSpPr>
            <p:nvPr/>
          </p:nvSpPr>
          <p:spPr bwMode="auto">
            <a:xfrm>
              <a:off x="69977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25" name="AutoShape 61">
              <a:extLst>
                <a:ext uri="{FF2B5EF4-FFF2-40B4-BE49-F238E27FC236}">
                  <a16:creationId xmlns:a16="http://schemas.microsoft.com/office/drawing/2014/main" id="{4E8DE380-E328-A74B-B3EF-46E71E216156}"/>
                </a:ext>
              </a:extLst>
            </p:cNvPr>
            <p:cNvSpPr>
              <a:spLocks noChangeArrowheads="1"/>
            </p:cNvSpPr>
            <p:nvPr/>
          </p:nvSpPr>
          <p:spPr bwMode="auto">
            <a:xfrm>
              <a:off x="70008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26" name="Freeform 64">
              <a:extLst>
                <a:ext uri="{FF2B5EF4-FFF2-40B4-BE49-F238E27FC236}">
                  <a16:creationId xmlns:a16="http://schemas.microsoft.com/office/drawing/2014/main" id="{82555075-6434-B744-AC76-EDEC8904FA43}"/>
                </a:ext>
              </a:extLst>
            </p:cNvPr>
            <p:cNvSpPr>
              <a:spLocks/>
            </p:cNvSpPr>
            <p:nvPr/>
          </p:nvSpPr>
          <p:spPr bwMode="auto">
            <a:xfrm>
              <a:off x="81232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27" name="Freeform 65">
              <a:extLst>
                <a:ext uri="{FF2B5EF4-FFF2-40B4-BE49-F238E27FC236}">
                  <a16:creationId xmlns:a16="http://schemas.microsoft.com/office/drawing/2014/main" id="{C54B9522-AE60-3145-BD9E-3D83A8116A8A}"/>
                </a:ext>
              </a:extLst>
            </p:cNvPr>
            <p:cNvSpPr>
              <a:spLocks/>
            </p:cNvSpPr>
            <p:nvPr/>
          </p:nvSpPr>
          <p:spPr bwMode="auto">
            <a:xfrm>
              <a:off x="53890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28" name="Line 14">
              <a:extLst>
                <a:ext uri="{FF2B5EF4-FFF2-40B4-BE49-F238E27FC236}">
                  <a16:creationId xmlns:a16="http://schemas.microsoft.com/office/drawing/2014/main" id="{297E193D-1128-B240-A267-788E7D333EE8}"/>
                </a:ext>
              </a:extLst>
            </p:cNvPr>
            <p:cNvSpPr>
              <a:spLocks noChangeShapeType="1"/>
            </p:cNvSpPr>
            <p:nvPr/>
          </p:nvSpPr>
          <p:spPr bwMode="auto">
            <a:xfrm flipV="1">
              <a:off x="49437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29" name="Line 14">
              <a:extLst>
                <a:ext uri="{FF2B5EF4-FFF2-40B4-BE49-F238E27FC236}">
                  <a16:creationId xmlns:a16="http://schemas.microsoft.com/office/drawing/2014/main" id="{116A4CC0-3F03-164A-AD9B-C9B73912F8FA}"/>
                </a:ext>
              </a:extLst>
            </p:cNvPr>
            <p:cNvSpPr>
              <a:spLocks noChangeShapeType="1"/>
            </p:cNvSpPr>
            <p:nvPr/>
          </p:nvSpPr>
          <p:spPr bwMode="auto">
            <a:xfrm flipH="1" flipV="1">
              <a:off x="49418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0" name="Line 14">
              <a:extLst>
                <a:ext uri="{FF2B5EF4-FFF2-40B4-BE49-F238E27FC236}">
                  <a16:creationId xmlns:a16="http://schemas.microsoft.com/office/drawing/2014/main" id="{5027BEA5-19E2-D444-B78C-3FE981F29A35}"/>
                </a:ext>
              </a:extLst>
            </p:cNvPr>
            <p:cNvSpPr>
              <a:spLocks noChangeShapeType="1"/>
            </p:cNvSpPr>
            <p:nvPr/>
          </p:nvSpPr>
          <p:spPr bwMode="auto">
            <a:xfrm flipH="1" flipV="1">
              <a:off x="54137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1" name="Line 13">
              <a:extLst>
                <a:ext uri="{FF2B5EF4-FFF2-40B4-BE49-F238E27FC236}">
                  <a16:creationId xmlns:a16="http://schemas.microsoft.com/office/drawing/2014/main" id="{F167528D-24DA-AB42-B0B6-5E3E60F44E43}"/>
                </a:ext>
              </a:extLst>
            </p:cNvPr>
            <p:cNvSpPr>
              <a:spLocks noChangeShapeType="1"/>
            </p:cNvSpPr>
            <p:nvPr/>
          </p:nvSpPr>
          <p:spPr bwMode="auto">
            <a:xfrm flipH="1" flipV="1">
              <a:off x="4324575" y="5295541"/>
              <a:ext cx="1104177" cy="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2" name="Freeform 29">
              <a:extLst>
                <a:ext uri="{FF2B5EF4-FFF2-40B4-BE49-F238E27FC236}">
                  <a16:creationId xmlns:a16="http://schemas.microsoft.com/office/drawing/2014/main" id="{F30FA875-F8D5-3245-9445-6869B45FB096}"/>
                </a:ext>
              </a:extLst>
            </p:cNvPr>
            <p:cNvSpPr>
              <a:spLocks/>
            </p:cNvSpPr>
            <p:nvPr/>
          </p:nvSpPr>
          <p:spPr bwMode="auto">
            <a:xfrm>
              <a:off x="4202338" y="5235027"/>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33" name="Isosceles Triangle 11">
              <a:extLst>
                <a:ext uri="{FF2B5EF4-FFF2-40B4-BE49-F238E27FC236}">
                  <a16:creationId xmlns:a16="http://schemas.microsoft.com/office/drawing/2014/main" id="{424E252A-911B-154D-8455-1FD094642CCC}"/>
                </a:ext>
              </a:extLst>
            </p:cNvPr>
            <p:cNvSpPr>
              <a:spLocks noChangeArrowheads="1"/>
            </p:cNvSpPr>
            <p:nvPr/>
          </p:nvSpPr>
          <p:spPr bwMode="auto">
            <a:xfrm rot="5400000">
              <a:off x="3812111" y="5104852"/>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34" name="Line 13">
              <a:extLst>
                <a:ext uri="{FF2B5EF4-FFF2-40B4-BE49-F238E27FC236}">
                  <a16:creationId xmlns:a16="http://schemas.microsoft.com/office/drawing/2014/main" id="{A0449E0B-8937-7945-B3BC-A25960DDE4D5}"/>
                </a:ext>
              </a:extLst>
            </p:cNvPr>
            <p:cNvSpPr>
              <a:spLocks noChangeShapeType="1"/>
            </p:cNvSpPr>
            <p:nvPr/>
          </p:nvSpPr>
          <p:spPr bwMode="auto">
            <a:xfrm flipH="1" flipV="1">
              <a:off x="965792" y="5288293"/>
              <a:ext cx="2829651" cy="6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5" name="Line 19">
              <a:extLst>
                <a:ext uri="{FF2B5EF4-FFF2-40B4-BE49-F238E27FC236}">
                  <a16:creationId xmlns:a16="http://schemas.microsoft.com/office/drawing/2014/main" id="{F7BCB5BE-EB9B-E440-9FC8-CCAA07A3597D}"/>
                </a:ext>
              </a:extLst>
            </p:cNvPr>
            <p:cNvSpPr>
              <a:spLocks noChangeShapeType="1"/>
            </p:cNvSpPr>
            <p:nvPr/>
          </p:nvSpPr>
          <p:spPr bwMode="auto">
            <a:xfrm flipH="1">
              <a:off x="49403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6" name="Line 47">
              <a:extLst>
                <a:ext uri="{FF2B5EF4-FFF2-40B4-BE49-F238E27FC236}">
                  <a16:creationId xmlns:a16="http://schemas.microsoft.com/office/drawing/2014/main" id="{B284A83A-B9A0-6C41-AC84-E1A9DB2AE577}"/>
                </a:ext>
              </a:extLst>
            </p:cNvPr>
            <p:cNvSpPr>
              <a:spLocks noChangeShapeType="1"/>
            </p:cNvSpPr>
            <p:nvPr/>
          </p:nvSpPr>
          <p:spPr bwMode="auto">
            <a:xfrm flipH="1" flipV="1">
              <a:off x="49360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7" name="Freeform 65">
              <a:extLst>
                <a:ext uri="{FF2B5EF4-FFF2-40B4-BE49-F238E27FC236}">
                  <a16:creationId xmlns:a16="http://schemas.microsoft.com/office/drawing/2014/main" id="{B8771094-77C7-7B4B-8A0A-02CEA53BB4E4}"/>
                </a:ext>
              </a:extLst>
            </p:cNvPr>
            <p:cNvSpPr>
              <a:spLocks/>
            </p:cNvSpPr>
            <p:nvPr/>
          </p:nvSpPr>
          <p:spPr bwMode="auto">
            <a:xfrm>
              <a:off x="21796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38" name="Freeform 46">
              <a:extLst>
                <a:ext uri="{FF2B5EF4-FFF2-40B4-BE49-F238E27FC236}">
                  <a16:creationId xmlns:a16="http://schemas.microsoft.com/office/drawing/2014/main" id="{203F8337-1514-6141-9898-A971FAA6B0E9}"/>
                </a:ext>
              </a:extLst>
            </p:cNvPr>
            <p:cNvSpPr>
              <a:spLocks/>
            </p:cNvSpPr>
            <p:nvPr/>
          </p:nvSpPr>
          <p:spPr bwMode="auto">
            <a:xfrm flipV="1">
              <a:off x="6881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7939" name="Rectangle 26">
              <a:extLst>
                <a:ext uri="{FF2B5EF4-FFF2-40B4-BE49-F238E27FC236}">
                  <a16:creationId xmlns:a16="http://schemas.microsoft.com/office/drawing/2014/main" id="{9A12778B-82EC-C14D-9ACB-7BFE3C97D7FF}"/>
                </a:ext>
              </a:extLst>
            </p:cNvPr>
            <p:cNvSpPr>
              <a:spLocks noChangeArrowheads="1"/>
            </p:cNvSpPr>
            <p:nvPr/>
          </p:nvSpPr>
          <p:spPr bwMode="auto">
            <a:xfrm>
              <a:off x="4188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207940" name="Line 13">
              <a:extLst>
                <a:ext uri="{FF2B5EF4-FFF2-40B4-BE49-F238E27FC236}">
                  <a16:creationId xmlns:a16="http://schemas.microsoft.com/office/drawing/2014/main" id="{20037214-8279-0A46-BA8B-850657495419}"/>
                </a:ext>
              </a:extLst>
            </p:cNvPr>
            <p:cNvSpPr>
              <a:spLocks noChangeShapeType="1"/>
            </p:cNvSpPr>
            <p:nvPr/>
          </p:nvSpPr>
          <p:spPr bwMode="auto">
            <a:xfrm rot="5400000" flipH="1">
              <a:off x="17204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41" name="Freeform 29">
              <a:extLst>
                <a:ext uri="{FF2B5EF4-FFF2-40B4-BE49-F238E27FC236}">
                  <a16:creationId xmlns:a16="http://schemas.microsoft.com/office/drawing/2014/main" id="{69C3B597-80D0-E64F-AF58-BFF4CE73F01C}"/>
                </a:ext>
              </a:extLst>
            </p:cNvPr>
            <p:cNvSpPr>
              <a:spLocks/>
            </p:cNvSpPr>
            <p:nvPr/>
          </p:nvSpPr>
          <p:spPr bwMode="auto">
            <a:xfrm rot="5400000">
              <a:off x="17320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42" name="Isosceles Triangle 11">
              <a:extLst>
                <a:ext uri="{FF2B5EF4-FFF2-40B4-BE49-F238E27FC236}">
                  <a16:creationId xmlns:a16="http://schemas.microsoft.com/office/drawing/2014/main" id="{C0384A0D-3F7C-1D45-A979-92CDB4AF3915}"/>
                </a:ext>
              </a:extLst>
            </p:cNvPr>
            <p:cNvSpPr>
              <a:spLocks noChangeArrowheads="1"/>
            </p:cNvSpPr>
            <p:nvPr/>
          </p:nvSpPr>
          <p:spPr bwMode="auto">
            <a:xfrm rot="10800000">
              <a:off x="16144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43" name="Line 13">
              <a:extLst>
                <a:ext uri="{FF2B5EF4-FFF2-40B4-BE49-F238E27FC236}">
                  <a16:creationId xmlns:a16="http://schemas.microsoft.com/office/drawing/2014/main" id="{F0514D89-87AB-184F-A58C-413C677057F2}"/>
                </a:ext>
              </a:extLst>
            </p:cNvPr>
            <p:cNvSpPr>
              <a:spLocks noChangeShapeType="1"/>
            </p:cNvSpPr>
            <p:nvPr/>
          </p:nvSpPr>
          <p:spPr bwMode="auto">
            <a:xfrm rot="5400000" flipH="1">
              <a:off x="11638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44" name="Freeform 65">
              <a:extLst>
                <a:ext uri="{FF2B5EF4-FFF2-40B4-BE49-F238E27FC236}">
                  <a16:creationId xmlns:a16="http://schemas.microsoft.com/office/drawing/2014/main" id="{9F224A69-7684-BB48-A292-0CFDD4BA6B44}"/>
                </a:ext>
              </a:extLst>
            </p:cNvPr>
            <p:cNvSpPr>
              <a:spLocks/>
            </p:cNvSpPr>
            <p:nvPr/>
          </p:nvSpPr>
          <p:spPr bwMode="auto">
            <a:xfrm>
              <a:off x="17669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45" name="Freeform 18">
              <a:extLst>
                <a:ext uri="{FF2B5EF4-FFF2-40B4-BE49-F238E27FC236}">
                  <a16:creationId xmlns:a16="http://schemas.microsoft.com/office/drawing/2014/main" id="{7E042A91-0B6E-9240-A118-709E33BF0099}"/>
                </a:ext>
              </a:extLst>
            </p:cNvPr>
            <p:cNvSpPr>
              <a:spLocks/>
            </p:cNvSpPr>
            <p:nvPr/>
          </p:nvSpPr>
          <p:spPr bwMode="auto">
            <a:xfrm>
              <a:off x="17932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7946" name="Line 14">
              <a:extLst>
                <a:ext uri="{FF2B5EF4-FFF2-40B4-BE49-F238E27FC236}">
                  <a16:creationId xmlns:a16="http://schemas.microsoft.com/office/drawing/2014/main" id="{8CA86737-C49C-2341-87FE-57FEF3A246CE}"/>
                </a:ext>
              </a:extLst>
            </p:cNvPr>
            <p:cNvSpPr>
              <a:spLocks noChangeShapeType="1"/>
            </p:cNvSpPr>
            <p:nvPr/>
          </p:nvSpPr>
          <p:spPr bwMode="auto">
            <a:xfrm flipV="1">
              <a:off x="9657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47" name="Freeform 65">
              <a:extLst>
                <a:ext uri="{FF2B5EF4-FFF2-40B4-BE49-F238E27FC236}">
                  <a16:creationId xmlns:a16="http://schemas.microsoft.com/office/drawing/2014/main" id="{4BFD39DD-2D15-7240-A97D-665DE07EFD01}"/>
                </a:ext>
              </a:extLst>
            </p:cNvPr>
            <p:cNvSpPr>
              <a:spLocks/>
            </p:cNvSpPr>
            <p:nvPr/>
          </p:nvSpPr>
          <p:spPr bwMode="auto">
            <a:xfrm>
              <a:off x="9392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48" name="Line 4">
              <a:extLst>
                <a:ext uri="{FF2B5EF4-FFF2-40B4-BE49-F238E27FC236}">
                  <a16:creationId xmlns:a16="http://schemas.microsoft.com/office/drawing/2014/main" id="{10EDE589-FBFA-294C-B0E4-9CB81AEE4D5D}"/>
                </a:ext>
              </a:extLst>
            </p:cNvPr>
            <p:cNvSpPr>
              <a:spLocks noChangeShapeType="1"/>
            </p:cNvSpPr>
            <p:nvPr/>
          </p:nvSpPr>
          <p:spPr bwMode="auto">
            <a:xfrm flipV="1">
              <a:off x="695358" y="3338200"/>
              <a:ext cx="1518869" cy="149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49" name="Rectangle 52">
              <a:extLst>
                <a:ext uri="{FF2B5EF4-FFF2-40B4-BE49-F238E27FC236}">
                  <a16:creationId xmlns:a16="http://schemas.microsoft.com/office/drawing/2014/main" id="{AE968DA4-3FB8-3C48-915F-B5A84996AD9D}"/>
                </a:ext>
              </a:extLst>
            </p:cNvPr>
            <p:cNvSpPr>
              <a:spLocks noChangeArrowheads="1"/>
            </p:cNvSpPr>
            <p:nvPr/>
          </p:nvSpPr>
          <p:spPr bwMode="auto">
            <a:xfrm>
              <a:off x="139342"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grpSp>
    </p:spTree>
    <p:extLst>
      <p:ext uri="{BB962C8B-B14F-4D97-AF65-F5344CB8AC3E}">
        <p14:creationId xmlns:p14="http://schemas.microsoft.com/office/powerpoint/2010/main" val="2329331262"/>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Title 1">
            <a:extLst>
              <a:ext uri="{FF2B5EF4-FFF2-40B4-BE49-F238E27FC236}">
                <a16:creationId xmlns:a16="http://schemas.microsoft.com/office/drawing/2014/main" id="{D2A938D3-BB08-3B47-B314-BE0671F8AD02}"/>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a:t>
            </a:r>
            <a:r>
              <a:rPr lang="en-US" altLang="en-US" sz="3200">
                <a:solidFill>
                  <a:srgbClr val="FF0000"/>
                </a:solidFill>
              </a:rPr>
              <a:t>Negative</a:t>
            </a:r>
            <a:r>
              <a:rPr lang="en-US" altLang="en-US" sz="3200"/>
              <a:t>-Edge-Triggered D Flip-Flop</a:t>
            </a:r>
          </a:p>
        </p:txBody>
      </p:sp>
      <p:grpSp>
        <p:nvGrpSpPr>
          <p:cNvPr id="208898" name="Group 113">
            <a:extLst>
              <a:ext uri="{FF2B5EF4-FFF2-40B4-BE49-F238E27FC236}">
                <a16:creationId xmlns:a16="http://schemas.microsoft.com/office/drawing/2014/main" id="{530BBAC1-A511-F646-A4EF-3131DC316385}"/>
              </a:ext>
            </a:extLst>
          </p:cNvPr>
          <p:cNvGrpSpPr>
            <a:grpSpLocks/>
          </p:cNvGrpSpPr>
          <p:nvPr/>
        </p:nvGrpSpPr>
        <p:grpSpPr bwMode="auto">
          <a:xfrm>
            <a:off x="1206500" y="2460625"/>
            <a:ext cx="8625230" cy="3017838"/>
            <a:chOff x="139342" y="2460254"/>
            <a:chExt cx="8625588" cy="3018454"/>
          </a:xfrm>
        </p:grpSpPr>
        <p:sp>
          <p:nvSpPr>
            <p:cNvPr id="208899" name="Line 5">
              <a:extLst>
                <a:ext uri="{FF2B5EF4-FFF2-40B4-BE49-F238E27FC236}">
                  <a16:creationId xmlns:a16="http://schemas.microsoft.com/office/drawing/2014/main" id="{BA9EB70B-1145-8240-8B6D-ADB72F109A32}"/>
                </a:ext>
              </a:extLst>
            </p:cNvPr>
            <p:cNvSpPr>
              <a:spLocks noChangeShapeType="1"/>
            </p:cNvSpPr>
            <p:nvPr/>
          </p:nvSpPr>
          <p:spPr bwMode="auto">
            <a:xfrm flipH="1" flipV="1">
              <a:off x="45545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0" name="Line 6">
              <a:extLst>
                <a:ext uri="{FF2B5EF4-FFF2-40B4-BE49-F238E27FC236}">
                  <a16:creationId xmlns:a16="http://schemas.microsoft.com/office/drawing/2014/main" id="{5994ABC2-9A4B-2742-8628-715D441BF39D}"/>
                </a:ext>
              </a:extLst>
            </p:cNvPr>
            <p:cNvSpPr>
              <a:spLocks noChangeShapeType="1"/>
            </p:cNvSpPr>
            <p:nvPr/>
          </p:nvSpPr>
          <p:spPr bwMode="auto">
            <a:xfrm flipH="1">
              <a:off x="45545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1" name="Freeform 7">
              <a:extLst>
                <a:ext uri="{FF2B5EF4-FFF2-40B4-BE49-F238E27FC236}">
                  <a16:creationId xmlns:a16="http://schemas.microsoft.com/office/drawing/2014/main" id="{DA120934-A025-A447-A201-28D20518D65A}"/>
                </a:ext>
              </a:extLst>
            </p:cNvPr>
            <p:cNvSpPr>
              <a:spLocks/>
            </p:cNvSpPr>
            <p:nvPr/>
          </p:nvSpPr>
          <p:spPr bwMode="auto">
            <a:xfrm>
              <a:off x="34829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02" name="Freeform 8">
              <a:extLst>
                <a:ext uri="{FF2B5EF4-FFF2-40B4-BE49-F238E27FC236}">
                  <a16:creationId xmlns:a16="http://schemas.microsoft.com/office/drawing/2014/main" id="{1FE322A9-281D-EA40-B9B7-24D1E31587BA}"/>
                </a:ext>
              </a:extLst>
            </p:cNvPr>
            <p:cNvSpPr>
              <a:spLocks/>
            </p:cNvSpPr>
            <p:nvPr/>
          </p:nvSpPr>
          <p:spPr bwMode="auto">
            <a:xfrm>
              <a:off x="34829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03" name="Freeform 10">
              <a:extLst>
                <a:ext uri="{FF2B5EF4-FFF2-40B4-BE49-F238E27FC236}">
                  <a16:creationId xmlns:a16="http://schemas.microsoft.com/office/drawing/2014/main" id="{BADEAED7-92EE-724E-A381-3A6DE3E0CFCB}"/>
                </a:ext>
              </a:extLst>
            </p:cNvPr>
            <p:cNvSpPr>
              <a:spLocks/>
            </p:cNvSpPr>
            <p:nvPr/>
          </p:nvSpPr>
          <p:spPr bwMode="auto">
            <a:xfrm>
              <a:off x="49133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04" name="Freeform 11">
              <a:extLst>
                <a:ext uri="{FF2B5EF4-FFF2-40B4-BE49-F238E27FC236}">
                  <a16:creationId xmlns:a16="http://schemas.microsoft.com/office/drawing/2014/main" id="{A67109A8-FE89-D646-AD0F-C8CBEE090FCF}"/>
                </a:ext>
              </a:extLst>
            </p:cNvPr>
            <p:cNvSpPr>
              <a:spLocks/>
            </p:cNvSpPr>
            <p:nvPr/>
          </p:nvSpPr>
          <p:spPr bwMode="auto">
            <a:xfrm>
              <a:off x="49196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8905" name="Line 13">
              <a:extLst>
                <a:ext uri="{FF2B5EF4-FFF2-40B4-BE49-F238E27FC236}">
                  <a16:creationId xmlns:a16="http://schemas.microsoft.com/office/drawing/2014/main" id="{8742ECD9-D96D-1A4C-857A-BCBE88D3AA34}"/>
                </a:ext>
              </a:extLst>
            </p:cNvPr>
            <p:cNvSpPr>
              <a:spLocks noChangeShapeType="1"/>
            </p:cNvSpPr>
            <p:nvPr/>
          </p:nvSpPr>
          <p:spPr bwMode="auto">
            <a:xfrm flipH="1">
              <a:off x="32781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6" name="Line 14">
              <a:extLst>
                <a:ext uri="{FF2B5EF4-FFF2-40B4-BE49-F238E27FC236}">
                  <a16:creationId xmlns:a16="http://schemas.microsoft.com/office/drawing/2014/main" id="{93BAC91D-0588-C346-A17B-E83A6343CB06}"/>
                </a:ext>
              </a:extLst>
            </p:cNvPr>
            <p:cNvSpPr>
              <a:spLocks noChangeShapeType="1"/>
            </p:cNvSpPr>
            <p:nvPr/>
          </p:nvSpPr>
          <p:spPr bwMode="auto">
            <a:xfrm flipV="1">
              <a:off x="22066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7" name="Freeform 20">
              <a:extLst>
                <a:ext uri="{FF2B5EF4-FFF2-40B4-BE49-F238E27FC236}">
                  <a16:creationId xmlns:a16="http://schemas.microsoft.com/office/drawing/2014/main" id="{7FE4D7B3-9B93-2342-8E2B-3C73419310A2}"/>
                </a:ext>
              </a:extLst>
            </p:cNvPr>
            <p:cNvSpPr>
              <a:spLocks/>
            </p:cNvSpPr>
            <p:nvPr/>
          </p:nvSpPr>
          <p:spPr bwMode="auto">
            <a:xfrm>
              <a:off x="22066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8908" name="Line 25">
              <a:extLst>
                <a:ext uri="{FF2B5EF4-FFF2-40B4-BE49-F238E27FC236}">
                  <a16:creationId xmlns:a16="http://schemas.microsoft.com/office/drawing/2014/main" id="{D560B01C-4D91-6240-824D-1F1B97D6D836}"/>
                </a:ext>
              </a:extLst>
            </p:cNvPr>
            <p:cNvSpPr>
              <a:spLocks noChangeShapeType="1"/>
            </p:cNvSpPr>
            <p:nvPr/>
          </p:nvSpPr>
          <p:spPr bwMode="auto">
            <a:xfrm flipH="1" flipV="1">
              <a:off x="49418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9" name="Freeform 29">
              <a:extLst>
                <a:ext uri="{FF2B5EF4-FFF2-40B4-BE49-F238E27FC236}">
                  <a16:creationId xmlns:a16="http://schemas.microsoft.com/office/drawing/2014/main" id="{8C051021-DB7C-D941-A120-4824D37CEEE2}"/>
                </a:ext>
              </a:extLst>
            </p:cNvPr>
            <p:cNvSpPr>
              <a:spLocks/>
            </p:cNvSpPr>
            <p:nvPr/>
          </p:nvSpPr>
          <p:spPr bwMode="auto">
            <a:xfrm>
              <a:off x="31464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0" name="Freeform 34">
              <a:extLst>
                <a:ext uri="{FF2B5EF4-FFF2-40B4-BE49-F238E27FC236}">
                  <a16:creationId xmlns:a16="http://schemas.microsoft.com/office/drawing/2014/main" id="{2166A6A0-4B49-3C47-AE82-D957F804BA73}"/>
                </a:ext>
              </a:extLst>
            </p:cNvPr>
            <p:cNvSpPr>
              <a:spLocks/>
            </p:cNvSpPr>
            <p:nvPr/>
          </p:nvSpPr>
          <p:spPr bwMode="auto">
            <a:xfrm>
              <a:off x="44323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1" name="Line 35">
              <a:extLst>
                <a:ext uri="{FF2B5EF4-FFF2-40B4-BE49-F238E27FC236}">
                  <a16:creationId xmlns:a16="http://schemas.microsoft.com/office/drawing/2014/main" id="{B090E37F-44BC-FB4B-A227-F9C53E928582}"/>
                </a:ext>
              </a:extLst>
            </p:cNvPr>
            <p:cNvSpPr>
              <a:spLocks noChangeShapeType="1"/>
            </p:cNvSpPr>
            <p:nvPr/>
          </p:nvSpPr>
          <p:spPr bwMode="auto">
            <a:xfrm>
              <a:off x="34829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12" name="Freeform 40">
              <a:extLst>
                <a:ext uri="{FF2B5EF4-FFF2-40B4-BE49-F238E27FC236}">
                  <a16:creationId xmlns:a16="http://schemas.microsoft.com/office/drawing/2014/main" id="{C702E828-B90D-7C47-A03E-18676BEED89A}"/>
                </a:ext>
              </a:extLst>
            </p:cNvPr>
            <p:cNvSpPr>
              <a:spLocks/>
            </p:cNvSpPr>
            <p:nvPr/>
          </p:nvSpPr>
          <p:spPr bwMode="auto">
            <a:xfrm>
              <a:off x="44323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8913" name="Line 41">
              <a:extLst>
                <a:ext uri="{FF2B5EF4-FFF2-40B4-BE49-F238E27FC236}">
                  <a16:creationId xmlns:a16="http://schemas.microsoft.com/office/drawing/2014/main" id="{4053B055-7B1D-4F4A-9464-D54CE6CAC9FE}"/>
                </a:ext>
              </a:extLst>
            </p:cNvPr>
            <p:cNvSpPr>
              <a:spLocks noChangeShapeType="1"/>
            </p:cNvSpPr>
            <p:nvPr/>
          </p:nvSpPr>
          <p:spPr bwMode="auto">
            <a:xfrm>
              <a:off x="32781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14" name="Line 42">
              <a:extLst>
                <a:ext uri="{FF2B5EF4-FFF2-40B4-BE49-F238E27FC236}">
                  <a16:creationId xmlns:a16="http://schemas.microsoft.com/office/drawing/2014/main" id="{28E506FC-A850-2E44-A0F9-1233F11A1ED7}"/>
                </a:ext>
              </a:extLst>
            </p:cNvPr>
            <p:cNvSpPr>
              <a:spLocks noChangeShapeType="1"/>
            </p:cNvSpPr>
            <p:nvPr/>
          </p:nvSpPr>
          <p:spPr bwMode="auto">
            <a:xfrm>
              <a:off x="34829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15" name="Freeform 44">
              <a:extLst>
                <a:ext uri="{FF2B5EF4-FFF2-40B4-BE49-F238E27FC236}">
                  <a16:creationId xmlns:a16="http://schemas.microsoft.com/office/drawing/2014/main" id="{C98E2F2A-747E-214D-ACF2-A1B85AE897CB}"/>
                </a:ext>
              </a:extLst>
            </p:cNvPr>
            <p:cNvSpPr>
              <a:spLocks/>
            </p:cNvSpPr>
            <p:nvPr/>
          </p:nvSpPr>
          <p:spPr bwMode="auto">
            <a:xfrm>
              <a:off x="22066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8916" name="Line 45">
              <a:extLst>
                <a:ext uri="{FF2B5EF4-FFF2-40B4-BE49-F238E27FC236}">
                  <a16:creationId xmlns:a16="http://schemas.microsoft.com/office/drawing/2014/main" id="{0B76C252-27E0-F34C-AEA9-F9DE42170C2F}"/>
                </a:ext>
              </a:extLst>
            </p:cNvPr>
            <p:cNvSpPr>
              <a:spLocks noChangeShapeType="1"/>
            </p:cNvSpPr>
            <p:nvPr/>
          </p:nvSpPr>
          <p:spPr bwMode="auto">
            <a:xfrm flipH="1">
              <a:off x="22066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17" name="Freeform 51">
              <a:extLst>
                <a:ext uri="{FF2B5EF4-FFF2-40B4-BE49-F238E27FC236}">
                  <a16:creationId xmlns:a16="http://schemas.microsoft.com/office/drawing/2014/main" id="{5160B575-231B-B444-8592-DB3DC41E4EA9}"/>
                </a:ext>
              </a:extLst>
            </p:cNvPr>
            <p:cNvSpPr>
              <a:spLocks/>
            </p:cNvSpPr>
            <p:nvPr/>
          </p:nvSpPr>
          <p:spPr bwMode="auto">
            <a:xfrm>
              <a:off x="31496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8" name="AutoShape 56">
              <a:extLst>
                <a:ext uri="{FF2B5EF4-FFF2-40B4-BE49-F238E27FC236}">
                  <a16:creationId xmlns:a16="http://schemas.microsoft.com/office/drawing/2014/main" id="{D8CF4409-F9CD-4C4D-A9F3-3F20122DC378}"/>
                </a:ext>
              </a:extLst>
            </p:cNvPr>
            <p:cNvSpPr>
              <a:spLocks noChangeArrowheads="1"/>
            </p:cNvSpPr>
            <p:nvPr/>
          </p:nvSpPr>
          <p:spPr bwMode="auto">
            <a:xfrm>
              <a:off x="25050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19" name="AutoShape 57">
              <a:extLst>
                <a:ext uri="{FF2B5EF4-FFF2-40B4-BE49-F238E27FC236}">
                  <a16:creationId xmlns:a16="http://schemas.microsoft.com/office/drawing/2014/main" id="{848F7B6B-3A4D-DD41-B30E-39E783BCFEB5}"/>
                </a:ext>
              </a:extLst>
            </p:cNvPr>
            <p:cNvSpPr>
              <a:spLocks noChangeArrowheads="1"/>
            </p:cNvSpPr>
            <p:nvPr/>
          </p:nvSpPr>
          <p:spPr bwMode="auto">
            <a:xfrm>
              <a:off x="25050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20" name="AutoShape 59">
              <a:extLst>
                <a:ext uri="{FF2B5EF4-FFF2-40B4-BE49-F238E27FC236}">
                  <a16:creationId xmlns:a16="http://schemas.microsoft.com/office/drawing/2014/main" id="{D2B09D74-7BA3-3B4F-BD76-A75AC71B79F3}"/>
                </a:ext>
              </a:extLst>
            </p:cNvPr>
            <p:cNvSpPr>
              <a:spLocks noChangeArrowheads="1"/>
            </p:cNvSpPr>
            <p:nvPr/>
          </p:nvSpPr>
          <p:spPr bwMode="auto">
            <a:xfrm>
              <a:off x="37861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21" name="AutoShape 61">
              <a:extLst>
                <a:ext uri="{FF2B5EF4-FFF2-40B4-BE49-F238E27FC236}">
                  <a16:creationId xmlns:a16="http://schemas.microsoft.com/office/drawing/2014/main" id="{3F8EC44B-906A-8C4E-834A-74387019C0E0}"/>
                </a:ext>
              </a:extLst>
            </p:cNvPr>
            <p:cNvSpPr>
              <a:spLocks noChangeArrowheads="1"/>
            </p:cNvSpPr>
            <p:nvPr/>
          </p:nvSpPr>
          <p:spPr bwMode="auto">
            <a:xfrm>
              <a:off x="37893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22" name="Freeform 64">
              <a:extLst>
                <a:ext uri="{FF2B5EF4-FFF2-40B4-BE49-F238E27FC236}">
                  <a16:creationId xmlns:a16="http://schemas.microsoft.com/office/drawing/2014/main" id="{4F7BC5B7-BEC5-4146-8F7E-539F2798C977}"/>
                </a:ext>
              </a:extLst>
            </p:cNvPr>
            <p:cNvSpPr>
              <a:spLocks/>
            </p:cNvSpPr>
            <p:nvPr/>
          </p:nvSpPr>
          <p:spPr bwMode="auto">
            <a:xfrm>
              <a:off x="49117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23" name="Line 5">
              <a:extLst>
                <a:ext uri="{FF2B5EF4-FFF2-40B4-BE49-F238E27FC236}">
                  <a16:creationId xmlns:a16="http://schemas.microsoft.com/office/drawing/2014/main" id="{068971F4-9B18-0346-B6A2-A7C13ED156BC}"/>
                </a:ext>
              </a:extLst>
            </p:cNvPr>
            <p:cNvSpPr>
              <a:spLocks noChangeShapeType="1"/>
            </p:cNvSpPr>
            <p:nvPr/>
          </p:nvSpPr>
          <p:spPr bwMode="auto">
            <a:xfrm flipH="1">
              <a:off x="77660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24" name="Line 6">
              <a:extLst>
                <a:ext uri="{FF2B5EF4-FFF2-40B4-BE49-F238E27FC236}">
                  <a16:creationId xmlns:a16="http://schemas.microsoft.com/office/drawing/2014/main" id="{263459FD-40AE-BE43-9C00-25A1E90EAFFB}"/>
                </a:ext>
              </a:extLst>
            </p:cNvPr>
            <p:cNvSpPr>
              <a:spLocks noChangeShapeType="1"/>
            </p:cNvSpPr>
            <p:nvPr/>
          </p:nvSpPr>
          <p:spPr bwMode="auto">
            <a:xfrm flipH="1">
              <a:off x="77660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25" name="Freeform 7">
              <a:extLst>
                <a:ext uri="{FF2B5EF4-FFF2-40B4-BE49-F238E27FC236}">
                  <a16:creationId xmlns:a16="http://schemas.microsoft.com/office/drawing/2014/main" id="{179C9DDB-3927-C548-902A-5A478CEB4007}"/>
                </a:ext>
              </a:extLst>
            </p:cNvPr>
            <p:cNvSpPr>
              <a:spLocks/>
            </p:cNvSpPr>
            <p:nvPr/>
          </p:nvSpPr>
          <p:spPr bwMode="auto">
            <a:xfrm>
              <a:off x="66944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26" name="Freeform 8">
              <a:extLst>
                <a:ext uri="{FF2B5EF4-FFF2-40B4-BE49-F238E27FC236}">
                  <a16:creationId xmlns:a16="http://schemas.microsoft.com/office/drawing/2014/main" id="{2F4801E5-5C95-4E4C-8299-51D802F1C983}"/>
                </a:ext>
              </a:extLst>
            </p:cNvPr>
            <p:cNvSpPr>
              <a:spLocks/>
            </p:cNvSpPr>
            <p:nvPr/>
          </p:nvSpPr>
          <p:spPr bwMode="auto">
            <a:xfrm>
              <a:off x="66944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27" name="Freeform 10">
              <a:extLst>
                <a:ext uri="{FF2B5EF4-FFF2-40B4-BE49-F238E27FC236}">
                  <a16:creationId xmlns:a16="http://schemas.microsoft.com/office/drawing/2014/main" id="{F7C8D460-94B5-CE4E-A675-C71B22DB44A6}"/>
                </a:ext>
              </a:extLst>
            </p:cNvPr>
            <p:cNvSpPr>
              <a:spLocks/>
            </p:cNvSpPr>
            <p:nvPr/>
          </p:nvSpPr>
          <p:spPr bwMode="auto">
            <a:xfrm>
              <a:off x="81248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28" name="Freeform 11">
              <a:extLst>
                <a:ext uri="{FF2B5EF4-FFF2-40B4-BE49-F238E27FC236}">
                  <a16:creationId xmlns:a16="http://schemas.microsoft.com/office/drawing/2014/main" id="{2DE17609-3346-164B-8721-A5CCD29D84C9}"/>
                </a:ext>
              </a:extLst>
            </p:cNvPr>
            <p:cNvSpPr>
              <a:spLocks/>
            </p:cNvSpPr>
            <p:nvPr/>
          </p:nvSpPr>
          <p:spPr bwMode="auto">
            <a:xfrm>
              <a:off x="81311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8929" name="Line 13">
              <a:extLst>
                <a:ext uri="{FF2B5EF4-FFF2-40B4-BE49-F238E27FC236}">
                  <a16:creationId xmlns:a16="http://schemas.microsoft.com/office/drawing/2014/main" id="{ADF86A12-7999-4349-8B05-4D3B2176BDED}"/>
                </a:ext>
              </a:extLst>
            </p:cNvPr>
            <p:cNvSpPr>
              <a:spLocks noChangeShapeType="1"/>
            </p:cNvSpPr>
            <p:nvPr/>
          </p:nvSpPr>
          <p:spPr bwMode="auto">
            <a:xfrm flipH="1">
              <a:off x="64897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0" name="Line 14">
              <a:extLst>
                <a:ext uri="{FF2B5EF4-FFF2-40B4-BE49-F238E27FC236}">
                  <a16:creationId xmlns:a16="http://schemas.microsoft.com/office/drawing/2014/main" id="{5D37202C-570B-2148-83F4-71A0486A823C}"/>
                </a:ext>
              </a:extLst>
            </p:cNvPr>
            <p:cNvSpPr>
              <a:spLocks noChangeShapeType="1"/>
            </p:cNvSpPr>
            <p:nvPr/>
          </p:nvSpPr>
          <p:spPr bwMode="auto">
            <a:xfrm flipV="1">
              <a:off x="54181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1" name="Freeform 20">
              <a:extLst>
                <a:ext uri="{FF2B5EF4-FFF2-40B4-BE49-F238E27FC236}">
                  <a16:creationId xmlns:a16="http://schemas.microsoft.com/office/drawing/2014/main" id="{0C5868F0-2A1A-1A4A-9B44-AC28B25300E6}"/>
                </a:ext>
              </a:extLst>
            </p:cNvPr>
            <p:cNvSpPr>
              <a:spLocks/>
            </p:cNvSpPr>
            <p:nvPr/>
          </p:nvSpPr>
          <p:spPr bwMode="auto">
            <a:xfrm>
              <a:off x="54181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8932" name="Line 21">
              <a:extLst>
                <a:ext uri="{FF2B5EF4-FFF2-40B4-BE49-F238E27FC236}">
                  <a16:creationId xmlns:a16="http://schemas.microsoft.com/office/drawing/2014/main" id="{537E157A-36B2-CA4F-B4AA-D99F5E738C41}"/>
                </a:ext>
              </a:extLst>
            </p:cNvPr>
            <p:cNvSpPr>
              <a:spLocks noChangeShapeType="1"/>
            </p:cNvSpPr>
            <p:nvPr/>
          </p:nvSpPr>
          <p:spPr bwMode="auto">
            <a:xfrm flipH="1">
              <a:off x="54181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3" name="Line 25">
              <a:extLst>
                <a:ext uri="{FF2B5EF4-FFF2-40B4-BE49-F238E27FC236}">
                  <a16:creationId xmlns:a16="http://schemas.microsoft.com/office/drawing/2014/main" id="{AAD536F9-CDAE-1640-BA9C-B9BC8866B5C9}"/>
                </a:ext>
              </a:extLst>
            </p:cNvPr>
            <p:cNvSpPr>
              <a:spLocks noChangeShapeType="1"/>
            </p:cNvSpPr>
            <p:nvPr/>
          </p:nvSpPr>
          <p:spPr bwMode="auto">
            <a:xfrm flipH="1">
              <a:off x="81534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4" name="Freeform 29">
              <a:extLst>
                <a:ext uri="{FF2B5EF4-FFF2-40B4-BE49-F238E27FC236}">
                  <a16:creationId xmlns:a16="http://schemas.microsoft.com/office/drawing/2014/main" id="{9A242243-9BEB-9749-B70C-69FD9950FE77}"/>
                </a:ext>
              </a:extLst>
            </p:cNvPr>
            <p:cNvSpPr>
              <a:spLocks/>
            </p:cNvSpPr>
            <p:nvPr/>
          </p:nvSpPr>
          <p:spPr bwMode="auto">
            <a:xfrm>
              <a:off x="63579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35" name="Freeform 34">
              <a:extLst>
                <a:ext uri="{FF2B5EF4-FFF2-40B4-BE49-F238E27FC236}">
                  <a16:creationId xmlns:a16="http://schemas.microsoft.com/office/drawing/2014/main" id="{810592E5-02DD-014C-BE2A-1D4F8E72808B}"/>
                </a:ext>
              </a:extLst>
            </p:cNvPr>
            <p:cNvSpPr>
              <a:spLocks/>
            </p:cNvSpPr>
            <p:nvPr/>
          </p:nvSpPr>
          <p:spPr bwMode="auto">
            <a:xfrm>
              <a:off x="76438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36" name="Line 35">
              <a:extLst>
                <a:ext uri="{FF2B5EF4-FFF2-40B4-BE49-F238E27FC236}">
                  <a16:creationId xmlns:a16="http://schemas.microsoft.com/office/drawing/2014/main" id="{A673636A-C815-2E40-9414-AF89483BE0E0}"/>
                </a:ext>
              </a:extLst>
            </p:cNvPr>
            <p:cNvSpPr>
              <a:spLocks noChangeShapeType="1"/>
            </p:cNvSpPr>
            <p:nvPr/>
          </p:nvSpPr>
          <p:spPr bwMode="auto">
            <a:xfrm>
              <a:off x="66944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7" name="Freeform 40">
              <a:extLst>
                <a:ext uri="{FF2B5EF4-FFF2-40B4-BE49-F238E27FC236}">
                  <a16:creationId xmlns:a16="http://schemas.microsoft.com/office/drawing/2014/main" id="{FC049F17-F95F-B24F-A9B5-E632B7F3DE2A}"/>
                </a:ext>
              </a:extLst>
            </p:cNvPr>
            <p:cNvSpPr>
              <a:spLocks/>
            </p:cNvSpPr>
            <p:nvPr/>
          </p:nvSpPr>
          <p:spPr bwMode="auto">
            <a:xfrm>
              <a:off x="76438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8938" name="Line 41">
              <a:extLst>
                <a:ext uri="{FF2B5EF4-FFF2-40B4-BE49-F238E27FC236}">
                  <a16:creationId xmlns:a16="http://schemas.microsoft.com/office/drawing/2014/main" id="{ED0D2157-47F6-9D4E-82FF-D48202E8D212}"/>
                </a:ext>
              </a:extLst>
            </p:cNvPr>
            <p:cNvSpPr>
              <a:spLocks noChangeShapeType="1"/>
            </p:cNvSpPr>
            <p:nvPr/>
          </p:nvSpPr>
          <p:spPr bwMode="auto">
            <a:xfrm>
              <a:off x="64897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9" name="Line 42">
              <a:extLst>
                <a:ext uri="{FF2B5EF4-FFF2-40B4-BE49-F238E27FC236}">
                  <a16:creationId xmlns:a16="http://schemas.microsoft.com/office/drawing/2014/main" id="{80E5FD67-87BE-324A-9A77-B2FD50EC16A8}"/>
                </a:ext>
              </a:extLst>
            </p:cNvPr>
            <p:cNvSpPr>
              <a:spLocks noChangeShapeType="1"/>
            </p:cNvSpPr>
            <p:nvPr/>
          </p:nvSpPr>
          <p:spPr bwMode="auto">
            <a:xfrm>
              <a:off x="66944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40" name="Freeform 44">
              <a:extLst>
                <a:ext uri="{FF2B5EF4-FFF2-40B4-BE49-F238E27FC236}">
                  <a16:creationId xmlns:a16="http://schemas.microsoft.com/office/drawing/2014/main" id="{7F026D6F-E3F7-FA40-928E-8809C210C942}"/>
                </a:ext>
              </a:extLst>
            </p:cNvPr>
            <p:cNvSpPr>
              <a:spLocks/>
            </p:cNvSpPr>
            <p:nvPr/>
          </p:nvSpPr>
          <p:spPr bwMode="auto">
            <a:xfrm>
              <a:off x="54181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8941" name="Line 45">
              <a:extLst>
                <a:ext uri="{FF2B5EF4-FFF2-40B4-BE49-F238E27FC236}">
                  <a16:creationId xmlns:a16="http://schemas.microsoft.com/office/drawing/2014/main" id="{6BEFEB58-106A-894F-805A-7D3D97783BD8}"/>
                </a:ext>
              </a:extLst>
            </p:cNvPr>
            <p:cNvSpPr>
              <a:spLocks noChangeShapeType="1"/>
            </p:cNvSpPr>
            <p:nvPr/>
          </p:nvSpPr>
          <p:spPr bwMode="auto">
            <a:xfrm flipH="1">
              <a:off x="54181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42" name="Freeform 51">
              <a:extLst>
                <a:ext uri="{FF2B5EF4-FFF2-40B4-BE49-F238E27FC236}">
                  <a16:creationId xmlns:a16="http://schemas.microsoft.com/office/drawing/2014/main" id="{56312639-D7A9-C445-ADF4-D5D69CB0805C}"/>
                </a:ext>
              </a:extLst>
            </p:cNvPr>
            <p:cNvSpPr>
              <a:spLocks/>
            </p:cNvSpPr>
            <p:nvPr/>
          </p:nvSpPr>
          <p:spPr bwMode="auto">
            <a:xfrm>
              <a:off x="63611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43" name="Line 53">
              <a:extLst>
                <a:ext uri="{FF2B5EF4-FFF2-40B4-BE49-F238E27FC236}">
                  <a16:creationId xmlns:a16="http://schemas.microsoft.com/office/drawing/2014/main" id="{9AD55596-4D4F-FF4F-8BCF-DD410E7E1437}"/>
                </a:ext>
              </a:extLst>
            </p:cNvPr>
            <p:cNvSpPr>
              <a:spLocks noChangeShapeType="1"/>
            </p:cNvSpPr>
            <p:nvPr/>
          </p:nvSpPr>
          <p:spPr bwMode="auto">
            <a:xfrm flipH="1" flipV="1">
              <a:off x="85565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44" name="Rectangle 54">
              <a:extLst>
                <a:ext uri="{FF2B5EF4-FFF2-40B4-BE49-F238E27FC236}">
                  <a16:creationId xmlns:a16="http://schemas.microsoft.com/office/drawing/2014/main" id="{7BB33BDC-B40B-9341-A5A7-69D184EFCFC8}"/>
                </a:ext>
              </a:extLst>
            </p:cNvPr>
            <p:cNvSpPr>
              <a:spLocks noChangeArrowheads="1"/>
            </p:cNvSpPr>
            <p:nvPr/>
          </p:nvSpPr>
          <p:spPr bwMode="auto">
            <a:xfrm>
              <a:off x="8555038" y="4113407"/>
              <a:ext cx="198780" cy="246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8945" name="Rectangle 55">
              <a:extLst>
                <a:ext uri="{FF2B5EF4-FFF2-40B4-BE49-F238E27FC236}">
                  <a16:creationId xmlns:a16="http://schemas.microsoft.com/office/drawing/2014/main" id="{4E9DAC89-8BB6-4242-A4EB-D71BE90313F1}"/>
                </a:ext>
              </a:extLst>
            </p:cNvPr>
            <p:cNvSpPr>
              <a:spLocks noChangeArrowheads="1"/>
            </p:cNvSpPr>
            <p:nvPr/>
          </p:nvSpPr>
          <p:spPr bwMode="auto">
            <a:xfrm>
              <a:off x="8566150" y="2822769"/>
              <a:ext cx="198780" cy="246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8946" name="AutoShape 56">
              <a:extLst>
                <a:ext uri="{FF2B5EF4-FFF2-40B4-BE49-F238E27FC236}">
                  <a16:creationId xmlns:a16="http://schemas.microsoft.com/office/drawing/2014/main" id="{CCAC7D29-1190-D040-8F94-926556BC2590}"/>
                </a:ext>
              </a:extLst>
            </p:cNvPr>
            <p:cNvSpPr>
              <a:spLocks noChangeArrowheads="1"/>
            </p:cNvSpPr>
            <p:nvPr/>
          </p:nvSpPr>
          <p:spPr bwMode="auto">
            <a:xfrm>
              <a:off x="57165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47" name="AutoShape 57">
              <a:extLst>
                <a:ext uri="{FF2B5EF4-FFF2-40B4-BE49-F238E27FC236}">
                  <a16:creationId xmlns:a16="http://schemas.microsoft.com/office/drawing/2014/main" id="{C24C3461-4864-7442-83AE-307B361A4F60}"/>
                </a:ext>
              </a:extLst>
            </p:cNvPr>
            <p:cNvSpPr>
              <a:spLocks noChangeArrowheads="1"/>
            </p:cNvSpPr>
            <p:nvPr/>
          </p:nvSpPr>
          <p:spPr bwMode="auto">
            <a:xfrm>
              <a:off x="57165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48" name="AutoShape 59">
              <a:extLst>
                <a:ext uri="{FF2B5EF4-FFF2-40B4-BE49-F238E27FC236}">
                  <a16:creationId xmlns:a16="http://schemas.microsoft.com/office/drawing/2014/main" id="{AD17B62A-7BED-8244-9BE5-6AE22302DE55}"/>
                </a:ext>
              </a:extLst>
            </p:cNvPr>
            <p:cNvSpPr>
              <a:spLocks noChangeArrowheads="1"/>
            </p:cNvSpPr>
            <p:nvPr/>
          </p:nvSpPr>
          <p:spPr bwMode="auto">
            <a:xfrm>
              <a:off x="69977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49" name="AutoShape 61">
              <a:extLst>
                <a:ext uri="{FF2B5EF4-FFF2-40B4-BE49-F238E27FC236}">
                  <a16:creationId xmlns:a16="http://schemas.microsoft.com/office/drawing/2014/main" id="{C5D6223D-7129-854D-BF7A-70B7EB805C57}"/>
                </a:ext>
              </a:extLst>
            </p:cNvPr>
            <p:cNvSpPr>
              <a:spLocks noChangeArrowheads="1"/>
            </p:cNvSpPr>
            <p:nvPr/>
          </p:nvSpPr>
          <p:spPr bwMode="auto">
            <a:xfrm>
              <a:off x="70008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50" name="Freeform 64">
              <a:extLst>
                <a:ext uri="{FF2B5EF4-FFF2-40B4-BE49-F238E27FC236}">
                  <a16:creationId xmlns:a16="http://schemas.microsoft.com/office/drawing/2014/main" id="{C868C918-8F47-654E-AB7C-699253C1C0BF}"/>
                </a:ext>
              </a:extLst>
            </p:cNvPr>
            <p:cNvSpPr>
              <a:spLocks/>
            </p:cNvSpPr>
            <p:nvPr/>
          </p:nvSpPr>
          <p:spPr bwMode="auto">
            <a:xfrm>
              <a:off x="81232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51" name="Freeform 65">
              <a:extLst>
                <a:ext uri="{FF2B5EF4-FFF2-40B4-BE49-F238E27FC236}">
                  <a16:creationId xmlns:a16="http://schemas.microsoft.com/office/drawing/2014/main" id="{62315EF5-EFD6-0C48-B283-7D4F3AA40BCE}"/>
                </a:ext>
              </a:extLst>
            </p:cNvPr>
            <p:cNvSpPr>
              <a:spLocks/>
            </p:cNvSpPr>
            <p:nvPr/>
          </p:nvSpPr>
          <p:spPr bwMode="auto">
            <a:xfrm>
              <a:off x="53890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52" name="Line 14">
              <a:extLst>
                <a:ext uri="{FF2B5EF4-FFF2-40B4-BE49-F238E27FC236}">
                  <a16:creationId xmlns:a16="http://schemas.microsoft.com/office/drawing/2014/main" id="{FA1B5AF2-95A8-644C-8B59-CADCB5BCC37E}"/>
                </a:ext>
              </a:extLst>
            </p:cNvPr>
            <p:cNvSpPr>
              <a:spLocks noChangeShapeType="1"/>
            </p:cNvSpPr>
            <p:nvPr/>
          </p:nvSpPr>
          <p:spPr bwMode="auto">
            <a:xfrm flipV="1">
              <a:off x="49437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3" name="Line 14">
              <a:extLst>
                <a:ext uri="{FF2B5EF4-FFF2-40B4-BE49-F238E27FC236}">
                  <a16:creationId xmlns:a16="http://schemas.microsoft.com/office/drawing/2014/main" id="{AE07B88A-D8B4-B242-B983-EF57C5AB590E}"/>
                </a:ext>
              </a:extLst>
            </p:cNvPr>
            <p:cNvSpPr>
              <a:spLocks noChangeShapeType="1"/>
            </p:cNvSpPr>
            <p:nvPr/>
          </p:nvSpPr>
          <p:spPr bwMode="auto">
            <a:xfrm flipH="1" flipV="1">
              <a:off x="49418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4" name="Freeform 65">
              <a:extLst>
                <a:ext uri="{FF2B5EF4-FFF2-40B4-BE49-F238E27FC236}">
                  <a16:creationId xmlns:a16="http://schemas.microsoft.com/office/drawing/2014/main" id="{5AFE26C8-A4A6-514B-BF62-F5A7872D2912}"/>
                </a:ext>
              </a:extLst>
            </p:cNvPr>
            <p:cNvSpPr>
              <a:spLocks/>
            </p:cNvSpPr>
            <p:nvPr/>
          </p:nvSpPr>
          <p:spPr bwMode="auto">
            <a:xfrm>
              <a:off x="2176384" y="4178380"/>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55" name="Line 14">
              <a:extLst>
                <a:ext uri="{FF2B5EF4-FFF2-40B4-BE49-F238E27FC236}">
                  <a16:creationId xmlns:a16="http://schemas.microsoft.com/office/drawing/2014/main" id="{F9DE46CC-1EAE-3548-AE55-337D9921EF08}"/>
                </a:ext>
              </a:extLst>
            </p:cNvPr>
            <p:cNvSpPr>
              <a:spLocks noChangeShapeType="1"/>
            </p:cNvSpPr>
            <p:nvPr/>
          </p:nvSpPr>
          <p:spPr bwMode="auto">
            <a:xfrm flipV="1">
              <a:off x="2201853" y="4218237"/>
              <a:ext cx="1103" cy="107870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6" name="Line 14">
              <a:extLst>
                <a:ext uri="{FF2B5EF4-FFF2-40B4-BE49-F238E27FC236}">
                  <a16:creationId xmlns:a16="http://schemas.microsoft.com/office/drawing/2014/main" id="{AE678E48-05C0-5B41-9B1D-73DF73E69B9D}"/>
                </a:ext>
              </a:extLst>
            </p:cNvPr>
            <p:cNvSpPr>
              <a:spLocks noChangeShapeType="1"/>
            </p:cNvSpPr>
            <p:nvPr/>
          </p:nvSpPr>
          <p:spPr bwMode="auto">
            <a:xfrm flipH="1" flipV="1">
              <a:off x="54137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7" name="Line 13">
              <a:extLst>
                <a:ext uri="{FF2B5EF4-FFF2-40B4-BE49-F238E27FC236}">
                  <a16:creationId xmlns:a16="http://schemas.microsoft.com/office/drawing/2014/main" id="{D6664C2F-0E27-C44D-A3FF-C8F3F21433DB}"/>
                </a:ext>
              </a:extLst>
            </p:cNvPr>
            <p:cNvSpPr>
              <a:spLocks noChangeShapeType="1"/>
            </p:cNvSpPr>
            <p:nvPr/>
          </p:nvSpPr>
          <p:spPr bwMode="auto">
            <a:xfrm flipH="1" flipV="1">
              <a:off x="4324575" y="5295541"/>
              <a:ext cx="1104177" cy="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8" name="Freeform 29">
              <a:extLst>
                <a:ext uri="{FF2B5EF4-FFF2-40B4-BE49-F238E27FC236}">
                  <a16:creationId xmlns:a16="http://schemas.microsoft.com/office/drawing/2014/main" id="{BDCA985A-B3C5-D843-A839-F63E1701D613}"/>
                </a:ext>
              </a:extLst>
            </p:cNvPr>
            <p:cNvSpPr>
              <a:spLocks/>
            </p:cNvSpPr>
            <p:nvPr/>
          </p:nvSpPr>
          <p:spPr bwMode="auto">
            <a:xfrm>
              <a:off x="4202338" y="5235027"/>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59" name="Isosceles Triangle 11">
              <a:extLst>
                <a:ext uri="{FF2B5EF4-FFF2-40B4-BE49-F238E27FC236}">
                  <a16:creationId xmlns:a16="http://schemas.microsoft.com/office/drawing/2014/main" id="{978D0DD0-14E1-A841-A83E-30ABDCD20263}"/>
                </a:ext>
              </a:extLst>
            </p:cNvPr>
            <p:cNvSpPr>
              <a:spLocks noChangeArrowheads="1"/>
            </p:cNvSpPr>
            <p:nvPr/>
          </p:nvSpPr>
          <p:spPr bwMode="auto">
            <a:xfrm rot="5400000">
              <a:off x="3812111" y="5104852"/>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60" name="Line 13">
              <a:extLst>
                <a:ext uri="{FF2B5EF4-FFF2-40B4-BE49-F238E27FC236}">
                  <a16:creationId xmlns:a16="http://schemas.microsoft.com/office/drawing/2014/main" id="{5E4BA601-CF63-8747-974B-D188107A9FB7}"/>
                </a:ext>
              </a:extLst>
            </p:cNvPr>
            <p:cNvSpPr>
              <a:spLocks noChangeShapeType="1"/>
            </p:cNvSpPr>
            <p:nvPr/>
          </p:nvSpPr>
          <p:spPr bwMode="auto">
            <a:xfrm flipH="1" flipV="1">
              <a:off x="2200523" y="5287617"/>
              <a:ext cx="1594920" cy="13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1" name="Line 19">
              <a:extLst>
                <a:ext uri="{FF2B5EF4-FFF2-40B4-BE49-F238E27FC236}">
                  <a16:creationId xmlns:a16="http://schemas.microsoft.com/office/drawing/2014/main" id="{687AA393-B2A4-1443-AA79-B4429308D797}"/>
                </a:ext>
              </a:extLst>
            </p:cNvPr>
            <p:cNvSpPr>
              <a:spLocks noChangeShapeType="1"/>
            </p:cNvSpPr>
            <p:nvPr/>
          </p:nvSpPr>
          <p:spPr bwMode="auto">
            <a:xfrm flipH="1">
              <a:off x="49403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2" name="Line 47">
              <a:extLst>
                <a:ext uri="{FF2B5EF4-FFF2-40B4-BE49-F238E27FC236}">
                  <a16:creationId xmlns:a16="http://schemas.microsoft.com/office/drawing/2014/main" id="{401240EF-3E4A-7C49-8EA0-7D103C0C6563}"/>
                </a:ext>
              </a:extLst>
            </p:cNvPr>
            <p:cNvSpPr>
              <a:spLocks noChangeShapeType="1"/>
            </p:cNvSpPr>
            <p:nvPr/>
          </p:nvSpPr>
          <p:spPr bwMode="auto">
            <a:xfrm flipH="1" flipV="1">
              <a:off x="49360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3" name="Freeform 65">
              <a:extLst>
                <a:ext uri="{FF2B5EF4-FFF2-40B4-BE49-F238E27FC236}">
                  <a16:creationId xmlns:a16="http://schemas.microsoft.com/office/drawing/2014/main" id="{C5B5DB12-E174-E048-96A0-CCA858A53A54}"/>
                </a:ext>
              </a:extLst>
            </p:cNvPr>
            <p:cNvSpPr>
              <a:spLocks/>
            </p:cNvSpPr>
            <p:nvPr/>
          </p:nvSpPr>
          <p:spPr bwMode="auto">
            <a:xfrm>
              <a:off x="21796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64" name="Line 4">
              <a:extLst>
                <a:ext uri="{FF2B5EF4-FFF2-40B4-BE49-F238E27FC236}">
                  <a16:creationId xmlns:a16="http://schemas.microsoft.com/office/drawing/2014/main" id="{E2EB384C-8266-2C4E-94B2-19FD2C225DD1}"/>
                </a:ext>
              </a:extLst>
            </p:cNvPr>
            <p:cNvSpPr>
              <a:spLocks noChangeShapeType="1"/>
            </p:cNvSpPr>
            <p:nvPr/>
          </p:nvSpPr>
          <p:spPr bwMode="auto">
            <a:xfrm flipV="1">
              <a:off x="695358" y="3338200"/>
              <a:ext cx="1518869" cy="149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5" name="Freeform 46">
              <a:extLst>
                <a:ext uri="{FF2B5EF4-FFF2-40B4-BE49-F238E27FC236}">
                  <a16:creationId xmlns:a16="http://schemas.microsoft.com/office/drawing/2014/main" id="{8E79A8F1-B683-6848-A159-4A89CFB880EE}"/>
                </a:ext>
              </a:extLst>
            </p:cNvPr>
            <p:cNvSpPr>
              <a:spLocks/>
            </p:cNvSpPr>
            <p:nvPr/>
          </p:nvSpPr>
          <p:spPr bwMode="auto">
            <a:xfrm flipV="1">
              <a:off x="6881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8966" name="Rectangle 26">
              <a:extLst>
                <a:ext uri="{FF2B5EF4-FFF2-40B4-BE49-F238E27FC236}">
                  <a16:creationId xmlns:a16="http://schemas.microsoft.com/office/drawing/2014/main" id="{D822DE17-706D-ED45-A5BC-3D0878E90D89}"/>
                </a:ext>
              </a:extLst>
            </p:cNvPr>
            <p:cNvSpPr>
              <a:spLocks noChangeArrowheads="1"/>
            </p:cNvSpPr>
            <p:nvPr/>
          </p:nvSpPr>
          <p:spPr bwMode="auto">
            <a:xfrm>
              <a:off x="4188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208967" name="Line 13">
              <a:extLst>
                <a:ext uri="{FF2B5EF4-FFF2-40B4-BE49-F238E27FC236}">
                  <a16:creationId xmlns:a16="http://schemas.microsoft.com/office/drawing/2014/main" id="{48A7C2AB-FDCC-1342-984B-F891ACADCD02}"/>
                </a:ext>
              </a:extLst>
            </p:cNvPr>
            <p:cNvSpPr>
              <a:spLocks noChangeShapeType="1"/>
            </p:cNvSpPr>
            <p:nvPr/>
          </p:nvSpPr>
          <p:spPr bwMode="auto">
            <a:xfrm rot="5400000" flipH="1">
              <a:off x="17204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8" name="Freeform 29">
              <a:extLst>
                <a:ext uri="{FF2B5EF4-FFF2-40B4-BE49-F238E27FC236}">
                  <a16:creationId xmlns:a16="http://schemas.microsoft.com/office/drawing/2014/main" id="{39A6D2B4-3B6A-5C48-BA09-E08B1689F073}"/>
                </a:ext>
              </a:extLst>
            </p:cNvPr>
            <p:cNvSpPr>
              <a:spLocks/>
            </p:cNvSpPr>
            <p:nvPr/>
          </p:nvSpPr>
          <p:spPr bwMode="auto">
            <a:xfrm rot="5400000">
              <a:off x="17320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69" name="Isosceles Triangle 11">
              <a:extLst>
                <a:ext uri="{FF2B5EF4-FFF2-40B4-BE49-F238E27FC236}">
                  <a16:creationId xmlns:a16="http://schemas.microsoft.com/office/drawing/2014/main" id="{C0D08988-D1EF-F64E-A935-51E2662148B7}"/>
                </a:ext>
              </a:extLst>
            </p:cNvPr>
            <p:cNvSpPr>
              <a:spLocks noChangeArrowheads="1"/>
            </p:cNvSpPr>
            <p:nvPr/>
          </p:nvSpPr>
          <p:spPr bwMode="auto">
            <a:xfrm rot="10800000">
              <a:off x="16144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70" name="Line 13">
              <a:extLst>
                <a:ext uri="{FF2B5EF4-FFF2-40B4-BE49-F238E27FC236}">
                  <a16:creationId xmlns:a16="http://schemas.microsoft.com/office/drawing/2014/main" id="{29A6089B-39FB-C74D-9D78-8D538EFD51ED}"/>
                </a:ext>
              </a:extLst>
            </p:cNvPr>
            <p:cNvSpPr>
              <a:spLocks noChangeShapeType="1"/>
            </p:cNvSpPr>
            <p:nvPr/>
          </p:nvSpPr>
          <p:spPr bwMode="auto">
            <a:xfrm rot="5400000" flipH="1">
              <a:off x="11638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71" name="Freeform 65">
              <a:extLst>
                <a:ext uri="{FF2B5EF4-FFF2-40B4-BE49-F238E27FC236}">
                  <a16:creationId xmlns:a16="http://schemas.microsoft.com/office/drawing/2014/main" id="{0C42FDD8-B210-F141-92F0-93741B4B1D90}"/>
                </a:ext>
              </a:extLst>
            </p:cNvPr>
            <p:cNvSpPr>
              <a:spLocks/>
            </p:cNvSpPr>
            <p:nvPr/>
          </p:nvSpPr>
          <p:spPr bwMode="auto">
            <a:xfrm>
              <a:off x="17669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72" name="Freeform 18">
              <a:extLst>
                <a:ext uri="{FF2B5EF4-FFF2-40B4-BE49-F238E27FC236}">
                  <a16:creationId xmlns:a16="http://schemas.microsoft.com/office/drawing/2014/main" id="{CDEC039E-5895-EF45-BB8E-4195B7A7E5E6}"/>
                </a:ext>
              </a:extLst>
            </p:cNvPr>
            <p:cNvSpPr>
              <a:spLocks/>
            </p:cNvSpPr>
            <p:nvPr/>
          </p:nvSpPr>
          <p:spPr bwMode="auto">
            <a:xfrm>
              <a:off x="17932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8973" name="Rectangle 52">
              <a:extLst>
                <a:ext uri="{FF2B5EF4-FFF2-40B4-BE49-F238E27FC236}">
                  <a16:creationId xmlns:a16="http://schemas.microsoft.com/office/drawing/2014/main" id="{BE768CD4-0E50-FF48-AED6-9B22D5663361}"/>
                </a:ext>
              </a:extLst>
            </p:cNvPr>
            <p:cNvSpPr>
              <a:spLocks noChangeArrowheads="1"/>
            </p:cNvSpPr>
            <p:nvPr/>
          </p:nvSpPr>
          <p:spPr bwMode="auto">
            <a:xfrm>
              <a:off x="139342"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grpSp>
    </p:spTree>
    <p:extLst>
      <p:ext uri="{BB962C8B-B14F-4D97-AF65-F5344CB8AC3E}">
        <p14:creationId xmlns:p14="http://schemas.microsoft.com/office/powerpoint/2010/main" val="3126929783"/>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1">
            <a:extLst>
              <a:ext uri="{FF2B5EF4-FFF2-40B4-BE49-F238E27FC236}">
                <a16:creationId xmlns:a16="http://schemas.microsoft.com/office/drawing/2014/main" id="{4DDC7763-A13D-404A-A45D-868CDE64F382}"/>
              </a:ext>
            </a:extLst>
          </p:cNvPr>
          <p:cNvSpPr>
            <a:spLocks noGrp="1" noChangeArrowheads="1"/>
          </p:cNvSpPr>
          <p:nvPr>
            <p:ph type="title"/>
          </p:nvPr>
        </p:nvSpPr>
        <p:spPr/>
        <p:txBody>
          <a:bodyPr/>
          <a:lstStyle/>
          <a:p>
            <a:r>
              <a:rPr lang="en-US" altLang="en-US"/>
              <a:t>Terminology</a:t>
            </a:r>
          </a:p>
        </p:txBody>
      </p:sp>
      <p:sp>
        <p:nvSpPr>
          <p:cNvPr id="216066" name="Content Placeholder 2">
            <a:extLst>
              <a:ext uri="{FF2B5EF4-FFF2-40B4-BE49-F238E27FC236}">
                <a16:creationId xmlns:a16="http://schemas.microsoft.com/office/drawing/2014/main" id="{5E709842-5FA0-7C46-905F-FB98F9E2B433}"/>
              </a:ext>
            </a:extLst>
          </p:cNvPr>
          <p:cNvSpPr>
            <a:spLocks noGrp="1" noChangeArrowheads="1"/>
          </p:cNvSpPr>
          <p:nvPr>
            <p:ph idx="1"/>
          </p:nvPr>
        </p:nvSpPr>
        <p:spPr>
          <a:xfrm>
            <a:off x="1524000" y="1295400"/>
            <a:ext cx="8153400" cy="4953000"/>
          </a:xfrm>
        </p:spPr>
        <p:txBody>
          <a:bodyPr/>
          <a:lstStyle/>
          <a:p>
            <a:r>
              <a:rPr lang="en-US" altLang="en-US" dirty="0"/>
              <a:t>Basic Latch – </a:t>
            </a:r>
            <a:r>
              <a:rPr lang="en-US" altLang="en-US" b="0" dirty="0"/>
              <a:t>is a feedback connection of two NOR gates or two NAND gates, which can store one bit of information (it has two outputs, but they are inverses of each other). The primary output can be set to 1 using the S input and reset to 0 using the R input.</a:t>
            </a:r>
          </a:p>
          <a:p>
            <a:endParaRPr lang="en-US" altLang="en-US" dirty="0"/>
          </a:p>
          <a:p>
            <a:r>
              <a:rPr lang="en-US" altLang="en-US" dirty="0"/>
              <a:t>Gated Latch – </a:t>
            </a:r>
            <a:r>
              <a:rPr lang="en-US" altLang="en-US" b="0" dirty="0"/>
              <a:t>is a basic latch that includes input gating with a control input signal. The latch retains its existing state when the control input is equal to 0. Its state may be changed through the S and R inputs when the control signal is equal to 1. </a:t>
            </a:r>
          </a:p>
        </p:txBody>
      </p:sp>
      <p:sp>
        <p:nvSpPr>
          <p:cNvPr id="216067" name="TextBox 125">
            <a:extLst>
              <a:ext uri="{FF2B5EF4-FFF2-40B4-BE49-F238E27FC236}">
                <a16:creationId xmlns:a16="http://schemas.microsoft.com/office/drawing/2014/main" id="{FC0BE928-D99C-B04F-B682-ACB6FC28ADB8}"/>
              </a:ext>
            </a:extLst>
          </p:cNvPr>
          <p:cNvSpPr txBox="1">
            <a:spLocks noChangeArrowheads="1"/>
          </p:cNvSpPr>
          <p:nvPr/>
        </p:nvSpPr>
        <p:spPr bwMode="auto">
          <a:xfrm>
            <a:off x="7581900" y="6477001"/>
            <a:ext cx="2324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Section 5.7 in the textbook ]</a:t>
            </a:r>
          </a:p>
        </p:txBody>
      </p:sp>
    </p:spTree>
    <p:extLst>
      <p:ext uri="{BB962C8B-B14F-4D97-AF65-F5344CB8AC3E}">
        <p14:creationId xmlns:p14="http://schemas.microsoft.com/office/powerpoint/2010/main" val="1711582311"/>
      </p:ext>
    </p:extLst>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Title 1">
            <a:extLst>
              <a:ext uri="{FF2B5EF4-FFF2-40B4-BE49-F238E27FC236}">
                <a16:creationId xmlns:a16="http://schemas.microsoft.com/office/drawing/2014/main" id="{C8D82AAC-0784-1D42-B292-F1B404F0DBBD}"/>
              </a:ext>
            </a:extLst>
          </p:cNvPr>
          <p:cNvSpPr>
            <a:spLocks noGrp="1" noChangeArrowheads="1"/>
          </p:cNvSpPr>
          <p:nvPr>
            <p:ph type="title"/>
          </p:nvPr>
        </p:nvSpPr>
        <p:spPr/>
        <p:txBody>
          <a:bodyPr/>
          <a:lstStyle/>
          <a:p>
            <a:r>
              <a:rPr lang="en-US" altLang="en-US"/>
              <a:t>Terminology</a:t>
            </a:r>
          </a:p>
        </p:txBody>
      </p:sp>
      <p:sp>
        <p:nvSpPr>
          <p:cNvPr id="217090" name="Content Placeholder 2">
            <a:extLst>
              <a:ext uri="{FF2B5EF4-FFF2-40B4-BE49-F238E27FC236}">
                <a16:creationId xmlns:a16="http://schemas.microsoft.com/office/drawing/2014/main" id="{F8EEE016-37CE-F84D-A131-6E7B8B58200C}"/>
              </a:ext>
            </a:extLst>
          </p:cNvPr>
          <p:cNvSpPr>
            <a:spLocks noGrp="1" noChangeArrowheads="1"/>
          </p:cNvSpPr>
          <p:nvPr>
            <p:ph idx="1"/>
          </p:nvPr>
        </p:nvSpPr>
        <p:spPr>
          <a:xfrm>
            <a:off x="1524000" y="1295400"/>
            <a:ext cx="8153400" cy="4953000"/>
          </a:xfrm>
        </p:spPr>
        <p:txBody>
          <a:bodyPr/>
          <a:lstStyle/>
          <a:p>
            <a:r>
              <a:rPr lang="en-US" altLang="en-US"/>
              <a:t>Two types of gated latches </a:t>
            </a:r>
          </a:p>
          <a:p>
            <a:pPr>
              <a:buFontTx/>
              <a:buNone/>
            </a:pPr>
            <a:r>
              <a:rPr lang="en-US" altLang="en-US"/>
              <a:t>    (the control input is the clock):</a:t>
            </a:r>
          </a:p>
          <a:p>
            <a:endParaRPr lang="en-US" altLang="en-US"/>
          </a:p>
          <a:p>
            <a:r>
              <a:rPr lang="en-US" altLang="en-US"/>
              <a:t>Gated SR Latch – </a:t>
            </a:r>
            <a:r>
              <a:rPr lang="en-US" altLang="en-US" b="0"/>
              <a:t>uses the S and R inputs to set the latch to 1 or reset it to 0.</a:t>
            </a:r>
          </a:p>
          <a:p>
            <a:endParaRPr lang="en-US" altLang="en-US"/>
          </a:p>
          <a:p>
            <a:r>
              <a:rPr lang="en-US" altLang="en-US"/>
              <a:t>Gated D Latch –</a:t>
            </a:r>
            <a:r>
              <a:rPr lang="en-US" altLang="en-US" b="0"/>
              <a:t> uses the D input to force the latch into a state that has the same logic value as the D input.</a:t>
            </a:r>
          </a:p>
        </p:txBody>
      </p:sp>
      <p:sp>
        <p:nvSpPr>
          <p:cNvPr id="217091" name="TextBox 125">
            <a:extLst>
              <a:ext uri="{FF2B5EF4-FFF2-40B4-BE49-F238E27FC236}">
                <a16:creationId xmlns:a16="http://schemas.microsoft.com/office/drawing/2014/main" id="{168551F4-27B3-444C-9567-F430D5D64820}"/>
              </a:ext>
            </a:extLst>
          </p:cNvPr>
          <p:cNvSpPr txBox="1">
            <a:spLocks noChangeArrowheads="1"/>
          </p:cNvSpPr>
          <p:nvPr/>
        </p:nvSpPr>
        <p:spPr bwMode="auto">
          <a:xfrm>
            <a:off x="7581900" y="6477001"/>
            <a:ext cx="2324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Section 5.7 in the textbook ]</a:t>
            </a:r>
          </a:p>
        </p:txBody>
      </p:sp>
    </p:spTree>
    <p:extLst>
      <p:ext uri="{BB962C8B-B14F-4D97-AF65-F5344CB8AC3E}">
        <p14:creationId xmlns:p14="http://schemas.microsoft.com/office/powerpoint/2010/main" val="2808953594"/>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Title 1">
            <a:extLst>
              <a:ext uri="{FF2B5EF4-FFF2-40B4-BE49-F238E27FC236}">
                <a16:creationId xmlns:a16="http://schemas.microsoft.com/office/drawing/2014/main" id="{96D48F9C-F854-EE47-8A3C-5D704DB457BE}"/>
              </a:ext>
            </a:extLst>
          </p:cNvPr>
          <p:cNvSpPr>
            <a:spLocks noGrp="1" noChangeArrowheads="1"/>
          </p:cNvSpPr>
          <p:nvPr>
            <p:ph type="title"/>
          </p:nvPr>
        </p:nvSpPr>
        <p:spPr/>
        <p:txBody>
          <a:bodyPr/>
          <a:lstStyle/>
          <a:p>
            <a:r>
              <a:rPr lang="en-US" altLang="en-US"/>
              <a:t>Terminology</a:t>
            </a:r>
          </a:p>
        </p:txBody>
      </p:sp>
      <p:sp>
        <p:nvSpPr>
          <p:cNvPr id="218114" name="Content Placeholder 2">
            <a:extLst>
              <a:ext uri="{FF2B5EF4-FFF2-40B4-BE49-F238E27FC236}">
                <a16:creationId xmlns:a16="http://schemas.microsoft.com/office/drawing/2014/main" id="{4DE0FECF-3481-974B-BEB1-625A13C8C4DC}"/>
              </a:ext>
            </a:extLst>
          </p:cNvPr>
          <p:cNvSpPr>
            <a:spLocks noGrp="1" noChangeArrowheads="1"/>
          </p:cNvSpPr>
          <p:nvPr>
            <p:ph idx="1"/>
          </p:nvPr>
        </p:nvSpPr>
        <p:spPr>
          <a:xfrm>
            <a:off x="1524000" y="1295400"/>
            <a:ext cx="8153400" cy="4953000"/>
          </a:xfrm>
        </p:spPr>
        <p:txBody>
          <a:bodyPr/>
          <a:lstStyle/>
          <a:p>
            <a:r>
              <a:rPr lang="en-US" altLang="en-US"/>
              <a:t>Flip-Flop – </a:t>
            </a:r>
            <a:r>
              <a:rPr lang="en-US" altLang="en-US" b="0"/>
              <a:t>is a storage element that can have its output state changed only on the edge of the controlling clock signal. </a:t>
            </a:r>
          </a:p>
          <a:p>
            <a:endParaRPr lang="en-US" altLang="en-US" b="0"/>
          </a:p>
          <a:p>
            <a:endParaRPr lang="en-US" altLang="en-US"/>
          </a:p>
          <a:p>
            <a:r>
              <a:rPr lang="en-US" altLang="en-US"/>
              <a:t>Positive-edge triggered – </a:t>
            </a:r>
            <a:r>
              <a:rPr lang="en-US" altLang="en-US" b="0"/>
              <a:t>if the state changes when the clock signal goes from 0 to 1.</a:t>
            </a:r>
          </a:p>
          <a:p>
            <a:endParaRPr lang="en-US" altLang="en-US" b="0"/>
          </a:p>
          <a:p>
            <a:r>
              <a:rPr lang="en-US" altLang="en-US"/>
              <a:t>Negative-edge triggered – </a:t>
            </a:r>
            <a:r>
              <a:rPr lang="en-US" altLang="en-US" b="0"/>
              <a:t>if the state changes when the clock signal goes from 1 to 0.</a:t>
            </a:r>
          </a:p>
        </p:txBody>
      </p:sp>
      <p:sp>
        <p:nvSpPr>
          <p:cNvPr id="218115" name="TextBox 125">
            <a:extLst>
              <a:ext uri="{FF2B5EF4-FFF2-40B4-BE49-F238E27FC236}">
                <a16:creationId xmlns:a16="http://schemas.microsoft.com/office/drawing/2014/main" id="{3013B927-C437-ED4D-B1CB-ACCEC802E2FA}"/>
              </a:ext>
            </a:extLst>
          </p:cNvPr>
          <p:cNvSpPr txBox="1">
            <a:spLocks noChangeArrowheads="1"/>
          </p:cNvSpPr>
          <p:nvPr/>
        </p:nvSpPr>
        <p:spPr bwMode="auto">
          <a:xfrm>
            <a:off x="7581900" y="6477001"/>
            <a:ext cx="2324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Section 5.7 in the textbook ]</a:t>
            </a:r>
          </a:p>
        </p:txBody>
      </p:sp>
    </p:spTree>
    <p:extLst>
      <p:ext uri="{BB962C8B-B14F-4D97-AF65-F5344CB8AC3E}">
        <p14:creationId xmlns:p14="http://schemas.microsoft.com/office/powerpoint/2010/main" val="2217115069"/>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Title 1">
            <a:extLst>
              <a:ext uri="{FF2B5EF4-FFF2-40B4-BE49-F238E27FC236}">
                <a16:creationId xmlns:a16="http://schemas.microsoft.com/office/drawing/2014/main" id="{B87975F0-A155-F04B-8BE1-BB14B5F03794}"/>
              </a:ext>
            </a:extLst>
          </p:cNvPr>
          <p:cNvSpPr>
            <a:spLocks noGrp="1" noChangeArrowheads="1"/>
          </p:cNvSpPr>
          <p:nvPr>
            <p:ph type="title"/>
          </p:nvPr>
        </p:nvSpPr>
        <p:spPr/>
        <p:txBody>
          <a:bodyPr/>
          <a:lstStyle/>
          <a:p>
            <a:r>
              <a:rPr lang="en-US" altLang="en-US"/>
              <a:t>Terminology</a:t>
            </a:r>
          </a:p>
        </p:txBody>
      </p:sp>
      <p:sp>
        <p:nvSpPr>
          <p:cNvPr id="219138" name="Content Placeholder 2">
            <a:extLst>
              <a:ext uri="{FF2B5EF4-FFF2-40B4-BE49-F238E27FC236}">
                <a16:creationId xmlns:a16="http://schemas.microsoft.com/office/drawing/2014/main" id="{F295D0BD-0D0B-3140-8EBB-CAA52AC1EDAA}"/>
              </a:ext>
            </a:extLst>
          </p:cNvPr>
          <p:cNvSpPr>
            <a:spLocks noGrp="1" noChangeArrowheads="1"/>
          </p:cNvSpPr>
          <p:nvPr>
            <p:ph idx="1"/>
          </p:nvPr>
        </p:nvSpPr>
        <p:spPr>
          <a:xfrm>
            <a:off x="1524000" y="1143000"/>
            <a:ext cx="8305800" cy="5257800"/>
          </a:xfrm>
        </p:spPr>
        <p:txBody>
          <a:bodyPr/>
          <a:lstStyle/>
          <a:p>
            <a:pPr marL="0" indent="0">
              <a:buNone/>
            </a:pPr>
            <a:r>
              <a:rPr lang="en-US" altLang="en-US" b="0" dirty="0"/>
              <a:t>Both </a:t>
            </a:r>
            <a:r>
              <a:rPr lang="en-US" altLang="en-US" dirty="0"/>
              <a:t>latches</a:t>
            </a:r>
            <a:r>
              <a:rPr lang="en-US" altLang="en-US" b="0" i="1" dirty="0"/>
              <a:t> </a:t>
            </a:r>
            <a:r>
              <a:rPr lang="en-US" altLang="en-US" b="0" dirty="0"/>
              <a:t>and </a:t>
            </a:r>
            <a:r>
              <a:rPr lang="en-US" altLang="en-US" dirty="0"/>
              <a:t>flip-flops</a:t>
            </a:r>
            <a:r>
              <a:rPr lang="en-US" altLang="en-US" b="0" i="1" dirty="0"/>
              <a:t> </a:t>
            </a:r>
            <a:r>
              <a:rPr lang="en-US" altLang="en-US" b="0" dirty="0"/>
              <a:t>are storage elements. Each of them can store only one bit of information. However, they use different mechanisms to change the value of that bit. </a:t>
            </a:r>
          </a:p>
          <a:p>
            <a:pPr marL="0" indent="0">
              <a:buNone/>
            </a:pPr>
            <a:endParaRPr lang="en-US" altLang="en-US" sz="1200" b="0" dirty="0"/>
          </a:p>
          <a:p>
            <a:pPr marL="0" indent="0">
              <a:buNone/>
            </a:pPr>
            <a:r>
              <a:rPr lang="en-US" altLang="en-US" b="0" dirty="0"/>
              <a:t>A </a:t>
            </a:r>
            <a:r>
              <a:rPr lang="en-US" altLang="en-US" dirty="0"/>
              <a:t>latch</a:t>
            </a:r>
            <a:r>
              <a:rPr lang="en-US" altLang="en-US" b="0" dirty="0"/>
              <a:t> is level-sensitive, whereas a </a:t>
            </a:r>
            <a:r>
              <a:rPr lang="en-US" altLang="en-US" dirty="0"/>
              <a:t>flip-flop </a:t>
            </a:r>
            <a:r>
              <a:rPr lang="en-US" altLang="en-US" b="0" dirty="0"/>
              <a:t>is edge-sensitive. When a latch is enabled it becomes transparent, meaning that its output can be changed immediately given appropriate values of the inputs.  And the output can change multiple times while the latch is enabled.</a:t>
            </a:r>
          </a:p>
          <a:p>
            <a:pPr marL="0" indent="0">
              <a:buNone/>
            </a:pPr>
            <a:endParaRPr lang="en-US" altLang="en-US" sz="1600" b="0" dirty="0"/>
          </a:p>
          <a:p>
            <a:pPr marL="0" indent="0">
              <a:buNone/>
            </a:pPr>
            <a:r>
              <a:rPr lang="en-US" altLang="en-US" b="0" dirty="0"/>
              <a:t>On the other hand, the output of a  </a:t>
            </a:r>
            <a:r>
              <a:rPr lang="en-US" altLang="en-US" dirty="0"/>
              <a:t>flip-flop</a:t>
            </a:r>
            <a:r>
              <a:rPr lang="en-US" altLang="en-US" b="0" dirty="0"/>
              <a:t> changes only   on a single type of clock edge (either positive going or negative going edge). The new output depends on the input values at the time of the clock edge.</a:t>
            </a:r>
          </a:p>
        </p:txBody>
      </p:sp>
      <p:sp>
        <p:nvSpPr>
          <p:cNvPr id="219139" name="TextBox 125">
            <a:extLst>
              <a:ext uri="{FF2B5EF4-FFF2-40B4-BE49-F238E27FC236}">
                <a16:creationId xmlns:a16="http://schemas.microsoft.com/office/drawing/2014/main" id="{D0EF5702-E16B-7545-8BB8-1785DD7798F0}"/>
              </a:ext>
            </a:extLst>
          </p:cNvPr>
          <p:cNvSpPr txBox="1">
            <a:spLocks noChangeArrowheads="1"/>
          </p:cNvSpPr>
          <p:nvPr/>
        </p:nvSpPr>
        <p:spPr bwMode="auto">
          <a:xfrm>
            <a:off x="6062664" y="6400801"/>
            <a:ext cx="3971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[http://en.wikipedia.org/wiki/Flip-flop_(electronics)]</a:t>
            </a:r>
          </a:p>
        </p:txBody>
      </p:sp>
    </p:spTree>
    <p:extLst>
      <p:ext uri="{BB962C8B-B14F-4D97-AF65-F5344CB8AC3E}">
        <p14:creationId xmlns:p14="http://schemas.microsoft.com/office/powerpoint/2010/main" val="529876596"/>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a:extLst>
              <a:ext uri="{FF2B5EF4-FFF2-40B4-BE49-F238E27FC236}">
                <a16:creationId xmlns:a16="http://schemas.microsoft.com/office/drawing/2014/main" id="{C78AE30C-788A-5B45-9620-F6C67B5B30FD}"/>
              </a:ext>
            </a:extLst>
          </p:cNvPr>
          <p:cNvSpPr>
            <a:spLocks noGrp="1" noChangeArrowheads="1"/>
          </p:cNvSpPr>
          <p:nvPr>
            <p:ph type="title"/>
          </p:nvPr>
        </p:nvSpPr>
        <p:spPr>
          <a:xfrm>
            <a:off x="914400" y="3048000"/>
            <a:ext cx="9144000" cy="685800"/>
          </a:xfrm>
        </p:spPr>
        <p:txBody>
          <a:bodyPr/>
          <a:lstStyle/>
          <a:p>
            <a:pPr eaLnBrk="1" hangingPunct="1">
              <a:defRPr/>
            </a:pPr>
            <a:r>
              <a:rPr lang="en-US">
                <a:ea typeface="+mj-ea"/>
                <a:cs typeface="+mj-cs"/>
              </a:rPr>
              <a:t>Questions?</a:t>
            </a:r>
          </a:p>
        </p:txBody>
      </p:sp>
    </p:spTree>
    <p:extLst>
      <p:ext uri="{BB962C8B-B14F-4D97-AF65-F5344CB8AC3E}">
        <p14:creationId xmlns:p14="http://schemas.microsoft.com/office/powerpoint/2010/main" val="2643352399"/>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81D1616B-201F-1A4F-92F6-29899FF5F283}"/>
              </a:ext>
            </a:extLst>
          </p:cNvPr>
          <p:cNvSpPr>
            <a:spLocks noGrp="1" noChangeArrowheads="1"/>
          </p:cNvSpPr>
          <p:nvPr>
            <p:ph type="title"/>
          </p:nvPr>
        </p:nvSpPr>
        <p:spPr>
          <a:xfrm>
            <a:off x="914400" y="2819400"/>
            <a:ext cx="9144000" cy="685800"/>
          </a:xfrm>
        </p:spPr>
        <p:txBody>
          <a:bodyPr/>
          <a:lstStyle/>
          <a:p>
            <a:pPr eaLnBrk="1" hangingPunct="1">
              <a:defRPr/>
            </a:pPr>
            <a:r>
              <a:rPr lang="en-US" dirty="0">
                <a:ea typeface="+mj-ea"/>
                <a:cs typeface="+mj-cs"/>
              </a:rPr>
              <a:t>THE END</a:t>
            </a:r>
          </a:p>
        </p:txBody>
      </p:sp>
    </p:spTree>
    <p:extLst>
      <p:ext uri="{BB962C8B-B14F-4D97-AF65-F5344CB8AC3E}">
        <p14:creationId xmlns:p14="http://schemas.microsoft.com/office/powerpoint/2010/main" val="3443520274"/>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81D1616B-201F-1A4F-92F6-29899FF5F283}"/>
              </a:ext>
            </a:extLst>
          </p:cNvPr>
          <p:cNvSpPr>
            <a:spLocks noGrp="1" noChangeArrowheads="1"/>
          </p:cNvSpPr>
          <p:nvPr>
            <p:ph type="title"/>
          </p:nvPr>
        </p:nvSpPr>
        <p:spPr>
          <a:xfrm>
            <a:off x="914400" y="2819400"/>
            <a:ext cx="9144000" cy="685800"/>
          </a:xfrm>
        </p:spPr>
        <p:txBody>
          <a:bodyPr/>
          <a:lstStyle/>
          <a:p>
            <a:pPr eaLnBrk="1" hangingPunct="1">
              <a:defRPr/>
            </a:pPr>
            <a:r>
              <a:rPr lang="en-US" dirty="0">
                <a:ea typeface="+mj-ea"/>
                <a:cs typeface="+mj-cs"/>
              </a:rPr>
              <a:t>THE END</a:t>
            </a:r>
          </a:p>
        </p:txBody>
      </p:sp>
    </p:spTree>
    <p:extLst>
      <p:ext uri="{BB962C8B-B14F-4D97-AF65-F5344CB8AC3E}">
        <p14:creationId xmlns:p14="http://schemas.microsoft.com/office/powerpoint/2010/main" val="1045049209"/>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Title 1">
            <a:extLst>
              <a:ext uri="{FF2B5EF4-FFF2-40B4-BE49-F238E27FC236}">
                <a16:creationId xmlns:a16="http://schemas.microsoft.com/office/drawing/2014/main" id="{28115513-698A-6E49-91C2-2B17A461C01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NOR Gates</a:t>
            </a:r>
          </a:p>
        </p:txBody>
      </p:sp>
      <p:grpSp>
        <p:nvGrpSpPr>
          <p:cNvPr id="23554" name="Group 2">
            <a:extLst>
              <a:ext uri="{FF2B5EF4-FFF2-40B4-BE49-F238E27FC236}">
                <a16:creationId xmlns:a16="http://schemas.microsoft.com/office/drawing/2014/main" id="{B64A219E-3E3E-6144-9F73-5DE4D61E6AB9}"/>
              </a:ext>
            </a:extLst>
          </p:cNvPr>
          <p:cNvGrpSpPr>
            <a:grpSpLocks/>
          </p:cNvGrpSpPr>
          <p:nvPr/>
        </p:nvGrpSpPr>
        <p:grpSpPr bwMode="auto">
          <a:xfrm>
            <a:off x="2438400" y="2698750"/>
            <a:ext cx="6311900" cy="1644650"/>
            <a:chOff x="1524000" y="2699427"/>
            <a:chExt cx="6311689" cy="1643973"/>
          </a:xfrm>
        </p:grpSpPr>
        <p:sp>
          <p:nvSpPr>
            <p:cNvPr id="23555" name="Freeform 34">
              <a:extLst>
                <a:ext uri="{FF2B5EF4-FFF2-40B4-BE49-F238E27FC236}">
                  <a16:creationId xmlns:a16="http://schemas.microsoft.com/office/drawing/2014/main" id="{26C4489B-F9B2-E24F-9E7D-EEC0E5F99EA7}"/>
                </a:ext>
              </a:extLst>
            </p:cNvPr>
            <p:cNvSpPr>
              <a:spLocks/>
            </p:cNvSpPr>
            <p:nvPr/>
          </p:nvSpPr>
          <p:spPr bwMode="auto">
            <a:xfrm>
              <a:off x="7028249" y="2776148"/>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56" name="Freeform 60">
              <a:extLst>
                <a:ext uri="{FF2B5EF4-FFF2-40B4-BE49-F238E27FC236}">
                  <a16:creationId xmlns:a16="http://schemas.microsoft.com/office/drawing/2014/main" id="{11A13368-65B6-0447-9147-81FE28EEBF23}"/>
                </a:ext>
              </a:extLst>
            </p:cNvPr>
            <p:cNvSpPr>
              <a:spLocks/>
            </p:cNvSpPr>
            <p:nvPr/>
          </p:nvSpPr>
          <p:spPr bwMode="auto">
            <a:xfrm>
              <a:off x="7028249" y="2776148"/>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57" name="Rectangle 75">
              <a:extLst>
                <a:ext uri="{FF2B5EF4-FFF2-40B4-BE49-F238E27FC236}">
                  <a16:creationId xmlns:a16="http://schemas.microsoft.com/office/drawing/2014/main" id="{DEA7AEDE-F67C-8745-82A8-45851BC35E58}"/>
                </a:ext>
              </a:extLst>
            </p:cNvPr>
            <p:cNvSpPr>
              <a:spLocks noChangeArrowheads="1"/>
            </p:cNvSpPr>
            <p:nvPr/>
          </p:nvSpPr>
          <p:spPr bwMode="auto">
            <a:xfrm>
              <a:off x="5966210" y="2977760"/>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3558" name="Freeform 79">
              <a:extLst>
                <a:ext uri="{FF2B5EF4-FFF2-40B4-BE49-F238E27FC236}">
                  <a16:creationId xmlns:a16="http://schemas.microsoft.com/office/drawing/2014/main" id="{AB21ED21-B81D-CC40-AC22-27B9CBC5AB79}"/>
                </a:ext>
              </a:extLst>
            </p:cNvPr>
            <p:cNvSpPr>
              <a:spLocks/>
            </p:cNvSpPr>
            <p:nvPr/>
          </p:nvSpPr>
          <p:spPr bwMode="auto">
            <a:xfrm>
              <a:off x="5653541" y="3088885"/>
              <a:ext cx="312670"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59" name="Freeform 87">
              <a:extLst>
                <a:ext uri="{FF2B5EF4-FFF2-40B4-BE49-F238E27FC236}">
                  <a16:creationId xmlns:a16="http://schemas.microsoft.com/office/drawing/2014/main" id="{C0667ABA-B27A-6942-A18A-63F758190EE8}"/>
                </a:ext>
              </a:extLst>
            </p:cNvPr>
            <p:cNvSpPr>
              <a:spLocks/>
            </p:cNvSpPr>
            <p:nvPr/>
          </p:nvSpPr>
          <p:spPr bwMode="auto">
            <a:xfrm>
              <a:off x="5631320" y="3223823"/>
              <a:ext cx="4444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0" name="Freeform 34">
              <a:extLst>
                <a:ext uri="{FF2B5EF4-FFF2-40B4-BE49-F238E27FC236}">
                  <a16:creationId xmlns:a16="http://schemas.microsoft.com/office/drawing/2014/main" id="{355D919D-8154-3648-93B9-779EE2A2091F}"/>
                </a:ext>
              </a:extLst>
            </p:cNvPr>
            <p:cNvSpPr>
              <a:spLocks/>
            </p:cNvSpPr>
            <p:nvPr/>
          </p:nvSpPr>
          <p:spPr bwMode="auto">
            <a:xfrm>
              <a:off x="4241958" y="2763675"/>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 name="Freeform 60">
              <a:extLst>
                <a:ext uri="{FF2B5EF4-FFF2-40B4-BE49-F238E27FC236}">
                  <a16:creationId xmlns:a16="http://schemas.microsoft.com/office/drawing/2014/main" id="{6DA62A5E-5DFF-1A49-9AA2-0F99503E06BB}"/>
                </a:ext>
              </a:extLst>
            </p:cNvPr>
            <p:cNvSpPr>
              <a:spLocks/>
            </p:cNvSpPr>
            <p:nvPr/>
          </p:nvSpPr>
          <p:spPr bwMode="auto">
            <a:xfrm>
              <a:off x="4241958" y="2763675"/>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2" name="Rectangle 75">
              <a:extLst>
                <a:ext uri="{FF2B5EF4-FFF2-40B4-BE49-F238E27FC236}">
                  <a16:creationId xmlns:a16="http://schemas.microsoft.com/office/drawing/2014/main" id="{CD52C661-EBE4-3143-A37B-D38AA4445EFB}"/>
                </a:ext>
              </a:extLst>
            </p:cNvPr>
            <p:cNvSpPr>
              <a:spLocks noChangeArrowheads="1"/>
            </p:cNvSpPr>
            <p:nvPr/>
          </p:nvSpPr>
          <p:spPr bwMode="auto">
            <a:xfrm>
              <a:off x="3202600" y="2965287"/>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3563" name="Freeform 77">
              <a:extLst>
                <a:ext uri="{FF2B5EF4-FFF2-40B4-BE49-F238E27FC236}">
                  <a16:creationId xmlns:a16="http://schemas.microsoft.com/office/drawing/2014/main" id="{85A2AEB9-3E4B-344C-9867-3E52FC103DDD}"/>
                </a:ext>
              </a:extLst>
            </p:cNvPr>
            <p:cNvSpPr>
              <a:spLocks/>
            </p:cNvSpPr>
            <p:nvPr/>
          </p:nvSpPr>
          <p:spPr bwMode="auto">
            <a:xfrm>
              <a:off x="3851748" y="3189125"/>
              <a:ext cx="88881"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4" name="Freeform 79">
              <a:extLst>
                <a:ext uri="{FF2B5EF4-FFF2-40B4-BE49-F238E27FC236}">
                  <a16:creationId xmlns:a16="http://schemas.microsoft.com/office/drawing/2014/main" id="{7DF8DF84-2AE0-D741-806C-CBB25A9E9C91}"/>
                </a:ext>
              </a:extLst>
            </p:cNvPr>
            <p:cNvSpPr>
              <a:spLocks/>
            </p:cNvSpPr>
            <p:nvPr/>
          </p:nvSpPr>
          <p:spPr bwMode="auto">
            <a:xfrm>
              <a:off x="2889930" y="3076412"/>
              <a:ext cx="312670"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65" name="Line 80">
              <a:extLst>
                <a:ext uri="{FF2B5EF4-FFF2-40B4-BE49-F238E27FC236}">
                  <a16:creationId xmlns:a16="http://schemas.microsoft.com/office/drawing/2014/main" id="{57C122BA-A44D-854B-A3A6-3017DE18B4DA}"/>
                </a:ext>
              </a:extLst>
            </p:cNvPr>
            <p:cNvSpPr>
              <a:spLocks noChangeShapeType="1"/>
            </p:cNvSpPr>
            <p:nvPr/>
          </p:nvSpPr>
          <p:spPr bwMode="auto">
            <a:xfrm>
              <a:off x="2577259" y="3233575"/>
              <a:ext cx="312671"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6" name="Freeform 87">
              <a:extLst>
                <a:ext uri="{FF2B5EF4-FFF2-40B4-BE49-F238E27FC236}">
                  <a16:creationId xmlns:a16="http://schemas.microsoft.com/office/drawing/2014/main" id="{BFD14C30-23D1-D448-8B78-4C5D15BCD333}"/>
                </a:ext>
              </a:extLst>
            </p:cNvPr>
            <p:cNvSpPr>
              <a:spLocks/>
            </p:cNvSpPr>
            <p:nvPr/>
          </p:nvSpPr>
          <p:spPr bwMode="auto">
            <a:xfrm>
              <a:off x="2867710" y="3211350"/>
              <a:ext cx="4444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7" name="Line 80">
              <a:extLst>
                <a:ext uri="{FF2B5EF4-FFF2-40B4-BE49-F238E27FC236}">
                  <a16:creationId xmlns:a16="http://schemas.microsoft.com/office/drawing/2014/main" id="{CC7C96F4-4091-A841-B06F-3947CBEFB459}"/>
                </a:ext>
              </a:extLst>
            </p:cNvPr>
            <p:cNvSpPr>
              <a:spLocks noChangeShapeType="1"/>
            </p:cNvSpPr>
            <p:nvPr/>
          </p:nvSpPr>
          <p:spPr bwMode="auto">
            <a:xfrm>
              <a:off x="3910924" y="3238829"/>
              <a:ext cx="1736215" cy="4475"/>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8" name="Freeform 86">
              <a:extLst>
                <a:ext uri="{FF2B5EF4-FFF2-40B4-BE49-F238E27FC236}">
                  <a16:creationId xmlns:a16="http://schemas.microsoft.com/office/drawing/2014/main" id="{982FD282-108B-7740-95E1-7D428783BC01}"/>
                </a:ext>
              </a:extLst>
            </p:cNvPr>
            <p:cNvSpPr>
              <a:spLocks/>
            </p:cNvSpPr>
            <p:nvPr/>
          </p:nvSpPr>
          <p:spPr bwMode="auto">
            <a:xfrm>
              <a:off x="3170915" y="2975890"/>
              <a:ext cx="630238"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69" name="Freeform 87">
              <a:extLst>
                <a:ext uri="{FF2B5EF4-FFF2-40B4-BE49-F238E27FC236}">
                  <a16:creationId xmlns:a16="http://schemas.microsoft.com/office/drawing/2014/main" id="{D27C238B-74DC-7B4A-822D-AFF4F40703C1}"/>
                </a:ext>
              </a:extLst>
            </p:cNvPr>
            <p:cNvSpPr>
              <a:spLocks/>
            </p:cNvSpPr>
            <p:nvPr/>
          </p:nvSpPr>
          <p:spPr bwMode="auto">
            <a:xfrm>
              <a:off x="3170915" y="3228302"/>
              <a:ext cx="630238"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0" name="Freeform 88">
              <a:extLst>
                <a:ext uri="{FF2B5EF4-FFF2-40B4-BE49-F238E27FC236}">
                  <a16:creationId xmlns:a16="http://schemas.microsoft.com/office/drawing/2014/main" id="{5E3E8EB1-A5D2-0142-9DD7-08AF5644B66D}"/>
                </a:ext>
              </a:extLst>
            </p:cNvPr>
            <p:cNvSpPr>
              <a:spLocks/>
            </p:cNvSpPr>
            <p:nvPr/>
          </p:nvSpPr>
          <p:spPr bwMode="auto">
            <a:xfrm>
              <a:off x="3164565" y="2975890"/>
              <a:ext cx="74613"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1" name="Freeform 89">
              <a:extLst>
                <a:ext uri="{FF2B5EF4-FFF2-40B4-BE49-F238E27FC236}">
                  <a16:creationId xmlns:a16="http://schemas.microsoft.com/office/drawing/2014/main" id="{7EECC7E7-335F-4E4E-BCEC-8E50410A3315}"/>
                </a:ext>
              </a:extLst>
            </p:cNvPr>
            <p:cNvSpPr>
              <a:spLocks/>
            </p:cNvSpPr>
            <p:nvPr/>
          </p:nvSpPr>
          <p:spPr bwMode="auto">
            <a:xfrm>
              <a:off x="3164565" y="3225127"/>
              <a:ext cx="74613"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2" name="Freeform 90">
              <a:extLst>
                <a:ext uri="{FF2B5EF4-FFF2-40B4-BE49-F238E27FC236}">
                  <a16:creationId xmlns:a16="http://schemas.microsoft.com/office/drawing/2014/main" id="{7FD7B8C3-4EEF-FC4B-AFB4-065B5D7BE0A3}"/>
                </a:ext>
              </a:extLst>
            </p:cNvPr>
            <p:cNvSpPr>
              <a:spLocks/>
            </p:cNvSpPr>
            <p:nvPr/>
          </p:nvSpPr>
          <p:spPr bwMode="auto">
            <a:xfrm>
              <a:off x="3805915" y="3182265"/>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3573" name="Rectangle 75">
              <a:extLst>
                <a:ext uri="{FF2B5EF4-FFF2-40B4-BE49-F238E27FC236}">
                  <a16:creationId xmlns:a16="http://schemas.microsoft.com/office/drawing/2014/main" id="{52FF955C-FCFE-4441-BDCD-1951ADCF1E0A}"/>
                </a:ext>
              </a:extLst>
            </p:cNvPr>
            <p:cNvSpPr>
              <a:spLocks noChangeArrowheads="1"/>
            </p:cNvSpPr>
            <p:nvPr/>
          </p:nvSpPr>
          <p:spPr bwMode="auto">
            <a:xfrm>
              <a:off x="5967571" y="2968625"/>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3574" name="Freeform 77">
              <a:extLst>
                <a:ext uri="{FF2B5EF4-FFF2-40B4-BE49-F238E27FC236}">
                  <a16:creationId xmlns:a16="http://schemas.microsoft.com/office/drawing/2014/main" id="{00AB48A1-99A7-9243-8482-1290C265B883}"/>
                </a:ext>
              </a:extLst>
            </p:cNvPr>
            <p:cNvSpPr>
              <a:spLocks/>
            </p:cNvSpPr>
            <p:nvPr/>
          </p:nvSpPr>
          <p:spPr bwMode="auto">
            <a:xfrm>
              <a:off x="6616719" y="3192463"/>
              <a:ext cx="88881"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5" name="Freeform 86">
              <a:extLst>
                <a:ext uri="{FF2B5EF4-FFF2-40B4-BE49-F238E27FC236}">
                  <a16:creationId xmlns:a16="http://schemas.microsoft.com/office/drawing/2014/main" id="{9B1863AF-2D4E-CD48-9199-C13DE38DD229}"/>
                </a:ext>
              </a:extLst>
            </p:cNvPr>
            <p:cNvSpPr>
              <a:spLocks/>
            </p:cNvSpPr>
            <p:nvPr/>
          </p:nvSpPr>
          <p:spPr bwMode="auto">
            <a:xfrm>
              <a:off x="5935886" y="2979228"/>
              <a:ext cx="630238"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6" name="Freeform 87">
              <a:extLst>
                <a:ext uri="{FF2B5EF4-FFF2-40B4-BE49-F238E27FC236}">
                  <a16:creationId xmlns:a16="http://schemas.microsoft.com/office/drawing/2014/main" id="{9D505ED0-2D7D-954D-9A2E-1AAD3EF3A385}"/>
                </a:ext>
              </a:extLst>
            </p:cNvPr>
            <p:cNvSpPr>
              <a:spLocks/>
            </p:cNvSpPr>
            <p:nvPr/>
          </p:nvSpPr>
          <p:spPr bwMode="auto">
            <a:xfrm>
              <a:off x="5935886" y="3231640"/>
              <a:ext cx="630238"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7" name="Freeform 88">
              <a:extLst>
                <a:ext uri="{FF2B5EF4-FFF2-40B4-BE49-F238E27FC236}">
                  <a16:creationId xmlns:a16="http://schemas.microsoft.com/office/drawing/2014/main" id="{47F123CC-2A8E-794C-B13D-D63182E70385}"/>
                </a:ext>
              </a:extLst>
            </p:cNvPr>
            <p:cNvSpPr>
              <a:spLocks/>
            </p:cNvSpPr>
            <p:nvPr/>
          </p:nvSpPr>
          <p:spPr bwMode="auto">
            <a:xfrm>
              <a:off x="5929536" y="2979228"/>
              <a:ext cx="74613"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8" name="Freeform 89">
              <a:extLst>
                <a:ext uri="{FF2B5EF4-FFF2-40B4-BE49-F238E27FC236}">
                  <a16:creationId xmlns:a16="http://schemas.microsoft.com/office/drawing/2014/main" id="{0ACC4808-F522-9E4F-9EE5-2DF9EACBEC70}"/>
                </a:ext>
              </a:extLst>
            </p:cNvPr>
            <p:cNvSpPr>
              <a:spLocks/>
            </p:cNvSpPr>
            <p:nvPr/>
          </p:nvSpPr>
          <p:spPr bwMode="auto">
            <a:xfrm>
              <a:off x="5929536" y="3228465"/>
              <a:ext cx="74613"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9" name="Freeform 90">
              <a:extLst>
                <a:ext uri="{FF2B5EF4-FFF2-40B4-BE49-F238E27FC236}">
                  <a16:creationId xmlns:a16="http://schemas.microsoft.com/office/drawing/2014/main" id="{0EC88116-2D68-5D4C-804F-AA94B97FCF2C}"/>
                </a:ext>
              </a:extLst>
            </p:cNvPr>
            <p:cNvSpPr>
              <a:spLocks/>
            </p:cNvSpPr>
            <p:nvPr/>
          </p:nvSpPr>
          <p:spPr bwMode="auto">
            <a:xfrm>
              <a:off x="6570886" y="3185603"/>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3580" name="Freeform 13">
              <a:extLst>
                <a:ext uri="{FF2B5EF4-FFF2-40B4-BE49-F238E27FC236}">
                  <a16:creationId xmlns:a16="http://schemas.microsoft.com/office/drawing/2014/main" id="{16963822-7249-304B-99DC-1985AE6A3781}"/>
                </a:ext>
              </a:extLst>
            </p:cNvPr>
            <p:cNvSpPr>
              <a:spLocks/>
            </p:cNvSpPr>
            <p:nvPr/>
          </p:nvSpPr>
          <p:spPr bwMode="auto">
            <a:xfrm>
              <a:off x="1524000" y="3232719"/>
              <a:ext cx="6311689" cy="1110681"/>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81" name="Rectangle 1">
              <a:extLst>
                <a:ext uri="{FF2B5EF4-FFF2-40B4-BE49-F238E27FC236}">
                  <a16:creationId xmlns:a16="http://schemas.microsoft.com/office/drawing/2014/main" id="{52C13D34-4C9A-7A45-B45E-31829D415E7C}"/>
                </a:ext>
              </a:extLst>
            </p:cNvPr>
            <p:cNvSpPr>
              <a:spLocks noChangeArrowheads="1"/>
            </p:cNvSpPr>
            <p:nvPr/>
          </p:nvSpPr>
          <p:spPr bwMode="auto">
            <a:xfrm>
              <a:off x="5254620" y="2796720"/>
              <a:ext cx="664668" cy="412564"/>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3582" name="Freeform 13">
              <a:extLst>
                <a:ext uri="{FF2B5EF4-FFF2-40B4-BE49-F238E27FC236}">
                  <a16:creationId xmlns:a16="http://schemas.microsoft.com/office/drawing/2014/main" id="{F86CF5D8-6C04-2449-9F16-2931353F7B4D}"/>
                </a:ext>
              </a:extLst>
            </p:cNvPr>
            <p:cNvSpPr>
              <a:spLocks/>
            </p:cNvSpPr>
            <p:nvPr/>
          </p:nvSpPr>
          <p:spPr bwMode="auto">
            <a:xfrm>
              <a:off x="4427766" y="2705178"/>
              <a:ext cx="1488174" cy="379413"/>
            </a:xfrm>
            <a:custGeom>
              <a:avLst/>
              <a:gdLst>
                <a:gd name="T0" fmla="*/ 0 w 1413"/>
                <a:gd name="T1" fmla="*/ 0 h 242"/>
                <a:gd name="T2" fmla="*/ 2147483646 w 1413"/>
                <a:gd name="T3" fmla="*/ 0 h 242"/>
                <a:gd name="T4" fmla="*/ 2147483646 w 1413"/>
                <a:gd name="T5" fmla="*/ 2147483646 h 242"/>
                <a:gd name="T6" fmla="*/ 2147483646 w 1413"/>
                <a:gd name="T7" fmla="*/ 2147483646 h 242"/>
                <a:gd name="T8" fmla="*/ 2147483646 w 1413"/>
                <a:gd name="T9" fmla="*/ 2147483646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83" name="Rectangle 34">
              <a:extLst>
                <a:ext uri="{FF2B5EF4-FFF2-40B4-BE49-F238E27FC236}">
                  <a16:creationId xmlns:a16="http://schemas.microsoft.com/office/drawing/2014/main" id="{5765B190-45D0-7D41-B0AE-E02683D19E59}"/>
                </a:ext>
              </a:extLst>
            </p:cNvPr>
            <p:cNvSpPr>
              <a:spLocks noChangeArrowheads="1"/>
            </p:cNvSpPr>
            <p:nvPr/>
          </p:nvSpPr>
          <p:spPr bwMode="auto">
            <a:xfrm>
              <a:off x="2492733" y="2799176"/>
              <a:ext cx="664668" cy="412564"/>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3584" name="Freeform 13">
              <a:extLst>
                <a:ext uri="{FF2B5EF4-FFF2-40B4-BE49-F238E27FC236}">
                  <a16:creationId xmlns:a16="http://schemas.microsoft.com/office/drawing/2014/main" id="{CC3BA421-C01A-314E-9DF9-C11FA5AA1885}"/>
                </a:ext>
              </a:extLst>
            </p:cNvPr>
            <p:cNvSpPr>
              <a:spLocks/>
            </p:cNvSpPr>
            <p:nvPr/>
          </p:nvSpPr>
          <p:spPr bwMode="auto">
            <a:xfrm>
              <a:off x="1710420" y="2699427"/>
              <a:ext cx="1488174" cy="379413"/>
            </a:xfrm>
            <a:custGeom>
              <a:avLst/>
              <a:gdLst>
                <a:gd name="T0" fmla="*/ 0 w 1413"/>
                <a:gd name="T1" fmla="*/ 0 h 242"/>
                <a:gd name="T2" fmla="*/ 2147483646 w 1413"/>
                <a:gd name="T3" fmla="*/ 0 h 242"/>
                <a:gd name="T4" fmla="*/ 2147483646 w 1413"/>
                <a:gd name="T5" fmla="*/ 2147483646 h 242"/>
                <a:gd name="T6" fmla="*/ 2147483646 w 1413"/>
                <a:gd name="T7" fmla="*/ 2147483646 h 242"/>
                <a:gd name="T8" fmla="*/ 2147483646 w 1413"/>
                <a:gd name="T9" fmla="*/ 2147483646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Title 1">
            <a:extLst>
              <a:ext uri="{FF2B5EF4-FFF2-40B4-BE49-F238E27FC236}">
                <a16:creationId xmlns:a16="http://schemas.microsoft.com/office/drawing/2014/main" id="{FCC3F2B6-20DB-5F4E-AB1A-9E4C180FAEC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NOR Gates</a:t>
            </a:r>
          </a:p>
        </p:txBody>
      </p:sp>
      <p:grpSp>
        <p:nvGrpSpPr>
          <p:cNvPr id="24578" name="Group 2">
            <a:extLst>
              <a:ext uri="{FF2B5EF4-FFF2-40B4-BE49-F238E27FC236}">
                <a16:creationId xmlns:a16="http://schemas.microsoft.com/office/drawing/2014/main" id="{4C3952D7-4C6C-554E-810E-E6A750B37AC6}"/>
              </a:ext>
            </a:extLst>
          </p:cNvPr>
          <p:cNvGrpSpPr>
            <a:grpSpLocks/>
          </p:cNvGrpSpPr>
          <p:nvPr/>
        </p:nvGrpSpPr>
        <p:grpSpPr bwMode="auto">
          <a:xfrm>
            <a:off x="2438400" y="2698750"/>
            <a:ext cx="6311900" cy="1644650"/>
            <a:chOff x="1524000" y="2699427"/>
            <a:chExt cx="6311689" cy="1643973"/>
          </a:xfrm>
        </p:grpSpPr>
        <p:sp>
          <p:nvSpPr>
            <p:cNvPr id="24581" name="Freeform 34">
              <a:extLst>
                <a:ext uri="{FF2B5EF4-FFF2-40B4-BE49-F238E27FC236}">
                  <a16:creationId xmlns:a16="http://schemas.microsoft.com/office/drawing/2014/main" id="{FD46499A-700A-F542-A8B3-E2785F741490}"/>
                </a:ext>
              </a:extLst>
            </p:cNvPr>
            <p:cNvSpPr>
              <a:spLocks/>
            </p:cNvSpPr>
            <p:nvPr/>
          </p:nvSpPr>
          <p:spPr bwMode="auto">
            <a:xfrm>
              <a:off x="7028249" y="2776148"/>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2" name="Freeform 60">
              <a:extLst>
                <a:ext uri="{FF2B5EF4-FFF2-40B4-BE49-F238E27FC236}">
                  <a16:creationId xmlns:a16="http://schemas.microsoft.com/office/drawing/2014/main" id="{0E0743AE-4742-8549-A01D-B4431BE51730}"/>
                </a:ext>
              </a:extLst>
            </p:cNvPr>
            <p:cNvSpPr>
              <a:spLocks/>
            </p:cNvSpPr>
            <p:nvPr/>
          </p:nvSpPr>
          <p:spPr bwMode="auto">
            <a:xfrm>
              <a:off x="7028249" y="2776148"/>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3" name="Rectangle 75">
              <a:extLst>
                <a:ext uri="{FF2B5EF4-FFF2-40B4-BE49-F238E27FC236}">
                  <a16:creationId xmlns:a16="http://schemas.microsoft.com/office/drawing/2014/main" id="{9B21448E-A1AC-7747-A826-6ADE39BBDA0A}"/>
                </a:ext>
              </a:extLst>
            </p:cNvPr>
            <p:cNvSpPr>
              <a:spLocks noChangeArrowheads="1"/>
            </p:cNvSpPr>
            <p:nvPr/>
          </p:nvSpPr>
          <p:spPr bwMode="auto">
            <a:xfrm>
              <a:off x="5966210" y="2977760"/>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4584" name="Freeform 79">
              <a:extLst>
                <a:ext uri="{FF2B5EF4-FFF2-40B4-BE49-F238E27FC236}">
                  <a16:creationId xmlns:a16="http://schemas.microsoft.com/office/drawing/2014/main" id="{3B7056D8-7BEE-F241-A881-8551F45FC8BB}"/>
                </a:ext>
              </a:extLst>
            </p:cNvPr>
            <p:cNvSpPr>
              <a:spLocks/>
            </p:cNvSpPr>
            <p:nvPr/>
          </p:nvSpPr>
          <p:spPr bwMode="auto">
            <a:xfrm>
              <a:off x="5653541" y="3088885"/>
              <a:ext cx="312670"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85" name="Freeform 87">
              <a:extLst>
                <a:ext uri="{FF2B5EF4-FFF2-40B4-BE49-F238E27FC236}">
                  <a16:creationId xmlns:a16="http://schemas.microsoft.com/office/drawing/2014/main" id="{2073E18B-A789-6146-BAB7-356AF2ECAE32}"/>
                </a:ext>
              </a:extLst>
            </p:cNvPr>
            <p:cNvSpPr>
              <a:spLocks/>
            </p:cNvSpPr>
            <p:nvPr/>
          </p:nvSpPr>
          <p:spPr bwMode="auto">
            <a:xfrm>
              <a:off x="5631320" y="3223823"/>
              <a:ext cx="4444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6" name="Freeform 34">
              <a:extLst>
                <a:ext uri="{FF2B5EF4-FFF2-40B4-BE49-F238E27FC236}">
                  <a16:creationId xmlns:a16="http://schemas.microsoft.com/office/drawing/2014/main" id="{81F9D99A-C4D5-4546-8160-B1201C0AAA6D}"/>
                </a:ext>
              </a:extLst>
            </p:cNvPr>
            <p:cNvSpPr>
              <a:spLocks/>
            </p:cNvSpPr>
            <p:nvPr/>
          </p:nvSpPr>
          <p:spPr bwMode="auto">
            <a:xfrm>
              <a:off x="4241958" y="2763675"/>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7" name="Freeform 60">
              <a:extLst>
                <a:ext uri="{FF2B5EF4-FFF2-40B4-BE49-F238E27FC236}">
                  <a16:creationId xmlns:a16="http://schemas.microsoft.com/office/drawing/2014/main" id="{31560D8C-9DDE-1744-8A9A-BC799BD04656}"/>
                </a:ext>
              </a:extLst>
            </p:cNvPr>
            <p:cNvSpPr>
              <a:spLocks/>
            </p:cNvSpPr>
            <p:nvPr/>
          </p:nvSpPr>
          <p:spPr bwMode="auto">
            <a:xfrm>
              <a:off x="4241958" y="2763675"/>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8" name="Rectangle 75">
              <a:extLst>
                <a:ext uri="{FF2B5EF4-FFF2-40B4-BE49-F238E27FC236}">
                  <a16:creationId xmlns:a16="http://schemas.microsoft.com/office/drawing/2014/main" id="{83B708AD-6176-B34F-8FBB-347D21628336}"/>
                </a:ext>
              </a:extLst>
            </p:cNvPr>
            <p:cNvSpPr>
              <a:spLocks noChangeArrowheads="1"/>
            </p:cNvSpPr>
            <p:nvPr/>
          </p:nvSpPr>
          <p:spPr bwMode="auto">
            <a:xfrm>
              <a:off x="3202600" y="2965287"/>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4589" name="Freeform 77">
              <a:extLst>
                <a:ext uri="{FF2B5EF4-FFF2-40B4-BE49-F238E27FC236}">
                  <a16:creationId xmlns:a16="http://schemas.microsoft.com/office/drawing/2014/main" id="{9849D3DB-089E-B648-81F8-162B9E6C695F}"/>
                </a:ext>
              </a:extLst>
            </p:cNvPr>
            <p:cNvSpPr>
              <a:spLocks/>
            </p:cNvSpPr>
            <p:nvPr/>
          </p:nvSpPr>
          <p:spPr bwMode="auto">
            <a:xfrm>
              <a:off x="3851748" y="3189125"/>
              <a:ext cx="88881"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0" name="Freeform 79">
              <a:extLst>
                <a:ext uri="{FF2B5EF4-FFF2-40B4-BE49-F238E27FC236}">
                  <a16:creationId xmlns:a16="http://schemas.microsoft.com/office/drawing/2014/main" id="{CCC7903C-0D2D-FE47-AB73-F7A52775AECD}"/>
                </a:ext>
              </a:extLst>
            </p:cNvPr>
            <p:cNvSpPr>
              <a:spLocks/>
            </p:cNvSpPr>
            <p:nvPr/>
          </p:nvSpPr>
          <p:spPr bwMode="auto">
            <a:xfrm>
              <a:off x="2889930" y="3076412"/>
              <a:ext cx="312670"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1" name="Line 80">
              <a:extLst>
                <a:ext uri="{FF2B5EF4-FFF2-40B4-BE49-F238E27FC236}">
                  <a16:creationId xmlns:a16="http://schemas.microsoft.com/office/drawing/2014/main" id="{24E1E706-B6F3-D64E-9340-E0F35B59F984}"/>
                </a:ext>
              </a:extLst>
            </p:cNvPr>
            <p:cNvSpPr>
              <a:spLocks noChangeShapeType="1"/>
            </p:cNvSpPr>
            <p:nvPr/>
          </p:nvSpPr>
          <p:spPr bwMode="auto">
            <a:xfrm>
              <a:off x="2577259" y="3233575"/>
              <a:ext cx="312671"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 name="Freeform 87">
              <a:extLst>
                <a:ext uri="{FF2B5EF4-FFF2-40B4-BE49-F238E27FC236}">
                  <a16:creationId xmlns:a16="http://schemas.microsoft.com/office/drawing/2014/main" id="{0EC16919-6D6C-E04B-ACF3-FEF3FD5C1BAA}"/>
                </a:ext>
              </a:extLst>
            </p:cNvPr>
            <p:cNvSpPr>
              <a:spLocks/>
            </p:cNvSpPr>
            <p:nvPr/>
          </p:nvSpPr>
          <p:spPr bwMode="auto">
            <a:xfrm>
              <a:off x="2867710" y="3211350"/>
              <a:ext cx="4444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3" name="Line 80">
              <a:extLst>
                <a:ext uri="{FF2B5EF4-FFF2-40B4-BE49-F238E27FC236}">
                  <a16:creationId xmlns:a16="http://schemas.microsoft.com/office/drawing/2014/main" id="{12708599-4F87-F94D-B22F-460DF377B42C}"/>
                </a:ext>
              </a:extLst>
            </p:cNvPr>
            <p:cNvSpPr>
              <a:spLocks noChangeShapeType="1"/>
            </p:cNvSpPr>
            <p:nvPr/>
          </p:nvSpPr>
          <p:spPr bwMode="auto">
            <a:xfrm>
              <a:off x="3910924" y="3238829"/>
              <a:ext cx="1736215" cy="4475"/>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 name="Freeform 86">
              <a:extLst>
                <a:ext uri="{FF2B5EF4-FFF2-40B4-BE49-F238E27FC236}">
                  <a16:creationId xmlns:a16="http://schemas.microsoft.com/office/drawing/2014/main" id="{E50005E2-819A-9A49-A330-BC0781703C7D}"/>
                </a:ext>
              </a:extLst>
            </p:cNvPr>
            <p:cNvSpPr>
              <a:spLocks/>
            </p:cNvSpPr>
            <p:nvPr/>
          </p:nvSpPr>
          <p:spPr bwMode="auto">
            <a:xfrm>
              <a:off x="3170915" y="2975890"/>
              <a:ext cx="630238"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5" name="Freeform 87">
              <a:extLst>
                <a:ext uri="{FF2B5EF4-FFF2-40B4-BE49-F238E27FC236}">
                  <a16:creationId xmlns:a16="http://schemas.microsoft.com/office/drawing/2014/main" id="{0BCD634B-A180-D24D-AD7E-B762005473E3}"/>
                </a:ext>
              </a:extLst>
            </p:cNvPr>
            <p:cNvSpPr>
              <a:spLocks/>
            </p:cNvSpPr>
            <p:nvPr/>
          </p:nvSpPr>
          <p:spPr bwMode="auto">
            <a:xfrm>
              <a:off x="3170915" y="3228302"/>
              <a:ext cx="630238"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6" name="Freeform 88">
              <a:extLst>
                <a:ext uri="{FF2B5EF4-FFF2-40B4-BE49-F238E27FC236}">
                  <a16:creationId xmlns:a16="http://schemas.microsoft.com/office/drawing/2014/main" id="{4FC37C31-C1C4-4849-B559-75AC092C47BB}"/>
                </a:ext>
              </a:extLst>
            </p:cNvPr>
            <p:cNvSpPr>
              <a:spLocks/>
            </p:cNvSpPr>
            <p:nvPr/>
          </p:nvSpPr>
          <p:spPr bwMode="auto">
            <a:xfrm>
              <a:off x="3164565" y="2975890"/>
              <a:ext cx="74613"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7" name="Freeform 89">
              <a:extLst>
                <a:ext uri="{FF2B5EF4-FFF2-40B4-BE49-F238E27FC236}">
                  <a16:creationId xmlns:a16="http://schemas.microsoft.com/office/drawing/2014/main" id="{EA430E4A-63BD-4B46-BD82-0014E4E82AB6}"/>
                </a:ext>
              </a:extLst>
            </p:cNvPr>
            <p:cNvSpPr>
              <a:spLocks/>
            </p:cNvSpPr>
            <p:nvPr/>
          </p:nvSpPr>
          <p:spPr bwMode="auto">
            <a:xfrm>
              <a:off x="3164565" y="3225127"/>
              <a:ext cx="74613"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8" name="Freeform 90">
              <a:extLst>
                <a:ext uri="{FF2B5EF4-FFF2-40B4-BE49-F238E27FC236}">
                  <a16:creationId xmlns:a16="http://schemas.microsoft.com/office/drawing/2014/main" id="{E65DE510-12A0-974C-AA17-DB43AEF86712}"/>
                </a:ext>
              </a:extLst>
            </p:cNvPr>
            <p:cNvSpPr>
              <a:spLocks/>
            </p:cNvSpPr>
            <p:nvPr/>
          </p:nvSpPr>
          <p:spPr bwMode="auto">
            <a:xfrm>
              <a:off x="3805915" y="3182265"/>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4599" name="Rectangle 75">
              <a:extLst>
                <a:ext uri="{FF2B5EF4-FFF2-40B4-BE49-F238E27FC236}">
                  <a16:creationId xmlns:a16="http://schemas.microsoft.com/office/drawing/2014/main" id="{7DE03C7E-4133-E843-9DD8-C7F8D71BF16F}"/>
                </a:ext>
              </a:extLst>
            </p:cNvPr>
            <p:cNvSpPr>
              <a:spLocks noChangeArrowheads="1"/>
            </p:cNvSpPr>
            <p:nvPr/>
          </p:nvSpPr>
          <p:spPr bwMode="auto">
            <a:xfrm>
              <a:off x="5967571" y="2968625"/>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4600" name="Freeform 77">
              <a:extLst>
                <a:ext uri="{FF2B5EF4-FFF2-40B4-BE49-F238E27FC236}">
                  <a16:creationId xmlns:a16="http://schemas.microsoft.com/office/drawing/2014/main" id="{B20D544D-2E44-A24D-BB9E-1B3ECF489655}"/>
                </a:ext>
              </a:extLst>
            </p:cNvPr>
            <p:cNvSpPr>
              <a:spLocks/>
            </p:cNvSpPr>
            <p:nvPr/>
          </p:nvSpPr>
          <p:spPr bwMode="auto">
            <a:xfrm>
              <a:off x="6616719" y="3192463"/>
              <a:ext cx="88881"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1" name="Freeform 86">
              <a:extLst>
                <a:ext uri="{FF2B5EF4-FFF2-40B4-BE49-F238E27FC236}">
                  <a16:creationId xmlns:a16="http://schemas.microsoft.com/office/drawing/2014/main" id="{0E4A2A5F-AAF8-044D-93BA-E98B4470240B}"/>
                </a:ext>
              </a:extLst>
            </p:cNvPr>
            <p:cNvSpPr>
              <a:spLocks/>
            </p:cNvSpPr>
            <p:nvPr/>
          </p:nvSpPr>
          <p:spPr bwMode="auto">
            <a:xfrm>
              <a:off x="5935886" y="2979228"/>
              <a:ext cx="630238"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2" name="Freeform 87">
              <a:extLst>
                <a:ext uri="{FF2B5EF4-FFF2-40B4-BE49-F238E27FC236}">
                  <a16:creationId xmlns:a16="http://schemas.microsoft.com/office/drawing/2014/main" id="{EAE9CAB5-01CC-3F47-B674-AF26B543CBC1}"/>
                </a:ext>
              </a:extLst>
            </p:cNvPr>
            <p:cNvSpPr>
              <a:spLocks/>
            </p:cNvSpPr>
            <p:nvPr/>
          </p:nvSpPr>
          <p:spPr bwMode="auto">
            <a:xfrm>
              <a:off x="5935886" y="3231640"/>
              <a:ext cx="630238"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3" name="Freeform 88">
              <a:extLst>
                <a:ext uri="{FF2B5EF4-FFF2-40B4-BE49-F238E27FC236}">
                  <a16:creationId xmlns:a16="http://schemas.microsoft.com/office/drawing/2014/main" id="{299A965B-1043-EF43-9905-B22DBBC19358}"/>
                </a:ext>
              </a:extLst>
            </p:cNvPr>
            <p:cNvSpPr>
              <a:spLocks/>
            </p:cNvSpPr>
            <p:nvPr/>
          </p:nvSpPr>
          <p:spPr bwMode="auto">
            <a:xfrm>
              <a:off x="5929536" y="2979228"/>
              <a:ext cx="74613"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4" name="Freeform 89">
              <a:extLst>
                <a:ext uri="{FF2B5EF4-FFF2-40B4-BE49-F238E27FC236}">
                  <a16:creationId xmlns:a16="http://schemas.microsoft.com/office/drawing/2014/main" id="{180295C5-44ED-FA40-A0C7-CACA7001AB77}"/>
                </a:ext>
              </a:extLst>
            </p:cNvPr>
            <p:cNvSpPr>
              <a:spLocks/>
            </p:cNvSpPr>
            <p:nvPr/>
          </p:nvSpPr>
          <p:spPr bwMode="auto">
            <a:xfrm>
              <a:off x="5929536" y="3228465"/>
              <a:ext cx="74613"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5" name="Freeform 90">
              <a:extLst>
                <a:ext uri="{FF2B5EF4-FFF2-40B4-BE49-F238E27FC236}">
                  <a16:creationId xmlns:a16="http://schemas.microsoft.com/office/drawing/2014/main" id="{12C61B1A-E42C-7E49-9812-9ED89FBE1C2E}"/>
                </a:ext>
              </a:extLst>
            </p:cNvPr>
            <p:cNvSpPr>
              <a:spLocks/>
            </p:cNvSpPr>
            <p:nvPr/>
          </p:nvSpPr>
          <p:spPr bwMode="auto">
            <a:xfrm>
              <a:off x="6570886" y="3185603"/>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4606" name="Freeform 13">
              <a:extLst>
                <a:ext uri="{FF2B5EF4-FFF2-40B4-BE49-F238E27FC236}">
                  <a16:creationId xmlns:a16="http://schemas.microsoft.com/office/drawing/2014/main" id="{51BA28DD-D0CB-D149-A703-E1FA22462454}"/>
                </a:ext>
              </a:extLst>
            </p:cNvPr>
            <p:cNvSpPr>
              <a:spLocks/>
            </p:cNvSpPr>
            <p:nvPr/>
          </p:nvSpPr>
          <p:spPr bwMode="auto">
            <a:xfrm>
              <a:off x="1524000" y="3232719"/>
              <a:ext cx="6311689" cy="1110681"/>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7" name="Rectangle 1">
              <a:extLst>
                <a:ext uri="{FF2B5EF4-FFF2-40B4-BE49-F238E27FC236}">
                  <a16:creationId xmlns:a16="http://schemas.microsoft.com/office/drawing/2014/main" id="{0E2A4C5C-57F7-4E4E-8748-3158799CFC7C}"/>
                </a:ext>
              </a:extLst>
            </p:cNvPr>
            <p:cNvSpPr>
              <a:spLocks noChangeArrowheads="1"/>
            </p:cNvSpPr>
            <p:nvPr/>
          </p:nvSpPr>
          <p:spPr bwMode="auto">
            <a:xfrm>
              <a:off x="5254620" y="2796720"/>
              <a:ext cx="664668" cy="412564"/>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608" name="Freeform 13">
              <a:extLst>
                <a:ext uri="{FF2B5EF4-FFF2-40B4-BE49-F238E27FC236}">
                  <a16:creationId xmlns:a16="http://schemas.microsoft.com/office/drawing/2014/main" id="{4A190648-72B5-E748-9907-2E965CB16470}"/>
                </a:ext>
              </a:extLst>
            </p:cNvPr>
            <p:cNvSpPr>
              <a:spLocks/>
            </p:cNvSpPr>
            <p:nvPr/>
          </p:nvSpPr>
          <p:spPr bwMode="auto">
            <a:xfrm>
              <a:off x="4427766" y="2705178"/>
              <a:ext cx="1488174" cy="379413"/>
            </a:xfrm>
            <a:custGeom>
              <a:avLst/>
              <a:gdLst>
                <a:gd name="T0" fmla="*/ 0 w 1413"/>
                <a:gd name="T1" fmla="*/ 0 h 242"/>
                <a:gd name="T2" fmla="*/ 2147483646 w 1413"/>
                <a:gd name="T3" fmla="*/ 0 h 242"/>
                <a:gd name="T4" fmla="*/ 2147483646 w 1413"/>
                <a:gd name="T5" fmla="*/ 2147483646 h 242"/>
                <a:gd name="T6" fmla="*/ 2147483646 w 1413"/>
                <a:gd name="T7" fmla="*/ 2147483646 h 242"/>
                <a:gd name="T8" fmla="*/ 2147483646 w 1413"/>
                <a:gd name="T9" fmla="*/ 2147483646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9" name="Rectangle 34">
              <a:extLst>
                <a:ext uri="{FF2B5EF4-FFF2-40B4-BE49-F238E27FC236}">
                  <a16:creationId xmlns:a16="http://schemas.microsoft.com/office/drawing/2014/main" id="{81044759-B7FD-D043-9D6D-310B800E622D}"/>
                </a:ext>
              </a:extLst>
            </p:cNvPr>
            <p:cNvSpPr>
              <a:spLocks noChangeArrowheads="1"/>
            </p:cNvSpPr>
            <p:nvPr/>
          </p:nvSpPr>
          <p:spPr bwMode="auto">
            <a:xfrm>
              <a:off x="2492733" y="2799176"/>
              <a:ext cx="664668" cy="412564"/>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610" name="Freeform 13">
              <a:extLst>
                <a:ext uri="{FF2B5EF4-FFF2-40B4-BE49-F238E27FC236}">
                  <a16:creationId xmlns:a16="http://schemas.microsoft.com/office/drawing/2014/main" id="{4A41B3F2-66D4-7E46-96D3-6C9D619D966A}"/>
                </a:ext>
              </a:extLst>
            </p:cNvPr>
            <p:cNvSpPr>
              <a:spLocks/>
            </p:cNvSpPr>
            <p:nvPr/>
          </p:nvSpPr>
          <p:spPr bwMode="auto">
            <a:xfrm>
              <a:off x="1710420" y="2699427"/>
              <a:ext cx="1488174" cy="379413"/>
            </a:xfrm>
            <a:custGeom>
              <a:avLst/>
              <a:gdLst>
                <a:gd name="T0" fmla="*/ 0 w 1413"/>
                <a:gd name="T1" fmla="*/ 0 h 242"/>
                <a:gd name="T2" fmla="*/ 2147483646 w 1413"/>
                <a:gd name="T3" fmla="*/ 0 h 242"/>
                <a:gd name="T4" fmla="*/ 2147483646 w 1413"/>
                <a:gd name="T5" fmla="*/ 2147483646 h 242"/>
                <a:gd name="T6" fmla="*/ 2147483646 w 1413"/>
                <a:gd name="T7" fmla="*/ 2147483646 h 242"/>
                <a:gd name="T8" fmla="*/ 2147483646 w 1413"/>
                <a:gd name="T9" fmla="*/ 2147483646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4579" name="TextBox 1">
            <a:extLst>
              <a:ext uri="{FF2B5EF4-FFF2-40B4-BE49-F238E27FC236}">
                <a16:creationId xmlns:a16="http://schemas.microsoft.com/office/drawing/2014/main" id="{DF3F26D4-3527-5D4E-A03C-F269ED64C56F}"/>
              </a:ext>
            </a:extLst>
          </p:cNvPr>
          <p:cNvSpPr txBox="1">
            <a:spLocks noChangeArrowheads="1"/>
          </p:cNvSpPr>
          <p:nvPr/>
        </p:nvSpPr>
        <p:spPr bwMode="auto">
          <a:xfrm>
            <a:off x="4495800" y="2362201"/>
            <a:ext cx="877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Reset</a:t>
            </a:r>
          </a:p>
        </p:txBody>
      </p:sp>
      <p:sp>
        <p:nvSpPr>
          <p:cNvPr id="24580" name="TextBox 34">
            <a:extLst>
              <a:ext uri="{FF2B5EF4-FFF2-40B4-BE49-F238E27FC236}">
                <a16:creationId xmlns:a16="http://schemas.microsoft.com/office/drawing/2014/main" id="{C8E85056-3AD6-124B-9525-8EC3DC9722AB}"/>
              </a:ext>
            </a:extLst>
          </p:cNvPr>
          <p:cNvSpPr txBox="1">
            <a:spLocks noChangeArrowheads="1"/>
          </p:cNvSpPr>
          <p:nvPr/>
        </p:nvSpPr>
        <p:spPr bwMode="auto">
          <a:xfrm>
            <a:off x="1931988" y="2362201"/>
            <a:ext cx="5826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Set</a:t>
            </a: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01" name="Group 31">
            <a:extLst>
              <a:ext uri="{FF2B5EF4-FFF2-40B4-BE49-F238E27FC236}">
                <a16:creationId xmlns:a16="http://schemas.microsoft.com/office/drawing/2014/main" id="{552A7AAC-FE60-CE40-936E-882480BED5ED}"/>
              </a:ext>
            </a:extLst>
          </p:cNvPr>
          <p:cNvGrpSpPr>
            <a:grpSpLocks/>
          </p:cNvGrpSpPr>
          <p:nvPr/>
        </p:nvGrpSpPr>
        <p:grpSpPr bwMode="auto">
          <a:xfrm>
            <a:off x="3262314" y="2927350"/>
            <a:ext cx="4449763" cy="1416050"/>
            <a:chOff x="1479" y="1555"/>
            <a:chExt cx="2803" cy="892"/>
          </a:xfrm>
        </p:grpSpPr>
        <p:sp>
          <p:nvSpPr>
            <p:cNvPr id="25604" name="Freeform 4">
              <a:extLst>
                <a:ext uri="{FF2B5EF4-FFF2-40B4-BE49-F238E27FC236}">
                  <a16:creationId xmlns:a16="http://schemas.microsoft.com/office/drawing/2014/main" id="{4B88F422-CC1E-B641-8318-DC60F580E35C}"/>
                </a:ext>
              </a:extLst>
            </p:cNvPr>
            <p:cNvSpPr>
              <a:spLocks/>
            </p:cNvSpPr>
            <p:nvPr/>
          </p:nvSpPr>
          <p:spPr bwMode="auto">
            <a:xfrm>
              <a:off x="2223" y="1874"/>
              <a:ext cx="430" cy="171"/>
            </a:xfrm>
            <a:custGeom>
              <a:avLst/>
              <a:gdLst>
                <a:gd name="T0" fmla="*/ 1 w 860"/>
                <a:gd name="T1" fmla="*/ 0 h 342"/>
                <a:gd name="T2" fmla="*/ 1 w 860"/>
                <a:gd name="T3" fmla="*/ 0 h 342"/>
                <a:gd name="T4" fmla="*/ 1 w 860"/>
                <a:gd name="T5" fmla="*/ 0 h 342"/>
                <a:gd name="T6" fmla="*/ 1 w 860"/>
                <a:gd name="T7" fmla="*/ 1 h 342"/>
                <a:gd name="T8" fmla="*/ 1 w 860"/>
                <a:gd name="T9" fmla="*/ 1 h 342"/>
                <a:gd name="T10" fmla="*/ 1 w 860"/>
                <a:gd name="T11" fmla="*/ 1 h 342"/>
                <a:gd name="T12" fmla="*/ 1 w 860"/>
                <a:gd name="T13" fmla="*/ 1 h 342"/>
                <a:gd name="T14" fmla="*/ 1 w 860"/>
                <a:gd name="T15" fmla="*/ 1 h 342"/>
                <a:gd name="T16" fmla="*/ 1 w 860"/>
                <a:gd name="T17" fmla="*/ 1 h 342"/>
                <a:gd name="T18" fmla="*/ 1 w 860"/>
                <a:gd name="T19" fmla="*/ 1 h 342"/>
                <a:gd name="T20" fmla="*/ 1 w 860"/>
                <a:gd name="T21" fmla="*/ 1 h 342"/>
                <a:gd name="T22" fmla="*/ 1 w 860"/>
                <a:gd name="T23" fmla="*/ 1 h 342"/>
                <a:gd name="T24" fmla="*/ 1 w 860"/>
                <a:gd name="T25" fmla="*/ 1 h 342"/>
                <a:gd name="T26" fmla="*/ 1 w 860"/>
                <a:gd name="T27" fmla="*/ 1 h 342"/>
                <a:gd name="T28" fmla="*/ 1 w 860"/>
                <a:gd name="T29" fmla="*/ 1 h 342"/>
                <a:gd name="T30" fmla="*/ 1 w 860"/>
                <a:gd name="T31" fmla="*/ 1 h 342"/>
                <a:gd name="T32" fmla="*/ 1 w 860"/>
                <a:gd name="T33" fmla="*/ 1 h 342"/>
                <a:gd name="T34" fmla="*/ 1 w 860"/>
                <a:gd name="T35" fmla="*/ 1 h 342"/>
                <a:gd name="T36" fmla="*/ 1 w 860"/>
                <a:gd name="T37" fmla="*/ 1 h 342"/>
                <a:gd name="T38" fmla="*/ 1 w 860"/>
                <a:gd name="T39" fmla="*/ 1 h 342"/>
                <a:gd name="T40" fmla="*/ 1 w 860"/>
                <a:gd name="T41" fmla="*/ 1 h 342"/>
                <a:gd name="T42" fmla="*/ 1 w 860"/>
                <a:gd name="T43" fmla="*/ 1 h 342"/>
                <a:gd name="T44" fmla="*/ 1 w 860"/>
                <a:gd name="T45" fmla="*/ 1 h 342"/>
                <a:gd name="T46" fmla="*/ 1 w 860"/>
                <a:gd name="T47" fmla="*/ 1 h 342"/>
                <a:gd name="T48" fmla="*/ 1 w 860"/>
                <a:gd name="T49" fmla="*/ 1 h 342"/>
                <a:gd name="T50" fmla="*/ 1 w 860"/>
                <a:gd name="T51" fmla="*/ 1 h 342"/>
                <a:gd name="T52" fmla="*/ 1 w 860"/>
                <a:gd name="T53" fmla="*/ 1 h 342"/>
                <a:gd name="T54" fmla="*/ 1 w 860"/>
                <a:gd name="T55" fmla="*/ 1 h 342"/>
                <a:gd name="T56" fmla="*/ 1 w 860"/>
                <a:gd name="T57" fmla="*/ 1 h 342"/>
                <a:gd name="T58" fmla="*/ 1 w 860"/>
                <a:gd name="T59" fmla="*/ 1 h 342"/>
                <a:gd name="T60" fmla="*/ 1 w 860"/>
                <a:gd name="T61" fmla="*/ 1 h 342"/>
                <a:gd name="T62" fmla="*/ 1 w 860"/>
                <a:gd name="T63" fmla="*/ 1 h 342"/>
                <a:gd name="T64" fmla="*/ 1 w 860"/>
                <a:gd name="T65" fmla="*/ 1 h 342"/>
                <a:gd name="T66" fmla="*/ 1 w 860"/>
                <a:gd name="T67" fmla="*/ 1 h 342"/>
                <a:gd name="T68" fmla="*/ 1 w 860"/>
                <a:gd name="T69" fmla="*/ 1 h 342"/>
                <a:gd name="T70" fmla="*/ 1 w 860"/>
                <a:gd name="T71" fmla="*/ 1 h 342"/>
                <a:gd name="T72" fmla="*/ 1 w 860"/>
                <a:gd name="T73" fmla="*/ 1 h 342"/>
                <a:gd name="T74" fmla="*/ 1 w 860"/>
                <a:gd name="T75" fmla="*/ 1 h 342"/>
                <a:gd name="T76" fmla="*/ 1 w 860"/>
                <a:gd name="T77" fmla="*/ 1 h 342"/>
                <a:gd name="T78" fmla="*/ 1 w 860"/>
                <a:gd name="T79" fmla="*/ 1 h 342"/>
                <a:gd name="T80" fmla="*/ 1 w 860"/>
                <a:gd name="T81" fmla="*/ 1 h 342"/>
                <a:gd name="T82" fmla="*/ 1 w 860"/>
                <a:gd name="T83" fmla="*/ 1 h 342"/>
                <a:gd name="T84" fmla="*/ 1 w 860"/>
                <a:gd name="T85" fmla="*/ 1 h 342"/>
                <a:gd name="T86" fmla="*/ 1 w 860"/>
                <a:gd name="T87" fmla="*/ 1 h 342"/>
                <a:gd name="T88" fmla="*/ 1 w 860"/>
                <a:gd name="T89" fmla="*/ 1 h 342"/>
                <a:gd name="T90" fmla="*/ 1 w 860"/>
                <a:gd name="T91" fmla="*/ 1 h 342"/>
                <a:gd name="T92" fmla="*/ 1 w 860"/>
                <a:gd name="T93" fmla="*/ 1 h 342"/>
                <a:gd name="T94" fmla="*/ 1 w 860"/>
                <a:gd name="T95" fmla="*/ 1 h 342"/>
                <a:gd name="T96" fmla="*/ 1 w 860"/>
                <a:gd name="T97" fmla="*/ 1 h 342"/>
                <a:gd name="T98" fmla="*/ 1 w 860"/>
                <a:gd name="T99" fmla="*/ 1 h 342"/>
                <a:gd name="T100" fmla="*/ 1 w 860"/>
                <a:gd name="T101" fmla="*/ 1 h 342"/>
                <a:gd name="T102" fmla="*/ 1 w 860"/>
                <a:gd name="T103" fmla="*/ 1 h 342"/>
                <a:gd name="T104" fmla="*/ 1 w 860"/>
                <a:gd name="T105" fmla="*/ 1 h 342"/>
                <a:gd name="T106" fmla="*/ 1 w 860"/>
                <a:gd name="T107" fmla="*/ 1 h 342"/>
                <a:gd name="T108" fmla="*/ 1 w 860"/>
                <a:gd name="T109" fmla="*/ 1 h 342"/>
                <a:gd name="T110" fmla="*/ 1 w 860"/>
                <a:gd name="T111" fmla="*/ 1 h 342"/>
                <a:gd name="T112" fmla="*/ 1 w 860"/>
                <a:gd name="T113" fmla="*/ 1 h 342"/>
                <a:gd name="T114" fmla="*/ 1 w 860"/>
                <a:gd name="T115" fmla="*/ 1 h 342"/>
                <a:gd name="T116" fmla="*/ 1 w 860"/>
                <a:gd name="T117" fmla="*/ 1 h 342"/>
                <a:gd name="T118" fmla="*/ 1 w 860"/>
                <a:gd name="T119" fmla="*/ 1 h 342"/>
                <a:gd name="T120" fmla="*/ 1 w 860"/>
                <a:gd name="T121" fmla="*/ 1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60"/>
                <a:gd name="T184" fmla="*/ 0 h 342"/>
                <a:gd name="T185" fmla="*/ 860 w 860"/>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60" h="342">
                  <a:moveTo>
                    <a:pt x="0" y="0"/>
                  </a:moveTo>
                  <a:lnTo>
                    <a:pt x="34" y="0"/>
                  </a:lnTo>
                  <a:lnTo>
                    <a:pt x="64" y="0"/>
                  </a:lnTo>
                  <a:lnTo>
                    <a:pt x="92" y="0"/>
                  </a:lnTo>
                  <a:lnTo>
                    <a:pt x="120" y="0"/>
                  </a:lnTo>
                  <a:lnTo>
                    <a:pt x="146" y="0"/>
                  </a:lnTo>
                  <a:lnTo>
                    <a:pt x="169" y="0"/>
                  </a:lnTo>
                  <a:lnTo>
                    <a:pt x="190" y="0"/>
                  </a:lnTo>
                  <a:lnTo>
                    <a:pt x="210" y="0"/>
                  </a:lnTo>
                  <a:lnTo>
                    <a:pt x="229" y="0"/>
                  </a:lnTo>
                  <a:lnTo>
                    <a:pt x="245" y="0"/>
                  </a:lnTo>
                  <a:lnTo>
                    <a:pt x="260" y="0"/>
                  </a:lnTo>
                  <a:lnTo>
                    <a:pt x="275" y="0"/>
                  </a:lnTo>
                  <a:lnTo>
                    <a:pt x="288" y="0"/>
                  </a:lnTo>
                  <a:lnTo>
                    <a:pt x="299" y="0"/>
                  </a:lnTo>
                  <a:lnTo>
                    <a:pt x="311" y="0"/>
                  </a:lnTo>
                  <a:lnTo>
                    <a:pt x="319" y="0"/>
                  </a:lnTo>
                  <a:lnTo>
                    <a:pt x="328" y="0"/>
                  </a:lnTo>
                  <a:lnTo>
                    <a:pt x="337" y="0"/>
                  </a:lnTo>
                  <a:lnTo>
                    <a:pt x="342" y="0"/>
                  </a:lnTo>
                  <a:lnTo>
                    <a:pt x="350" y="0"/>
                  </a:lnTo>
                  <a:lnTo>
                    <a:pt x="354" y="0"/>
                  </a:lnTo>
                  <a:lnTo>
                    <a:pt x="360" y="0"/>
                  </a:lnTo>
                  <a:lnTo>
                    <a:pt x="364" y="1"/>
                  </a:lnTo>
                  <a:lnTo>
                    <a:pt x="367" y="1"/>
                  </a:lnTo>
                  <a:lnTo>
                    <a:pt x="370" y="1"/>
                  </a:lnTo>
                  <a:lnTo>
                    <a:pt x="373" y="1"/>
                  </a:lnTo>
                  <a:lnTo>
                    <a:pt x="375" y="1"/>
                  </a:lnTo>
                  <a:lnTo>
                    <a:pt x="378" y="1"/>
                  </a:lnTo>
                  <a:lnTo>
                    <a:pt x="381" y="1"/>
                  </a:lnTo>
                  <a:lnTo>
                    <a:pt x="383" y="1"/>
                  </a:lnTo>
                  <a:lnTo>
                    <a:pt x="385" y="1"/>
                  </a:lnTo>
                  <a:lnTo>
                    <a:pt x="387" y="1"/>
                  </a:lnTo>
                  <a:lnTo>
                    <a:pt x="390" y="3"/>
                  </a:lnTo>
                  <a:lnTo>
                    <a:pt x="393" y="3"/>
                  </a:lnTo>
                  <a:lnTo>
                    <a:pt x="394" y="3"/>
                  </a:lnTo>
                  <a:lnTo>
                    <a:pt x="397" y="3"/>
                  </a:lnTo>
                  <a:lnTo>
                    <a:pt x="398" y="3"/>
                  </a:lnTo>
                  <a:lnTo>
                    <a:pt x="400" y="3"/>
                  </a:lnTo>
                  <a:lnTo>
                    <a:pt x="401" y="3"/>
                  </a:lnTo>
                  <a:lnTo>
                    <a:pt x="403" y="3"/>
                  </a:lnTo>
                  <a:lnTo>
                    <a:pt x="404" y="3"/>
                  </a:lnTo>
                  <a:lnTo>
                    <a:pt x="406" y="3"/>
                  </a:lnTo>
                  <a:lnTo>
                    <a:pt x="407" y="3"/>
                  </a:lnTo>
                  <a:lnTo>
                    <a:pt x="408" y="3"/>
                  </a:lnTo>
                  <a:lnTo>
                    <a:pt x="410" y="4"/>
                  </a:lnTo>
                  <a:lnTo>
                    <a:pt x="411" y="4"/>
                  </a:lnTo>
                  <a:lnTo>
                    <a:pt x="413" y="4"/>
                  </a:lnTo>
                  <a:lnTo>
                    <a:pt x="414" y="4"/>
                  </a:lnTo>
                  <a:lnTo>
                    <a:pt x="416" y="4"/>
                  </a:lnTo>
                  <a:lnTo>
                    <a:pt x="417" y="4"/>
                  </a:lnTo>
                  <a:lnTo>
                    <a:pt x="419" y="4"/>
                  </a:lnTo>
                  <a:lnTo>
                    <a:pt x="420" y="4"/>
                  </a:lnTo>
                  <a:lnTo>
                    <a:pt x="421" y="4"/>
                  </a:lnTo>
                  <a:lnTo>
                    <a:pt x="423" y="4"/>
                  </a:lnTo>
                  <a:lnTo>
                    <a:pt x="424" y="6"/>
                  </a:lnTo>
                  <a:lnTo>
                    <a:pt x="426" y="6"/>
                  </a:lnTo>
                  <a:lnTo>
                    <a:pt x="427" y="6"/>
                  </a:lnTo>
                  <a:lnTo>
                    <a:pt x="429" y="6"/>
                  </a:lnTo>
                  <a:lnTo>
                    <a:pt x="430" y="6"/>
                  </a:lnTo>
                  <a:lnTo>
                    <a:pt x="433" y="6"/>
                  </a:lnTo>
                  <a:lnTo>
                    <a:pt x="434" y="7"/>
                  </a:lnTo>
                  <a:lnTo>
                    <a:pt x="437" y="7"/>
                  </a:lnTo>
                  <a:lnTo>
                    <a:pt x="439" y="7"/>
                  </a:lnTo>
                  <a:lnTo>
                    <a:pt x="441" y="7"/>
                  </a:lnTo>
                  <a:lnTo>
                    <a:pt x="443" y="7"/>
                  </a:lnTo>
                  <a:lnTo>
                    <a:pt x="446" y="9"/>
                  </a:lnTo>
                  <a:lnTo>
                    <a:pt x="447" y="9"/>
                  </a:lnTo>
                  <a:lnTo>
                    <a:pt x="449" y="9"/>
                  </a:lnTo>
                  <a:lnTo>
                    <a:pt x="450" y="9"/>
                  </a:lnTo>
                  <a:lnTo>
                    <a:pt x="453" y="9"/>
                  </a:lnTo>
                  <a:lnTo>
                    <a:pt x="454" y="10"/>
                  </a:lnTo>
                  <a:lnTo>
                    <a:pt x="456" y="10"/>
                  </a:lnTo>
                  <a:lnTo>
                    <a:pt x="457" y="10"/>
                  </a:lnTo>
                  <a:lnTo>
                    <a:pt x="459" y="10"/>
                  </a:lnTo>
                  <a:lnTo>
                    <a:pt x="460" y="10"/>
                  </a:lnTo>
                  <a:lnTo>
                    <a:pt x="462" y="12"/>
                  </a:lnTo>
                  <a:lnTo>
                    <a:pt x="463" y="12"/>
                  </a:lnTo>
                  <a:lnTo>
                    <a:pt x="464" y="12"/>
                  </a:lnTo>
                  <a:lnTo>
                    <a:pt x="466" y="12"/>
                  </a:lnTo>
                  <a:lnTo>
                    <a:pt x="467" y="13"/>
                  </a:lnTo>
                  <a:lnTo>
                    <a:pt x="469" y="13"/>
                  </a:lnTo>
                  <a:lnTo>
                    <a:pt x="470" y="13"/>
                  </a:lnTo>
                  <a:lnTo>
                    <a:pt x="472" y="13"/>
                  </a:lnTo>
                  <a:lnTo>
                    <a:pt x="473" y="14"/>
                  </a:lnTo>
                  <a:lnTo>
                    <a:pt x="475" y="14"/>
                  </a:lnTo>
                  <a:lnTo>
                    <a:pt x="476" y="14"/>
                  </a:lnTo>
                  <a:lnTo>
                    <a:pt x="477" y="16"/>
                  </a:lnTo>
                  <a:lnTo>
                    <a:pt x="479" y="16"/>
                  </a:lnTo>
                  <a:lnTo>
                    <a:pt x="482" y="16"/>
                  </a:lnTo>
                  <a:lnTo>
                    <a:pt x="483" y="17"/>
                  </a:lnTo>
                  <a:lnTo>
                    <a:pt x="486" y="17"/>
                  </a:lnTo>
                  <a:lnTo>
                    <a:pt x="487" y="19"/>
                  </a:lnTo>
                  <a:lnTo>
                    <a:pt x="490" y="19"/>
                  </a:lnTo>
                  <a:lnTo>
                    <a:pt x="493" y="20"/>
                  </a:lnTo>
                  <a:lnTo>
                    <a:pt x="496" y="20"/>
                  </a:lnTo>
                  <a:lnTo>
                    <a:pt x="498" y="22"/>
                  </a:lnTo>
                  <a:lnTo>
                    <a:pt x="500" y="22"/>
                  </a:lnTo>
                  <a:lnTo>
                    <a:pt x="502" y="23"/>
                  </a:lnTo>
                  <a:lnTo>
                    <a:pt x="505" y="23"/>
                  </a:lnTo>
                  <a:lnTo>
                    <a:pt x="506" y="24"/>
                  </a:lnTo>
                  <a:lnTo>
                    <a:pt x="508" y="24"/>
                  </a:lnTo>
                  <a:lnTo>
                    <a:pt x="510" y="26"/>
                  </a:lnTo>
                  <a:lnTo>
                    <a:pt x="512" y="26"/>
                  </a:lnTo>
                  <a:lnTo>
                    <a:pt x="513" y="26"/>
                  </a:lnTo>
                  <a:lnTo>
                    <a:pt x="515" y="27"/>
                  </a:lnTo>
                  <a:lnTo>
                    <a:pt x="516" y="27"/>
                  </a:lnTo>
                  <a:lnTo>
                    <a:pt x="518" y="27"/>
                  </a:lnTo>
                  <a:lnTo>
                    <a:pt x="519" y="29"/>
                  </a:lnTo>
                  <a:lnTo>
                    <a:pt x="521" y="29"/>
                  </a:lnTo>
                  <a:lnTo>
                    <a:pt x="522" y="30"/>
                  </a:lnTo>
                  <a:lnTo>
                    <a:pt x="523" y="30"/>
                  </a:lnTo>
                  <a:lnTo>
                    <a:pt x="525" y="30"/>
                  </a:lnTo>
                  <a:lnTo>
                    <a:pt x="526" y="32"/>
                  </a:lnTo>
                  <a:lnTo>
                    <a:pt x="528" y="32"/>
                  </a:lnTo>
                  <a:lnTo>
                    <a:pt x="529" y="33"/>
                  </a:lnTo>
                  <a:lnTo>
                    <a:pt x="531" y="33"/>
                  </a:lnTo>
                  <a:lnTo>
                    <a:pt x="532" y="35"/>
                  </a:lnTo>
                  <a:lnTo>
                    <a:pt x="533" y="35"/>
                  </a:lnTo>
                  <a:lnTo>
                    <a:pt x="535" y="36"/>
                  </a:lnTo>
                  <a:lnTo>
                    <a:pt x="536" y="36"/>
                  </a:lnTo>
                  <a:lnTo>
                    <a:pt x="538" y="37"/>
                  </a:lnTo>
                  <a:lnTo>
                    <a:pt x="541" y="39"/>
                  </a:lnTo>
                  <a:lnTo>
                    <a:pt x="542" y="39"/>
                  </a:lnTo>
                  <a:lnTo>
                    <a:pt x="545" y="40"/>
                  </a:lnTo>
                  <a:lnTo>
                    <a:pt x="546" y="42"/>
                  </a:lnTo>
                  <a:lnTo>
                    <a:pt x="549" y="43"/>
                  </a:lnTo>
                  <a:lnTo>
                    <a:pt x="551" y="43"/>
                  </a:lnTo>
                  <a:lnTo>
                    <a:pt x="554" y="45"/>
                  </a:lnTo>
                  <a:lnTo>
                    <a:pt x="555" y="46"/>
                  </a:lnTo>
                  <a:lnTo>
                    <a:pt x="556" y="46"/>
                  </a:lnTo>
                  <a:lnTo>
                    <a:pt x="558" y="47"/>
                  </a:lnTo>
                  <a:lnTo>
                    <a:pt x="561" y="49"/>
                  </a:lnTo>
                  <a:lnTo>
                    <a:pt x="562" y="49"/>
                  </a:lnTo>
                  <a:lnTo>
                    <a:pt x="564" y="50"/>
                  </a:lnTo>
                  <a:lnTo>
                    <a:pt x="565" y="50"/>
                  </a:lnTo>
                  <a:lnTo>
                    <a:pt x="566" y="52"/>
                  </a:lnTo>
                  <a:lnTo>
                    <a:pt x="568" y="52"/>
                  </a:lnTo>
                  <a:lnTo>
                    <a:pt x="569" y="53"/>
                  </a:lnTo>
                  <a:lnTo>
                    <a:pt x="571" y="53"/>
                  </a:lnTo>
                  <a:lnTo>
                    <a:pt x="571" y="55"/>
                  </a:lnTo>
                  <a:lnTo>
                    <a:pt x="572" y="55"/>
                  </a:lnTo>
                  <a:lnTo>
                    <a:pt x="574" y="55"/>
                  </a:lnTo>
                  <a:lnTo>
                    <a:pt x="575" y="56"/>
                  </a:lnTo>
                  <a:lnTo>
                    <a:pt x="577" y="56"/>
                  </a:lnTo>
                  <a:lnTo>
                    <a:pt x="577" y="57"/>
                  </a:lnTo>
                  <a:lnTo>
                    <a:pt x="578" y="57"/>
                  </a:lnTo>
                  <a:lnTo>
                    <a:pt x="579" y="59"/>
                  </a:lnTo>
                  <a:lnTo>
                    <a:pt x="581" y="59"/>
                  </a:lnTo>
                  <a:lnTo>
                    <a:pt x="582" y="60"/>
                  </a:lnTo>
                  <a:lnTo>
                    <a:pt x="584" y="60"/>
                  </a:lnTo>
                  <a:lnTo>
                    <a:pt x="585" y="62"/>
                  </a:lnTo>
                  <a:lnTo>
                    <a:pt x="587" y="62"/>
                  </a:lnTo>
                  <a:lnTo>
                    <a:pt x="588" y="63"/>
                  </a:lnTo>
                  <a:lnTo>
                    <a:pt x="591" y="65"/>
                  </a:lnTo>
                  <a:lnTo>
                    <a:pt x="592" y="66"/>
                  </a:lnTo>
                  <a:lnTo>
                    <a:pt x="594" y="66"/>
                  </a:lnTo>
                  <a:lnTo>
                    <a:pt x="597" y="68"/>
                  </a:lnTo>
                  <a:lnTo>
                    <a:pt x="598" y="69"/>
                  </a:lnTo>
                  <a:lnTo>
                    <a:pt x="600" y="70"/>
                  </a:lnTo>
                  <a:lnTo>
                    <a:pt x="601" y="70"/>
                  </a:lnTo>
                  <a:lnTo>
                    <a:pt x="604" y="72"/>
                  </a:lnTo>
                  <a:lnTo>
                    <a:pt x="605" y="72"/>
                  </a:lnTo>
                  <a:lnTo>
                    <a:pt x="607" y="73"/>
                  </a:lnTo>
                  <a:lnTo>
                    <a:pt x="608" y="75"/>
                  </a:lnTo>
                  <a:lnTo>
                    <a:pt x="610" y="75"/>
                  </a:lnTo>
                  <a:lnTo>
                    <a:pt x="611" y="76"/>
                  </a:lnTo>
                  <a:lnTo>
                    <a:pt x="612" y="76"/>
                  </a:lnTo>
                  <a:lnTo>
                    <a:pt x="612" y="78"/>
                  </a:lnTo>
                  <a:lnTo>
                    <a:pt x="614" y="78"/>
                  </a:lnTo>
                  <a:lnTo>
                    <a:pt x="615" y="79"/>
                  </a:lnTo>
                  <a:lnTo>
                    <a:pt x="617" y="79"/>
                  </a:lnTo>
                  <a:lnTo>
                    <a:pt x="618" y="80"/>
                  </a:lnTo>
                  <a:lnTo>
                    <a:pt x="620" y="82"/>
                  </a:lnTo>
                  <a:lnTo>
                    <a:pt x="621" y="82"/>
                  </a:lnTo>
                  <a:lnTo>
                    <a:pt x="622" y="82"/>
                  </a:lnTo>
                  <a:lnTo>
                    <a:pt x="622" y="83"/>
                  </a:lnTo>
                  <a:lnTo>
                    <a:pt x="624" y="83"/>
                  </a:lnTo>
                  <a:lnTo>
                    <a:pt x="625" y="85"/>
                  </a:lnTo>
                  <a:lnTo>
                    <a:pt x="627" y="85"/>
                  </a:lnTo>
                  <a:lnTo>
                    <a:pt x="627" y="86"/>
                  </a:lnTo>
                  <a:lnTo>
                    <a:pt x="628" y="86"/>
                  </a:lnTo>
                  <a:lnTo>
                    <a:pt x="630" y="88"/>
                  </a:lnTo>
                  <a:lnTo>
                    <a:pt x="631" y="89"/>
                  </a:lnTo>
                  <a:lnTo>
                    <a:pt x="633" y="89"/>
                  </a:lnTo>
                  <a:lnTo>
                    <a:pt x="634" y="91"/>
                  </a:lnTo>
                  <a:lnTo>
                    <a:pt x="637" y="92"/>
                  </a:lnTo>
                  <a:lnTo>
                    <a:pt x="638" y="93"/>
                  </a:lnTo>
                  <a:lnTo>
                    <a:pt x="640" y="93"/>
                  </a:lnTo>
                  <a:lnTo>
                    <a:pt x="641" y="95"/>
                  </a:lnTo>
                  <a:lnTo>
                    <a:pt x="641" y="96"/>
                  </a:lnTo>
                  <a:lnTo>
                    <a:pt x="643" y="96"/>
                  </a:lnTo>
                  <a:lnTo>
                    <a:pt x="644" y="98"/>
                  </a:lnTo>
                  <a:lnTo>
                    <a:pt x="645" y="98"/>
                  </a:lnTo>
                  <a:lnTo>
                    <a:pt x="645" y="99"/>
                  </a:lnTo>
                  <a:lnTo>
                    <a:pt x="647" y="99"/>
                  </a:lnTo>
                  <a:lnTo>
                    <a:pt x="648" y="99"/>
                  </a:lnTo>
                  <a:lnTo>
                    <a:pt x="648" y="101"/>
                  </a:lnTo>
                  <a:lnTo>
                    <a:pt x="650" y="101"/>
                  </a:lnTo>
                  <a:lnTo>
                    <a:pt x="650" y="102"/>
                  </a:lnTo>
                  <a:lnTo>
                    <a:pt x="651" y="102"/>
                  </a:lnTo>
                  <a:lnTo>
                    <a:pt x="653" y="103"/>
                  </a:lnTo>
                  <a:lnTo>
                    <a:pt x="654" y="103"/>
                  </a:lnTo>
                  <a:lnTo>
                    <a:pt x="654" y="105"/>
                  </a:lnTo>
                  <a:lnTo>
                    <a:pt x="656" y="105"/>
                  </a:lnTo>
                  <a:lnTo>
                    <a:pt x="657" y="106"/>
                  </a:lnTo>
                  <a:lnTo>
                    <a:pt x="658" y="108"/>
                  </a:lnTo>
                  <a:lnTo>
                    <a:pt x="660" y="108"/>
                  </a:lnTo>
                  <a:lnTo>
                    <a:pt x="661" y="109"/>
                  </a:lnTo>
                  <a:lnTo>
                    <a:pt x="663" y="111"/>
                  </a:lnTo>
                  <a:lnTo>
                    <a:pt x="664" y="112"/>
                  </a:lnTo>
                  <a:lnTo>
                    <a:pt x="666" y="112"/>
                  </a:lnTo>
                  <a:lnTo>
                    <a:pt x="666" y="114"/>
                  </a:lnTo>
                  <a:lnTo>
                    <a:pt x="667" y="114"/>
                  </a:lnTo>
                  <a:lnTo>
                    <a:pt x="668" y="115"/>
                  </a:lnTo>
                  <a:lnTo>
                    <a:pt x="670" y="115"/>
                  </a:lnTo>
                  <a:lnTo>
                    <a:pt x="670" y="116"/>
                  </a:lnTo>
                  <a:lnTo>
                    <a:pt x="671" y="116"/>
                  </a:lnTo>
                  <a:lnTo>
                    <a:pt x="671" y="118"/>
                  </a:lnTo>
                  <a:lnTo>
                    <a:pt x="673" y="118"/>
                  </a:lnTo>
                  <a:lnTo>
                    <a:pt x="673" y="119"/>
                  </a:lnTo>
                  <a:lnTo>
                    <a:pt x="674" y="119"/>
                  </a:lnTo>
                  <a:lnTo>
                    <a:pt x="676" y="121"/>
                  </a:lnTo>
                  <a:lnTo>
                    <a:pt x="677" y="121"/>
                  </a:lnTo>
                  <a:lnTo>
                    <a:pt x="677" y="122"/>
                  </a:lnTo>
                  <a:lnTo>
                    <a:pt x="679" y="122"/>
                  </a:lnTo>
                  <a:lnTo>
                    <a:pt x="680" y="124"/>
                  </a:lnTo>
                  <a:lnTo>
                    <a:pt x="681" y="125"/>
                  </a:lnTo>
                  <a:lnTo>
                    <a:pt x="683" y="125"/>
                  </a:lnTo>
                  <a:lnTo>
                    <a:pt x="684" y="126"/>
                  </a:lnTo>
                  <a:lnTo>
                    <a:pt x="686" y="128"/>
                  </a:lnTo>
                  <a:lnTo>
                    <a:pt x="687" y="129"/>
                  </a:lnTo>
                  <a:lnTo>
                    <a:pt x="689" y="129"/>
                  </a:lnTo>
                  <a:lnTo>
                    <a:pt x="690" y="131"/>
                  </a:lnTo>
                  <a:lnTo>
                    <a:pt x="691" y="131"/>
                  </a:lnTo>
                  <a:lnTo>
                    <a:pt x="691" y="132"/>
                  </a:lnTo>
                  <a:lnTo>
                    <a:pt x="693" y="134"/>
                  </a:lnTo>
                  <a:lnTo>
                    <a:pt x="694" y="134"/>
                  </a:lnTo>
                  <a:lnTo>
                    <a:pt x="696" y="135"/>
                  </a:lnTo>
                  <a:lnTo>
                    <a:pt x="697" y="135"/>
                  </a:lnTo>
                  <a:lnTo>
                    <a:pt x="699" y="136"/>
                  </a:lnTo>
                  <a:lnTo>
                    <a:pt x="700" y="138"/>
                  </a:lnTo>
                  <a:lnTo>
                    <a:pt x="702" y="139"/>
                  </a:lnTo>
                  <a:lnTo>
                    <a:pt x="703" y="139"/>
                  </a:lnTo>
                  <a:lnTo>
                    <a:pt x="704" y="141"/>
                  </a:lnTo>
                  <a:lnTo>
                    <a:pt x="706" y="142"/>
                  </a:lnTo>
                  <a:lnTo>
                    <a:pt x="707" y="142"/>
                  </a:lnTo>
                  <a:lnTo>
                    <a:pt x="707" y="144"/>
                  </a:lnTo>
                  <a:lnTo>
                    <a:pt x="709" y="144"/>
                  </a:lnTo>
                  <a:lnTo>
                    <a:pt x="709" y="145"/>
                  </a:lnTo>
                  <a:lnTo>
                    <a:pt x="710" y="145"/>
                  </a:lnTo>
                  <a:lnTo>
                    <a:pt x="710" y="147"/>
                  </a:lnTo>
                  <a:lnTo>
                    <a:pt x="712" y="147"/>
                  </a:lnTo>
                  <a:lnTo>
                    <a:pt x="712" y="148"/>
                  </a:lnTo>
                  <a:lnTo>
                    <a:pt x="713" y="148"/>
                  </a:lnTo>
                  <a:lnTo>
                    <a:pt x="713" y="149"/>
                  </a:lnTo>
                  <a:lnTo>
                    <a:pt x="714" y="151"/>
                  </a:lnTo>
                  <a:lnTo>
                    <a:pt x="716" y="152"/>
                  </a:lnTo>
                  <a:lnTo>
                    <a:pt x="717" y="152"/>
                  </a:lnTo>
                  <a:lnTo>
                    <a:pt x="717" y="154"/>
                  </a:lnTo>
                  <a:lnTo>
                    <a:pt x="719" y="155"/>
                  </a:lnTo>
                  <a:lnTo>
                    <a:pt x="720" y="157"/>
                  </a:lnTo>
                  <a:lnTo>
                    <a:pt x="722" y="158"/>
                  </a:lnTo>
                  <a:lnTo>
                    <a:pt x="723" y="159"/>
                  </a:lnTo>
                  <a:lnTo>
                    <a:pt x="724" y="161"/>
                  </a:lnTo>
                  <a:lnTo>
                    <a:pt x="726" y="162"/>
                  </a:lnTo>
                  <a:lnTo>
                    <a:pt x="727" y="164"/>
                  </a:lnTo>
                  <a:lnTo>
                    <a:pt x="727" y="165"/>
                  </a:lnTo>
                  <a:lnTo>
                    <a:pt x="729" y="165"/>
                  </a:lnTo>
                  <a:lnTo>
                    <a:pt x="730" y="167"/>
                  </a:lnTo>
                  <a:lnTo>
                    <a:pt x="730" y="168"/>
                  </a:lnTo>
                  <a:lnTo>
                    <a:pt x="732" y="170"/>
                  </a:lnTo>
                  <a:lnTo>
                    <a:pt x="733" y="170"/>
                  </a:lnTo>
                  <a:lnTo>
                    <a:pt x="733" y="171"/>
                  </a:lnTo>
                  <a:lnTo>
                    <a:pt x="735" y="171"/>
                  </a:lnTo>
                  <a:lnTo>
                    <a:pt x="735" y="172"/>
                  </a:lnTo>
                  <a:lnTo>
                    <a:pt x="736" y="174"/>
                  </a:lnTo>
                  <a:lnTo>
                    <a:pt x="737" y="175"/>
                  </a:lnTo>
                  <a:lnTo>
                    <a:pt x="739" y="177"/>
                  </a:lnTo>
                  <a:lnTo>
                    <a:pt x="740" y="178"/>
                  </a:lnTo>
                  <a:lnTo>
                    <a:pt x="742" y="180"/>
                  </a:lnTo>
                  <a:lnTo>
                    <a:pt x="742" y="181"/>
                  </a:lnTo>
                  <a:lnTo>
                    <a:pt x="743" y="182"/>
                  </a:lnTo>
                  <a:lnTo>
                    <a:pt x="745" y="184"/>
                  </a:lnTo>
                  <a:lnTo>
                    <a:pt x="746" y="184"/>
                  </a:lnTo>
                  <a:lnTo>
                    <a:pt x="746" y="185"/>
                  </a:lnTo>
                  <a:lnTo>
                    <a:pt x="747" y="187"/>
                  </a:lnTo>
                  <a:lnTo>
                    <a:pt x="749" y="188"/>
                  </a:lnTo>
                  <a:lnTo>
                    <a:pt x="750" y="191"/>
                  </a:lnTo>
                  <a:lnTo>
                    <a:pt x="752" y="192"/>
                  </a:lnTo>
                  <a:lnTo>
                    <a:pt x="753" y="194"/>
                  </a:lnTo>
                  <a:lnTo>
                    <a:pt x="755" y="195"/>
                  </a:lnTo>
                  <a:lnTo>
                    <a:pt x="756" y="198"/>
                  </a:lnTo>
                  <a:lnTo>
                    <a:pt x="758" y="200"/>
                  </a:lnTo>
                  <a:lnTo>
                    <a:pt x="759" y="201"/>
                  </a:lnTo>
                  <a:lnTo>
                    <a:pt x="760" y="203"/>
                  </a:lnTo>
                  <a:lnTo>
                    <a:pt x="762" y="204"/>
                  </a:lnTo>
                  <a:lnTo>
                    <a:pt x="763" y="205"/>
                  </a:lnTo>
                  <a:lnTo>
                    <a:pt x="765" y="207"/>
                  </a:lnTo>
                  <a:lnTo>
                    <a:pt x="766" y="208"/>
                  </a:lnTo>
                  <a:lnTo>
                    <a:pt x="766" y="210"/>
                  </a:lnTo>
                  <a:lnTo>
                    <a:pt x="768" y="211"/>
                  </a:lnTo>
                  <a:lnTo>
                    <a:pt x="769" y="213"/>
                  </a:lnTo>
                  <a:lnTo>
                    <a:pt x="769" y="214"/>
                  </a:lnTo>
                  <a:lnTo>
                    <a:pt x="770" y="214"/>
                  </a:lnTo>
                  <a:lnTo>
                    <a:pt x="772" y="215"/>
                  </a:lnTo>
                  <a:lnTo>
                    <a:pt x="772" y="217"/>
                  </a:lnTo>
                  <a:lnTo>
                    <a:pt x="773" y="218"/>
                  </a:lnTo>
                  <a:lnTo>
                    <a:pt x="775" y="220"/>
                  </a:lnTo>
                  <a:lnTo>
                    <a:pt x="775" y="221"/>
                  </a:lnTo>
                  <a:lnTo>
                    <a:pt x="776" y="223"/>
                  </a:lnTo>
                  <a:lnTo>
                    <a:pt x="778" y="224"/>
                  </a:lnTo>
                  <a:lnTo>
                    <a:pt x="778" y="226"/>
                  </a:lnTo>
                  <a:lnTo>
                    <a:pt x="779" y="227"/>
                  </a:lnTo>
                  <a:lnTo>
                    <a:pt x="781" y="228"/>
                  </a:lnTo>
                  <a:lnTo>
                    <a:pt x="782" y="230"/>
                  </a:lnTo>
                  <a:lnTo>
                    <a:pt x="782" y="231"/>
                  </a:lnTo>
                  <a:lnTo>
                    <a:pt x="783" y="233"/>
                  </a:lnTo>
                  <a:lnTo>
                    <a:pt x="785" y="234"/>
                  </a:lnTo>
                  <a:lnTo>
                    <a:pt x="786" y="236"/>
                  </a:lnTo>
                  <a:lnTo>
                    <a:pt x="788" y="238"/>
                  </a:lnTo>
                  <a:lnTo>
                    <a:pt x="789" y="240"/>
                  </a:lnTo>
                  <a:lnTo>
                    <a:pt x="791" y="243"/>
                  </a:lnTo>
                  <a:lnTo>
                    <a:pt x="792" y="244"/>
                  </a:lnTo>
                  <a:lnTo>
                    <a:pt x="793" y="247"/>
                  </a:lnTo>
                  <a:lnTo>
                    <a:pt x="795" y="249"/>
                  </a:lnTo>
                  <a:lnTo>
                    <a:pt x="796" y="251"/>
                  </a:lnTo>
                  <a:lnTo>
                    <a:pt x="798" y="253"/>
                  </a:lnTo>
                  <a:lnTo>
                    <a:pt x="799" y="254"/>
                  </a:lnTo>
                  <a:lnTo>
                    <a:pt x="801" y="256"/>
                  </a:lnTo>
                  <a:lnTo>
                    <a:pt x="802" y="257"/>
                  </a:lnTo>
                  <a:lnTo>
                    <a:pt x="802" y="259"/>
                  </a:lnTo>
                  <a:lnTo>
                    <a:pt x="803" y="260"/>
                  </a:lnTo>
                  <a:lnTo>
                    <a:pt x="805" y="261"/>
                  </a:lnTo>
                  <a:lnTo>
                    <a:pt x="805" y="263"/>
                  </a:lnTo>
                  <a:lnTo>
                    <a:pt x="806" y="264"/>
                  </a:lnTo>
                  <a:lnTo>
                    <a:pt x="808" y="266"/>
                  </a:lnTo>
                  <a:lnTo>
                    <a:pt x="808" y="267"/>
                  </a:lnTo>
                  <a:lnTo>
                    <a:pt x="809" y="267"/>
                  </a:lnTo>
                  <a:lnTo>
                    <a:pt x="809" y="269"/>
                  </a:lnTo>
                  <a:lnTo>
                    <a:pt x="811" y="270"/>
                  </a:lnTo>
                  <a:lnTo>
                    <a:pt x="812" y="271"/>
                  </a:lnTo>
                  <a:lnTo>
                    <a:pt x="812" y="273"/>
                  </a:lnTo>
                  <a:lnTo>
                    <a:pt x="814" y="274"/>
                  </a:lnTo>
                  <a:lnTo>
                    <a:pt x="815" y="276"/>
                  </a:lnTo>
                  <a:lnTo>
                    <a:pt x="815" y="277"/>
                  </a:lnTo>
                  <a:lnTo>
                    <a:pt x="816" y="279"/>
                  </a:lnTo>
                  <a:lnTo>
                    <a:pt x="818" y="280"/>
                  </a:lnTo>
                  <a:lnTo>
                    <a:pt x="819" y="282"/>
                  </a:lnTo>
                  <a:lnTo>
                    <a:pt x="821" y="283"/>
                  </a:lnTo>
                  <a:lnTo>
                    <a:pt x="822" y="284"/>
                  </a:lnTo>
                  <a:lnTo>
                    <a:pt x="824" y="287"/>
                  </a:lnTo>
                  <a:lnTo>
                    <a:pt x="825" y="289"/>
                  </a:lnTo>
                  <a:lnTo>
                    <a:pt x="826" y="292"/>
                  </a:lnTo>
                  <a:lnTo>
                    <a:pt x="828" y="293"/>
                  </a:lnTo>
                  <a:lnTo>
                    <a:pt x="829" y="296"/>
                  </a:lnTo>
                  <a:lnTo>
                    <a:pt x="831" y="299"/>
                  </a:lnTo>
                  <a:lnTo>
                    <a:pt x="832" y="300"/>
                  </a:lnTo>
                  <a:lnTo>
                    <a:pt x="834" y="302"/>
                  </a:lnTo>
                  <a:lnTo>
                    <a:pt x="835" y="305"/>
                  </a:lnTo>
                  <a:lnTo>
                    <a:pt x="837" y="306"/>
                  </a:lnTo>
                  <a:lnTo>
                    <a:pt x="838" y="307"/>
                  </a:lnTo>
                  <a:lnTo>
                    <a:pt x="839" y="309"/>
                  </a:lnTo>
                  <a:lnTo>
                    <a:pt x="839" y="310"/>
                  </a:lnTo>
                  <a:lnTo>
                    <a:pt x="841" y="312"/>
                  </a:lnTo>
                  <a:lnTo>
                    <a:pt x="842" y="313"/>
                  </a:lnTo>
                  <a:lnTo>
                    <a:pt x="842" y="315"/>
                  </a:lnTo>
                  <a:lnTo>
                    <a:pt x="844" y="316"/>
                  </a:lnTo>
                  <a:lnTo>
                    <a:pt x="844" y="317"/>
                  </a:lnTo>
                  <a:lnTo>
                    <a:pt x="845" y="317"/>
                  </a:lnTo>
                  <a:lnTo>
                    <a:pt x="845" y="319"/>
                  </a:lnTo>
                  <a:lnTo>
                    <a:pt x="847" y="320"/>
                  </a:lnTo>
                  <a:lnTo>
                    <a:pt x="847" y="322"/>
                  </a:lnTo>
                  <a:lnTo>
                    <a:pt x="848" y="323"/>
                  </a:lnTo>
                  <a:lnTo>
                    <a:pt x="849" y="325"/>
                  </a:lnTo>
                  <a:lnTo>
                    <a:pt x="849" y="326"/>
                  </a:lnTo>
                  <a:lnTo>
                    <a:pt x="851" y="328"/>
                  </a:lnTo>
                  <a:lnTo>
                    <a:pt x="851" y="329"/>
                  </a:lnTo>
                  <a:lnTo>
                    <a:pt x="852" y="330"/>
                  </a:lnTo>
                  <a:lnTo>
                    <a:pt x="854" y="332"/>
                  </a:lnTo>
                  <a:lnTo>
                    <a:pt x="854" y="333"/>
                  </a:lnTo>
                  <a:lnTo>
                    <a:pt x="855" y="335"/>
                  </a:lnTo>
                  <a:lnTo>
                    <a:pt x="855" y="336"/>
                  </a:lnTo>
                  <a:lnTo>
                    <a:pt x="857" y="338"/>
                  </a:lnTo>
                  <a:lnTo>
                    <a:pt x="858" y="339"/>
                  </a:lnTo>
                  <a:lnTo>
                    <a:pt x="860" y="342"/>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05" name="Freeform 5">
              <a:extLst>
                <a:ext uri="{FF2B5EF4-FFF2-40B4-BE49-F238E27FC236}">
                  <a16:creationId xmlns:a16="http://schemas.microsoft.com/office/drawing/2014/main" id="{E295B565-218D-9641-BDFC-239994AAECA3}"/>
                </a:ext>
              </a:extLst>
            </p:cNvPr>
            <p:cNvSpPr>
              <a:spLocks/>
            </p:cNvSpPr>
            <p:nvPr/>
          </p:nvSpPr>
          <p:spPr bwMode="auto">
            <a:xfrm>
              <a:off x="2223" y="2046"/>
              <a:ext cx="430" cy="170"/>
            </a:xfrm>
            <a:custGeom>
              <a:avLst/>
              <a:gdLst>
                <a:gd name="T0" fmla="*/ 1 w 860"/>
                <a:gd name="T1" fmla="*/ 0 h 341"/>
                <a:gd name="T2" fmla="*/ 1 w 860"/>
                <a:gd name="T3" fmla="*/ 0 h 341"/>
                <a:gd name="T4" fmla="*/ 1 w 860"/>
                <a:gd name="T5" fmla="*/ 0 h 341"/>
                <a:gd name="T6" fmla="*/ 1 w 860"/>
                <a:gd name="T7" fmla="*/ 0 h 341"/>
                <a:gd name="T8" fmla="*/ 1 w 860"/>
                <a:gd name="T9" fmla="*/ 0 h 341"/>
                <a:gd name="T10" fmla="*/ 1 w 860"/>
                <a:gd name="T11" fmla="*/ 0 h 341"/>
                <a:gd name="T12" fmla="*/ 1 w 860"/>
                <a:gd name="T13" fmla="*/ 0 h 341"/>
                <a:gd name="T14" fmla="*/ 1 w 860"/>
                <a:gd name="T15" fmla="*/ 0 h 341"/>
                <a:gd name="T16" fmla="*/ 1 w 860"/>
                <a:gd name="T17" fmla="*/ 0 h 341"/>
                <a:gd name="T18" fmla="*/ 1 w 860"/>
                <a:gd name="T19" fmla="*/ 0 h 341"/>
                <a:gd name="T20" fmla="*/ 1 w 860"/>
                <a:gd name="T21" fmla="*/ 0 h 341"/>
                <a:gd name="T22" fmla="*/ 1 w 860"/>
                <a:gd name="T23" fmla="*/ 0 h 341"/>
                <a:gd name="T24" fmla="*/ 1 w 860"/>
                <a:gd name="T25" fmla="*/ 0 h 341"/>
                <a:gd name="T26" fmla="*/ 1 w 860"/>
                <a:gd name="T27" fmla="*/ 0 h 341"/>
                <a:gd name="T28" fmla="*/ 1 w 860"/>
                <a:gd name="T29" fmla="*/ 0 h 341"/>
                <a:gd name="T30" fmla="*/ 1 w 860"/>
                <a:gd name="T31" fmla="*/ 0 h 341"/>
                <a:gd name="T32" fmla="*/ 1 w 860"/>
                <a:gd name="T33" fmla="*/ 0 h 341"/>
                <a:gd name="T34" fmla="*/ 1 w 860"/>
                <a:gd name="T35" fmla="*/ 0 h 341"/>
                <a:gd name="T36" fmla="*/ 1 w 860"/>
                <a:gd name="T37" fmla="*/ 0 h 341"/>
                <a:gd name="T38" fmla="*/ 1 w 860"/>
                <a:gd name="T39" fmla="*/ 0 h 341"/>
                <a:gd name="T40" fmla="*/ 1 w 860"/>
                <a:gd name="T41" fmla="*/ 0 h 341"/>
                <a:gd name="T42" fmla="*/ 1 w 860"/>
                <a:gd name="T43" fmla="*/ 0 h 341"/>
                <a:gd name="T44" fmla="*/ 1 w 860"/>
                <a:gd name="T45" fmla="*/ 0 h 341"/>
                <a:gd name="T46" fmla="*/ 1 w 860"/>
                <a:gd name="T47" fmla="*/ 0 h 341"/>
                <a:gd name="T48" fmla="*/ 1 w 860"/>
                <a:gd name="T49" fmla="*/ 0 h 341"/>
                <a:gd name="T50" fmla="*/ 1 w 860"/>
                <a:gd name="T51" fmla="*/ 0 h 341"/>
                <a:gd name="T52" fmla="*/ 1 w 860"/>
                <a:gd name="T53" fmla="*/ 0 h 341"/>
                <a:gd name="T54" fmla="*/ 1 w 860"/>
                <a:gd name="T55" fmla="*/ 0 h 341"/>
                <a:gd name="T56" fmla="*/ 1 w 860"/>
                <a:gd name="T57" fmla="*/ 0 h 341"/>
                <a:gd name="T58" fmla="*/ 1 w 860"/>
                <a:gd name="T59" fmla="*/ 0 h 341"/>
                <a:gd name="T60" fmla="*/ 1 w 860"/>
                <a:gd name="T61" fmla="*/ 0 h 341"/>
                <a:gd name="T62" fmla="*/ 1 w 860"/>
                <a:gd name="T63" fmla="*/ 0 h 341"/>
                <a:gd name="T64" fmla="*/ 1 w 860"/>
                <a:gd name="T65" fmla="*/ 0 h 341"/>
                <a:gd name="T66" fmla="*/ 1 w 860"/>
                <a:gd name="T67" fmla="*/ 0 h 341"/>
                <a:gd name="T68" fmla="*/ 1 w 860"/>
                <a:gd name="T69" fmla="*/ 0 h 341"/>
                <a:gd name="T70" fmla="*/ 1 w 860"/>
                <a:gd name="T71" fmla="*/ 0 h 341"/>
                <a:gd name="T72" fmla="*/ 1 w 860"/>
                <a:gd name="T73" fmla="*/ 0 h 341"/>
                <a:gd name="T74" fmla="*/ 1 w 860"/>
                <a:gd name="T75" fmla="*/ 0 h 341"/>
                <a:gd name="T76" fmla="*/ 1 w 860"/>
                <a:gd name="T77" fmla="*/ 0 h 341"/>
                <a:gd name="T78" fmla="*/ 1 w 860"/>
                <a:gd name="T79" fmla="*/ 0 h 341"/>
                <a:gd name="T80" fmla="*/ 1 w 860"/>
                <a:gd name="T81" fmla="*/ 0 h 341"/>
                <a:gd name="T82" fmla="*/ 1 w 860"/>
                <a:gd name="T83" fmla="*/ 0 h 341"/>
                <a:gd name="T84" fmla="*/ 1 w 860"/>
                <a:gd name="T85" fmla="*/ 0 h 341"/>
                <a:gd name="T86" fmla="*/ 1 w 860"/>
                <a:gd name="T87" fmla="*/ 0 h 341"/>
                <a:gd name="T88" fmla="*/ 1 w 860"/>
                <a:gd name="T89" fmla="*/ 0 h 341"/>
                <a:gd name="T90" fmla="*/ 1 w 860"/>
                <a:gd name="T91" fmla="*/ 0 h 341"/>
                <a:gd name="T92" fmla="*/ 1 w 860"/>
                <a:gd name="T93" fmla="*/ 0 h 341"/>
                <a:gd name="T94" fmla="*/ 1 w 860"/>
                <a:gd name="T95" fmla="*/ 0 h 341"/>
                <a:gd name="T96" fmla="*/ 1 w 860"/>
                <a:gd name="T97" fmla="*/ 0 h 341"/>
                <a:gd name="T98" fmla="*/ 1 w 860"/>
                <a:gd name="T99" fmla="*/ 0 h 341"/>
                <a:gd name="T100" fmla="*/ 1 w 860"/>
                <a:gd name="T101" fmla="*/ 0 h 341"/>
                <a:gd name="T102" fmla="*/ 1 w 860"/>
                <a:gd name="T103" fmla="*/ 0 h 341"/>
                <a:gd name="T104" fmla="*/ 1 w 860"/>
                <a:gd name="T105" fmla="*/ 0 h 341"/>
                <a:gd name="T106" fmla="*/ 1 w 860"/>
                <a:gd name="T107" fmla="*/ 0 h 341"/>
                <a:gd name="T108" fmla="*/ 1 w 860"/>
                <a:gd name="T109" fmla="*/ 0 h 341"/>
                <a:gd name="T110" fmla="*/ 1 w 860"/>
                <a:gd name="T111" fmla="*/ 0 h 341"/>
                <a:gd name="T112" fmla="*/ 1 w 860"/>
                <a:gd name="T113" fmla="*/ 0 h 341"/>
                <a:gd name="T114" fmla="*/ 1 w 860"/>
                <a:gd name="T115" fmla="*/ 0 h 341"/>
                <a:gd name="T116" fmla="*/ 1 w 860"/>
                <a:gd name="T117" fmla="*/ 0 h 341"/>
                <a:gd name="T118" fmla="*/ 1 w 860"/>
                <a:gd name="T119" fmla="*/ 0 h 341"/>
                <a:gd name="T120" fmla="*/ 1 w 860"/>
                <a:gd name="T121" fmla="*/ 0 h 3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60"/>
                <a:gd name="T184" fmla="*/ 0 h 341"/>
                <a:gd name="T185" fmla="*/ 860 w 860"/>
                <a:gd name="T186" fmla="*/ 341 h 3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60" h="341">
                  <a:moveTo>
                    <a:pt x="0" y="341"/>
                  </a:moveTo>
                  <a:lnTo>
                    <a:pt x="34" y="341"/>
                  </a:lnTo>
                  <a:lnTo>
                    <a:pt x="64" y="341"/>
                  </a:lnTo>
                  <a:lnTo>
                    <a:pt x="92" y="341"/>
                  </a:lnTo>
                  <a:lnTo>
                    <a:pt x="120" y="341"/>
                  </a:lnTo>
                  <a:lnTo>
                    <a:pt x="146" y="341"/>
                  </a:lnTo>
                  <a:lnTo>
                    <a:pt x="169" y="341"/>
                  </a:lnTo>
                  <a:lnTo>
                    <a:pt x="190" y="341"/>
                  </a:lnTo>
                  <a:lnTo>
                    <a:pt x="210" y="341"/>
                  </a:lnTo>
                  <a:lnTo>
                    <a:pt x="229" y="341"/>
                  </a:lnTo>
                  <a:lnTo>
                    <a:pt x="245" y="341"/>
                  </a:lnTo>
                  <a:lnTo>
                    <a:pt x="260" y="341"/>
                  </a:lnTo>
                  <a:lnTo>
                    <a:pt x="275" y="341"/>
                  </a:lnTo>
                  <a:lnTo>
                    <a:pt x="288" y="341"/>
                  </a:lnTo>
                  <a:lnTo>
                    <a:pt x="299" y="341"/>
                  </a:lnTo>
                  <a:lnTo>
                    <a:pt x="311" y="341"/>
                  </a:lnTo>
                  <a:lnTo>
                    <a:pt x="319" y="341"/>
                  </a:lnTo>
                  <a:lnTo>
                    <a:pt x="328" y="341"/>
                  </a:lnTo>
                  <a:lnTo>
                    <a:pt x="337" y="341"/>
                  </a:lnTo>
                  <a:lnTo>
                    <a:pt x="342" y="341"/>
                  </a:lnTo>
                  <a:lnTo>
                    <a:pt x="350" y="341"/>
                  </a:lnTo>
                  <a:lnTo>
                    <a:pt x="354" y="341"/>
                  </a:lnTo>
                  <a:lnTo>
                    <a:pt x="360" y="341"/>
                  </a:lnTo>
                  <a:lnTo>
                    <a:pt x="364" y="341"/>
                  </a:lnTo>
                  <a:lnTo>
                    <a:pt x="367" y="341"/>
                  </a:lnTo>
                  <a:lnTo>
                    <a:pt x="370" y="341"/>
                  </a:lnTo>
                  <a:lnTo>
                    <a:pt x="373" y="341"/>
                  </a:lnTo>
                  <a:lnTo>
                    <a:pt x="375" y="341"/>
                  </a:lnTo>
                  <a:lnTo>
                    <a:pt x="378" y="339"/>
                  </a:lnTo>
                  <a:lnTo>
                    <a:pt x="381" y="339"/>
                  </a:lnTo>
                  <a:lnTo>
                    <a:pt x="383" y="339"/>
                  </a:lnTo>
                  <a:lnTo>
                    <a:pt x="385" y="339"/>
                  </a:lnTo>
                  <a:lnTo>
                    <a:pt x="387" y="339"/>
                  </a:lnTo>
                  <a:lnTo>
                    <a:pt x="390" y="339"/>
                  </a:lnTo>
                  <a:lnTo>
                    <a:pt x="393" y="339"/>
                  </a:lnTo>
                  <a:lnTo>
                    <a:pt x="394" y="339"/>
                  </a:lnTo>
                  <a:lnTo>
                    <a:pt x="397" y="339"/>
                  </a:lnTo>
                  <a:lnTo>
                    <a:pt x="398" y="339"/>
                  </a:lnTo>
                  <a:lnTo>
                    <a:pt x="400" y="338"/>
                  </a:lnTo>
                  <a:lnTo>
                    <a:pt x="401" y="338"/>
                  </a:lnTo>
                  <a:lnTo>
                    <a:pt x="403" y="338"/>
                  </a:lnTo>
                  <a:lnTo>
                    <a:pt x="404" y="338"/>
                  </a:lnTo>
                  <a:lnTo>
                    <a:pt x="406" y="338"/>
                  </a:lnTo>
                  <a:lnTo>
                    <a:pt x="407" y="338"/>
                  </a:lnTo>
                  <a:lnTo>
                    <a:pt x="408" y="338"/>
                  </a:lnTo>
                  <a:lnTo>
                    <a:pt x="410" y="338"/>
                  </a:lnTo>
                  <a:lnTo>
                    <a:pt x="411" y="338"/>
                  </a:lnTo>
                  <a:lnTo>
                    <a:pt x="413" y="338"/>
                  </a:lnTo>
                  <a:lnTo>
                    <a:pt x="414" y="338"/>
                  </a:lnTo>
                  <a:lnTo>
                    <a:pt x="416" y="336"/>
                  </a:lnTo>
                  <a:lnTo>
                    <a:pt x="417" y="336"/>
                  </a:lnTo>
                  <a:lnTo>
                    <a:pt x="419" y="336"/>
                  </a:lnTo>
                  <a:lnTo>
                    <a:pt x="420" y="336"/>
                  </a:lnTo>
                  <a:lnTo>
                    <a:pt x="421" y="336"/>
                  </a:lnTo>
                  <a:lnTo>
                    <a:pt x="423" y="336"/>
                  </a:lnTo>
                  <a:lnTo>
                    <a:pt x="424" y="336"/>
                  </a:lnTo>
                  <a:lnTo>
                    <a:pt x="426" y="336"/>
                  </a:lnTo>
                  <a:lnTo>
                    <a:pt x="427" y="336"/>
                  </a:lnTo>
                  <a:lnTo>
                    <a:pt x="429" y="335"/>
                  </a:lnTo>
                  <a:lnTo>
                    <a:pt x="430" y="335"/>
                  </a:lnTo>
                  <a:lnTo>
                    <a:pt x="433" y="335"/>
                  </a:lnTo>
                  <a:lnTo>
                    <a:pt x="434" y="335"/>
                  </a:lnTo>
                  <a:lnTo>
                    <a:pt x="437" y="335"/>
                  </a:lnTo>
                  <a:lnTo>
                    <a:pt x="439" y="334"/>
                  </a:lnTo>
                  <a:lnTo>
                    <a:pt x="441" y="334"/>
                  </a:lnTo>
                  <a:lnTo>
                    <a:pt x="443" y="334"/>
                  </a:lnTo>
                  <a:lnTo>
                    <a:pt x="446" y="334"/>
                  </a:lnTo>
                  <a:lnTo>
                    <a:pt x="447" y="334"/>
                  </a:lnTo>
                  <a:lnTo>
                    <a:pt x="449" y="332"/>
                  </a:lnTo>
                  <a:lnTo>
                    <a:pt x="450" y="332"/>
                  </a:lnTo>
                  <a:lnTo>
                    <a:pt x="453" y="332"/>
                  </a:lnTo>
                  <a:lnTo>
                    <a:pt x="454" y="332"/>
                  </a:lnTo>
                  <a:lnTo>
                    <a:pt x="456" y="332"/>
                  </a:lnTo>
                  <a:lnTo>
                    <a:pt x="457" y="331"/>
                  </a:lnTo>
                  <a:lnTo>
                    <a:pt x="459" y="331"/>
                  </a:lnTo>
                  <a:lnTo>
                    <a:pt x="460" y="331"/>
                  </a:lnTo>
                  <a:lnTo>
                    <a:pt x="462" y="331"/>
                  </a:lnTo>
                  <a:lnTo>
                    <a:pt x="463" y="331"/>
                  </a:lnTo>
                  <a:lnTo>
                    <a:pt x="464" y="329"/>
                  </a:lnTo>
                  <a:lnTo>
                    <a:pt x="466" y="329"/>
                  </a:lnTo>
                  <a:lnTo>
                    <a:pt x="467" y="329"/>
                  </a:lnTo>
                  <a:lnTo>
                    <a:pt x="469" y="329"/>
                  </a:lnTo>
                  <a:lnTo>
                    <a:pt x="470" y="328"/>
                  </a:lnTo>
                  <a:lnTo>
                    <a:pt x="472" y="328"/>
                  </a:lnTo>
                  <a:lnTo>
                    <a:pt x="473" y="328"/>
                  </a:lnTo>
                  <a:lnTo>
                    <a:pt x="475" y="328"/>
                  </a:lnTo>
                  <a:lnTo>
                    <a:pt x="476" y="326"/>
                  </a:lnTo>
                  <a:lnTo>
                    <a:pt x="477" y="326"/>
                  </a:lnTo>
                  <a:lnTo>
                    <a:pt x="479" y="326"/>
                  </a:lnTo>
                  <a:lnTo>
                    <a:pt x="482" y="325"/>
                  </a:lnTo>
                  <a:lnTo>
                    <a:pt x="483" y="325"/>
                  </a:lnTo>
                  <a:lnTo>
                    <a:pt x="486" y="323"/>
                  </a:lnTo>
                  <a:lnTo>
                    <a:pt x="487" y="323"/>
                  </a:lnTo>
                  <a:lnTo>
                    <a:pt x="490" y="322"/>
                  </a:lnTo>
                  <a:lnTo>
                    <a:pt x="493" y="322"/>
                  </a:lnTo>
                  <a:lnTo>
                    <a:pt x="496" y="321"/>
                  </a:lnTo>
                  <a:lnTo>
                    <a:pt x="498" y="321"/>
                  </a:lnTo>
                  <a:lnTo>
                    <a:pt x="500" y="319"/>
                  </a:lnTo>
                  <a:lnTo>
                    <a:pt x="502" y="319"/>
                  </a:lnTo>
                  <a:lnTo>
                    <a:pt x="505" y="318"/>
                  </a:lnTo>
                  <a:lnTo>
                    <a:pt x="506" y="318"/>
                  </a:lnTo>
                  <a:lnTo>
                    <a:pt x="508" y="316"/>
                  </a:lnTo>
                  <a:lnTo>
                    <a:pt x="510" y="316"/>
                  </a:lnTo>
                  <a:lnTo>
                    <a:pt x="512" y="316"/>
                  </a:lnTo>
                  <a:lnTo>
                    <a:pt x="513" y="315"/>
                  </a:lnTo>
                  <a:lnTo>
                    <a:pt x="515" y="315"/>
                  </a:lnTo>
                  <a:lnTo>
                    <a:pt x="516" y="313"/>
                  </a:lnTo>
                  <a:lnTo>
                    <a:pt x="518" y="313"/>
                  </a:lnTo>
                  <a:lnTo>
                    <a:pt x="519" y="313"/>
                  </a:lnTo>
                  <a:lnTo>
                    <a:pt x="521" y="312"/>
                  </a:lnTo>
                  <a:lnTo>
                    <a:pt x="522" y="312"/>
                  </a:lnTo>
                  <a:lnTo>
                    <a:pt x="523" y="311"/>
                  </a:lnTo>
                  <a:lnTo>
                    <a:pt x="525" y="311"/>
                  </a:lnTo>
                  <a:lnTo>
                    <a:pt x="526" y="311"/>
                  </a:lnTo>
                  <a:lnTo>
                    <a:pt x="528" y="309"/>
                  </a:lnTo>
                  <a:lnTo>
                    <a:pt x="529" y="309"/>
                  </a:lnTo>
                  <a:lnTo>
                    <a:pt x="531" y="308"/>
                  </a:lnTo>
                  <a:lnTo>
                    <a:pt x="532" y="308"/>
                  </a:lnTo>
                  <a:lnTo>
                    <a:pt x="533" y="306"/>
                  </a:lnTo>
                  <a:lnTo>
                    <a:pt x="535" y="306"/>
                  </a:lnTo>
                  <a:lnTo>
                    <a:pt x="536" y="305"/>
                  </a:lnTo>
                  <a:lnTo>
                    <a:pt x="538" y="305"/>
                  </a:lnTo>
                  <a:lnTo>
                    <a:pt x="541" y="303"/>
                  </a:lnTo>
                  <a:lnTo>
                    <a:pt x="542" y="302"/>
                  </a:lnTo>
                  <a:lnTo>
                    <a:pt x="545" y="300"/>
                  </a:lnTo>
                  <a:lnTo>
                    <a:pt x="546" y="300"/>
                  </a:lnTo>
                  <a:lnTo>
                    <a:pt x="549" y="299"/>
                  </a:lnTo>
                  <a:lnTo>
                    <a:pt x="551" y="298"/>
                  </a:lnTo>
                  <a:lnTo>
                    <a:pt x="554" y="296"/>
                  </a:lnTo>
                  <a:lnTo>
                    <a:pt x="555" y="296"/>
                  </a:lnTo>
                  <a:lnTo>
                    <a:pt x="556" y="295"/>
                  </a:lnTo>
                  <a:lnTo>
                    <a:pt x="558" y="293"/>
                  </a:lnTo>
                  <a:lnTo>
                    <a:pt x="561" y="293"/>
                  </a:lnTo>
                  <a:lnTo>
                    <a:pt x="562" y="292"/>
                  </a:lnTo>
                  <a:lnTo>
                    <a:pt x="564" y="292"/>
                  </a:lnTo>
                  <a:lnTo>
                    <a:pt x="565" y="290"/>
                  </a:lnTo>
                  <a:lnTo>
                    <a:pt x="566" y="290"/>
                  </a:lnTo>
                  <a:lnTo>
                    <a:pt x="568" y="289"/>
                  </a:lnTo>
                  <a:lnTo>
                    <a:pt x="569" y="289"/>
                  </a:lnTo>
                  <a:lnTo>
                    <a:pt x="571" y="288"/>
                  </a:lnTo>
                  <a:lnTo>
                    <a:pt x="572" y="286"/>
                  </a:lnTo>
                  <a:lnTo>
                    <a:pt x="574" y="286"/>
                  </a:lnTo>
                  <a:lnTo>
                    <a:pt x="575" y="286"/>
                  </a:lnTo>
                  <a:lnTo>
                    <a:pt x="577" y="285"/>
                  </a:lnTo>
                  <a:lnTo>
                    <a:pt x="578" y="283"/>
                  </a:lnTo>
                  <a:lnTo>
                    <a:pt x="579" y="283"/>
                  </a:lnTo>
                  <a:lnTo>
                    <a:pt x="581" y="282"/>
                  </a:lnTo>
                  <a:lnTo>
                    <a:pt x="582" y="282"/>
                  </a:lnTo>
                  <a:lnTo>
                    <a:pt x="584" y="280"/>
                  </a:lnTo>
                  <a:lnTo>
                    <a:pt x="585" y="280"/>
                  </a:lnTo>
                  <a:lnTo>
                    <a:pt x="587" y="279"/>
                  </a:lnTo>
                  <a:lnTo>
                    <a:pt x="588" y="277"/>
                  </a:lnTo>
                  <a:lnTo>
                    <a:pt x="591" y="277"/>
                  </a:lnTo>
                  <a:lnTo>
                    <a:pt x="592" y="276"/>
                  </a:lnTo>
                  <a:lnTo>
                    <a:pt x="594" y="275"/>
                  </a:lnTo>
                  <a:lnTo>
                    <a:pt x="597" y="273"/>
                  </a:lnTo>
                  <a:lnTo>
                    <a:pt x="598" y="273"/>
                  </a:lnTo>
                  <a:lnTo>
                    <a:pt x="600" y="272"/>
                  </a:lnTo>
                  <a:lnTo>
                    <a:pt x="601" y="270"/>
                  </a:lnTo>
                  <a:lnTo>
                    <a:pt x="604" y="270"/>
                  </a:lnTo>
                  <a:lnTo>
                    <a:pt x="605" y="269"/>
                  </a:lnTo>
                  <a:lnTo>
                    <a:pt x="607" y="267"/>
                  </a:lnTo>
                  <a:lnTo>
                    <a:pt x="608" y="267"/>
                  </a:lnTo>
                  <a:lnTo>
                    <a:pt x="608" y="266"/>
                  </a:lnTo>
                  <a:lnTo>
                    <a:pt x="610" y="266"/>
                  </a:lnTo>
                  <a:lnTo>
                    <a:pt x="611" y="266"/>
                  </a:lnTo>
                  <a:lnTo>
                    <a:pt x="612" y="265"/>
                  </a:lnTo>
                  <a:lnTo>
                    <a:pt x="614" y="263"/>
                  </a:lnTo>
                  <a:lnTo>
                    <a:pt x="615" y="263"/>
                  </a:lnTo>
                  <a:lnTo>
                    <a:pt x="617" y="262"/>
                  </a:lnTo>
                  <a:lnTo>
                    <a:pt x="618" y="262"/>
                  </a:lnTo>
                  <a:lnTo>
                    <a:pt x="618" y="260"/>
                  </a:lnTo>
                  <a:lnTo>
                    <a:pt x="620" y="260"/>
                  </a:lnTo>
                  <a:lnTo>
                    <a:pt x="621" y="259"/>
                  </a:lnTo>
                  <a:lnTo>
                    <a:pt x="622" y="259"/>
                  </a:lnTo>
                  <a:lnTo>
                    <a:pt x="624" y="257"/>
                  </a:lnTo>
                  <a:lnTo>
                    <a:pt x="625" y="257"/>
                  </a:lnTo>
                  <a:lnTo>
                    <a:pt x="627" y="256"/>
                  </a:lnTo>
                  <a:lnTo>
                    <a:pt x="628" y="255"/>
                  </a:lnTo>
                  <a:lnTo>
                    <a:pt x="630" y="253"/>
                  </a:lnTo>
                  <a:lnTo>
                    <a:pt x="631" y="253"/>
                  </a:lnTo>
                  <a:lnTo>
                    <a:pt x="633" y="252"/>
                  </a:lnTo>
                  <a:lnTo>
                    <a:pt x="634" y="250"/>
                  </a:lnTo>
                  <a:lnTo>
                    <a:pt x="637" y="249"/>
                  </a:lnTo>
                  <a:lnTo>
                    <a:pt x="638" y="249"/>
                  </a:lnTo>
                  <a:lnTo>
                    <a:pt x="640" y="247"/>
                  </a:lnTo>
                  <a:lnTo>
                    <a:pt x="641" y="246"/>
                  </a:lnTo>
                  <a:lnTo>
                    <a:pt x="643" y="244"/>
                  </a:lnTo>
                  <a:lnTo>
                    <a:pt x="644" y="244"/>
                  </a:lnTo>
                  <a:lnTo>
                    <a:pt x="645" y="243"/>
                  </a:lnTo>
                  <a:lnTo>
                    <a:pt x="647" y="242"/>
                  </a:lnTo>
                  <a:lnTo>
                    <a:pt x="648" y="242"/>
                  </a:lnTo>
                  <a:lnTo>
                    <a:pt x="650" y="240"/>
                  </a:lnTo>
                  <a:lnTo>
                    <a:pt x="651" y="240"/>
                  </a:lnTo>
                  <a:lnTo>
                    <a:pt x="651" y="239"/>
                  </a:lnTo>
                  <a:lnTo>
                    <a:pt x="653" y="239"/>
                  </a:lnTo>
                  <a:lnTo>
                    <a:pt x="653" y="237"/>
                  </a:lnTo>
                  <a:lnTo>
                    <a:pt x="654" y="237"/>
                  </a:lnTo>
                  <a:lnTo>
                    <a:pt x="656" y="236"/>
                  </a:lnTo>
                  <a:lnTo>
                    <a:pt x="657" y="236"/>
                  </a:lnTo>
                  <a:lnTo>
                    <a:pt x="657" y="234"/>
                  </a:lnTo>
                  <a:lnTo>
                    <a:pt x="658" y="234"/>
                  </a:lnTo>
                  <a:lnTo>
                    <a:pt x="660" y="233"/>
                  </a:lnTo>
                  <a:lnTo>
                    <a:pt x="661" y="232"/>
                  </a:lnTo>
                  <a:lnTo>
                    <a:pt x="663" y="230"/>
                  </a:lnTo>
                  <a:lnTo>
                    <a:pt x="664" y="230"/>
                  </a:lnTo>
                  <a:lnTo>
                    <a:pt x="666" y="229"/>
                  </a:lnTo>
                  <a:lnTo>
                    <a:pt x="667" y="227"/>
                  </a:lnTo>
                  <a:lnTo>
                    <a:pt x="668" y="226"/>
                  </a:lnTo>
                  <a:lnTo>
                    <a:pt x="670" y="226"/>
                  </a:lnTo>
                  <a:lnTo>
                    <a:pt x="670" y="224"/>
                  </a:lnTo>
                  <a:lnTo>
                    <a:pt x="671" y="224"/>
                  </a:lnTo>
                  <a:lnTo>
                    <a:pt x="673" y="223"/>
                  </a:lnTo>
                  <a:lnTo>
                    <a:pt x="674" y="221"/>
                  </a:lnTo>
                  <a:lnTo>
                    <a:pt x="676" y="221"/>
                  </a:lnTo>
                  <a:lnTo>
                    <a:pt x="676" y="220"/>
                  </a:lnTo>
                  <a:lnTo>
                    <a:pt x="677" y="220"/>
                  </a:lnTo>
                  <a:lnTo>
                    <a:pt x="679" y="219"/>
                  </a:lnTo>
                  <a:lnTo>
                    <a:pt x="680" y="219"/>
                  </a:lnTo>
                  <a:lnTo>
                    <a:pt x="680" y="217"/>
                  </a:lnTo>
                  <a:lnTo>
                    <a:pt x="681" y="217"/>
                  </a:lnTo>
                  <a:lnTo>
                    <a:pt x="681" y="216"/>
                  </a:lnTo>
                  <a:lnTo>
                    <a:pt x="683" y="216"/>
                  </a:lnTo>
                  <a:lnTo>
                    <a:pt x="684" y="216"/>
                  </a:lnTo>
                  <a:lnTo>
                    <a:pt x="684" y="214"/>
                  </a:lnTo>
                  <a:lnTo>
                    <a:pt x="686" y="214"/>
                  </a:lnTo>
                  <a:lnTo>
                    <a:pt x="686" y="213"/>
                  </a:lnTo>
                  <a:lnTo>
                    <a:pt x="687" y="213"/>
                  </a:lnTo>
                  <a:lnTo>
                    <a:pt x="689" y="211"/>
                  </a:lnTo>
                  <a:lnTo>
                    <a:pt x="690" y="211"/>
                  </a:lnTo>
                  <a:lnTo>
                    <a:pt x="691" y="210"/>
                  </a:lnTo>
                  <a:lnTo>
                    <a:pt x="691" y="209"/>
                  </a:lnTo>
                  <a:lnTo>
                    <a:pt x="693" y="209"/>
                  </a:lnTo>
                  <a:lnTo>
                    <a:pt x="694" y="207"/>
                  </a:lnTo>
                  <a:lnTo>
                    <a:pt x="696" y="207"/>
                  </a:lnTo>
                  <a:lnTo>
                    <a:pt x="697" y="206"/>
                  </a:lnTo>
                  <a:lnTo>
                    <a:pt x="699" y="206"/>
                  </a:lnTo>
                  <a:lnTo>
                    <a:pt x="699" y="204"/>
                  </a:lnTo>
                  <a:lnTo>
                    <a:pt x="700" y="204"/>
                  </a:lnTo>
                  <a:lnTo>
                    <a:pt x="700" y="203"/>
                  </a:lnTo>
                  <a:lnTo>
                    <a:pt x="702" y="203"/>
                  </a:lnTo>
                  <a:lnTo>
                    <a:pt x="703" y="201"/>
                  </a:lnTo>
                  <a:lnTo>
                    <a:pt x="704" y="201"/>
                  </a:lnTo>
                  <a:lnTo>
                    <a:pt x="704" y="200"/>
                  </a:lnTo>
                  <a:lnTo>
                    <a:pt x="706" y="200"/>
                  </a:lnTo>
                  <a:lnTo>
                    <a:pt x="706" y="198"/>
                  </a:lnTo>
                  <a:lnTo>
                    <a:pt x="707" y="198"/>
                  </a:lnTo>
                  <a:lnTo>
                    <a:pt x="709" y="197"/>
                  </a:lnTo>
                  <a:lnTo>
                    <a:pt x="710" y="196"/>
                  </a:lnTo>
                  <a:lnTo>
                    <a:pt x="712" y="194"/>
                  </a:lnTo>
                  <a:lnTo>
                    <a:pt x="713" y="193"/>
                  </a:lnTo>
                  <a:lnTo>
                    <a:pt x="713" y="191"/>
                  </a:lnTo>
                  <a:lnTo>
                    <a:pt x="714" y="191"/>
                  </a:lnTo>
                  <a:lnTo>
                    <a:pt x="716" y="190"/>
                  </a:lnTo>
                  <a:lnTo>
                    <a:pt x="717" y="188"/>
                  </a:lnTo>
                  <a:lnTo>
                    <a:pt x="717" y="187"/>
                  </a:lnTo>
                  <a:lnTo>
                    <a:pt x="719" y="186"/>
                  </a:lnTo>
                  <a:lnTo>
                    <a:pt x="720" y="184"/>
                  </a:lnTo>
                  <a:lnTo>
                    <a:pt x="722" y="183"/>
                  </a:lnTo>
                  <a:lnTo>
                    <a:pt x="723" y="181"/>
                  </a:lnTo>
                  <a:lnTo>
                    <a:pt x="724" y="180"/>
                  </a:lnTo>
                  <a:lnTo>
                    <a:pt x="726" y="178"/>
                  </a:lnTo>
                  <a:lnTo>
                    <a:pt x="727" y="178"/>
                  </a:lnTo>
                  <a:lnTo>
                    <a:pt x="727" y="177"/>
                  </a:lnTo>
                  <a:lnTo>
                    <a:pt x="729" y="176"/>
                  </a:lnTo>
                  <a:lnTo>
                    <a:pt x="730" y="174"/>
                  </a:lnTo>
                  <a:lnTo>
                    <a:pt x="732" y="173"/>
                  </a:lnTo>
                  <a:lnTo>
                    <a:pt x="733" y="171"/>
                  </a:lnTo>
                  <a:lnTo>
                    <a:pt x="735" y="170"/>
                  </a:lnTo>
                  <a:lnTo>
                    <a:pt x="735" y="168"/>
                  </a:lnTo>
                  <a:lnTo>
                    <a:pt x="736" y="168"/>
                  </a:lnTo>
                  <a:lnTo>
                    <a:pt x="736" y="167"/>
                  </a:lnTo>
                  <a:lnTo>
                    <a:pt x="737" y="167"/>
                  </a:lnTo>
                  <a:lnTo>
                    <a:pt x="737" y="165"/>
                  </a:lnTo>
                  <a:lnTo>
                    <a:pt x="739" y="164"/>
                  </a:lnTo>
                  <a:lnTo>
                    <a:pt x="740" y="164"/>
                  </a:lnTo>
                  <a:lnTo>
                    <a:pt x="740" y="163"/>
                  </a:lnTo>
                  <a:lnTo>
                    <a:pt x="742" y="161"/>
                  </a:lnTo>
                  <a:lnTo>
                    <a:pt x="742" y="160"/>
                  </a:lnTo>
                  <a:lnTo>
                    <a:pt x="743" y="160"/>
                  </a:lnTo>
                  <a:lnTo>
                    <a:pt x="745" y="158"/>
                  </a:lnTo>
                  <a:lnTo>
                    <a:pt x="746" y="157"/>
                  </a:lnTo>
                  <a:lnTo>
                    <a:pt x="746" y="155"/>
                  </a:lnTo>
                  <a:lnTo>
                    <a:pt x="747" y="154"/>
                  </a:lnTo>
                  <a:lnTo>
                    <a:pt x="749" y="153"/>
                  </a:lnTo>
                  <a:lnTo>
                    <a:pt x="750" y="151"/>
                  </a:lnTo>
                  <a:lnTo>
                    <a:pt x="752" y="150"/>
                  </a:lnTo>
                  <a:lnTo>
                    <a:pt x="753" y="147"/>
                  </a:lnTo>
                  <a:lnTo>
                    <a:pt x="755" y="145"/>
                  </a:lnTo>
                  <a:lnTo>
                    <a:pt x="756" y="144"/>
                  </a:lnTo>
                  <a:lnTo>
                    <a:pt x="758" y="141"/>
                  </a:lnTo>
                  <a:lnTo>
                    <a:pt x="759" y="140"/>
                  </a:lnTo>
                  <a:lnTo>
                    <a:pt x="760" y="138"/>
                  </a:lnTo>
                  <a:lnTo>
                    <a:pt x="762" y="137"/>
                  </a:lnTo>
                  <a:lnTo>
                    <a:pt x="763" y="135"/>
                  </a:lnTo>
                  <a:lnTo>
                    <a:pt x="765" y="134"/>
                  </a:lnTo>
                  <a:lnTo>
                    <a:pt x="766" y="132"/>
                  </a:lnTo>
                  <a:lnTo>
                    <a:pt x="766" y="131"/>
                  </a:lnTo>
                  <a:lnTo>
                    <a:pt x="768" y="130"/>
                  </a:lnTo>
                  <a:lnTo>
                    <a:pt x="769" y="130"/>
                  </a:lnTo>
                  <a:lnTo>
                    <a:pt x="769" y="128"/>
                  </a:lnTo>
                  <a:lnTo>
                    <a:pt x="770" y="127"/>
                  </a:lnTo>
                  <a:lnTo>
                    <a:pt x="772" y="125"/>
                  </a:lnTo>
                  <a:lnTo>
                    <a:pt x="772" y="124"/>
                  </a:lnTo>
                  <a:lnTo>
                    <a:pt x="773" y="124"/>
                  </a:lnTo>
                  <a:lnTo>
                    <a:pt x="773" y="122"/>
                  </a:lnTo>
                  <a:lnTo>
                    <a:pt x="775" y="121"/>
                  </a:lnTo>
                  <a:lnTo>
                    <a:pt x="775" y="120"/>
                  </a:lnTo>
                  <a:lnTo>
                    <a:pt x="776" y="120"/>
                  </a:lnTo>
                  <a:lnTo>
                    <a:pt x="778" y="118"/>
                  </a:lnTo>
                  <a:lnTo>
                    <a:pt x="778" y="117"/>
                  </a:lnTo>
                  <a:lnTo>
                    <a:pt x="779" y="115"/>
                  </a:lnTo>
                  <a:lnTo>
                    <a:pt x="781" y="114"/>
                  </a:lnTo>
                  <a:lnTo>
                    <a:pt x="782" y="112"/>
                  </a:lnTo>
                  <a:lnTo>
                    <a:pt x="782" y="111"/>
                  </a:lnTo>
                  <a:lnTo>
                    <a:pt x="783" y="109"/>
                  </a:lnTo>
                  <a:lnTo>
                    <a:pt x="785" y="107"/>
                  </a:lnTo>
                  <a:lnTo>
                    <a:pt x="786" y="105"/>
                  </a:lnTo>
                  <a:lnTo>
                    <a:pt x="788" y="104"/>
                  </a:lnTo>
                  <a:lnTo>
                    <a:pt x="789" y="101"/>
                  </a:lnTo>
                  <a:lnTo>
                    <a:pt x="791" y="99"/>
                  </a:lnTo>
                  <a:lnTo>
                    <a:pt x="792" y="97"/>
                  </a:lnTo>
                  <a:lnTo>
                    <a:pt x="793" y="95"/>
                  </a:lnTo>
                  <a:lnTo>
                    <a:pt x="795" y="92"/>
                  </a:lnTo>
                  <a:lnTo>
                    <a:pt x="796" y="91"/>
                  </a:lnTo>
                  <a:lnTo>
                    <a:pt x="798" y="89"/>
                  </a:lnTo>
                  <a:lnTo>
                    <a:pt x="799" y="86"/>
                  </a:lnTo>
                  <a:lnTo>
                    <a:pt x="801" y="85"/>
                  </a:lnTo>
                  <a:lnTo>
                    <a:pt x="802" y="84"/>
                  </a:lnTo>
                  <a:lnTo>
                    <a:pt x="802" y="82"/>
                  </a:lnTo>
                  <a:lnTo>
                    <a:pt x="803" y="81"/>
                  </a:lnTo>
                  <a:lnTo>
                    <a:pt x="805" y="79"/>
                  </a:lnTo>
                  <a:lnTo>
                    <a:pt x="805" y="78"/>
                  </a:lnTo>
                  <a:lnTo>
                    <a:pt x="806" y="76"/>
                  </a:lnTo>
                  <a:lnTo>
                    <a:pt x="808" y="76"/>
                  </a:lnTo>
                  <a:lnTo>
                    <a:pt x="808" y="75"/>
                  </a:lnTo>
                  <a:lnTo>
                    <a:pt x="809" y="74"/>
                  </a:lnTo>
                  <a:lnTo>
                    <a:pt x="809" y="72"/>
                  </a:lnTo>
                  <a:lnTo>
                    <a:pt x="811" y="71"/>
                  </a:lnTo>
                  <a:lnTo>
                    <a:pt x="812" y="69"/>
                  </a:lnTo>
                  <a:lnTo>
                    <a:pt x="814" y="68"/>
                  </a:lnTo>
                  <a:lnTo>
                    <a:pt x="815" y="66"/>
                  </a:lnTo>
                  <a:lnTo>
                    <a:pt x="815" y="65"/>
                  </a:lnTo>
                  <a:lnTo>
                    <a:pt x="816" y="63"/>
                  </a:lnTo>
                  <a:lnTo>
                    <a:pt x="818" y="62"/>
                  </a:lnTo>
                  <a:lnTo>
                    <a:pt x="819" y="59"/>
                  </a:lnTo>
                  <a:lnTo>
                    <a:pt x="821" y="58"/>
                  </a:lnTo>
                  <a:lnTo>
                    <a:pt x="822" y="56"/>
                  </a:lnTo>
                  <a:lnTo>
                    <a:pt x="824" y="55"/>
                  </a:lnTo>
                  <a:lnTo>
                    <a:pt x="825" y="52"/>
                  </a:lnTo>
                  <a:lnTo>
                    <a:pt x="826" y="51"/>
                  </a:lnTo>
                  <a:lnTo>
                    <a:pt x="828" y="48"/>
                  </a:lnTo>
                  <a:lnTo>
                    <a:pt x="829" y="45"/>
                  </a:lnTo>
                  <a:lnTo>
                    <a:pt x="831" y="43"/>
                  </a:lnTo>
                  <a:lnTo>
                    <a:pt x="832" y="41"/>
                  </a:lnTo>
                  <a:lnTo>
                    <a:pt x="834" y="39"/>
                  </a:lnTo>
                  <a:lnTo>
                    <a:pt x="835" y="38"/>
                  </a:lnTo>
                  <a:lnTo>
                    <a:pt x="837" y="35"/>
                  </a:lnTo>
                  <a:lnTo>
                    <a:pt x="838" y="33"/>
                  </a:lnTo>
                  <a:lnTo>
                    <a:pt x="839" y="32"/>
                  </a:lnTo>
                  <a:lnTo>
                    <a:pt x="839" y="30"/>
                  </a:lnTo>
                  <a:lnTo>
                    <a:pt x="841" y="29"/>
                  </a:lnTo>
                  <a:lnTo>
                    <a:pt x="842" y="28"/>
                  </a:lnTo>
                  <a:lnTo>
                    <a:pt x="842" y="26"/>
                  </a:lnTo>
                  <a:lnTo>
                    <a:pt x="844" y="26"/>
                  </a:lnTo>
                  <a:lnTo>
                    <a:pt x="844" y="25"/>
                  </a:lnTo>
                  <a:lnTo>
                    <a:pt x="845" y="23"/>
                  </a:lnTo>
                  <a:lnTo>
                    <a:pt x="845" y="22"/>
                  </a:lnTo>
                  <a:lnTo>
                    <a:pt x="847" y="20"/>
                  </a:lnTo>
                  <a:lnTo>
                    <a:pt x="848" y="19"/>
                  </a:lnTo>
                  <a:lnTo>
                    <a:pt x="848" y="18"/>
                  </a:lnTo>
                  <a:lnTo>
                    <a:pt x="849" y="16"/>
                  </a:lnTo>
                  <a:lnTo>
                    <a:pt x="849" y="15"/>
                  </a:lnTo>
                  <a:lnTo>
                    <a:pt x="851" y="15"/>
                  </a:lnTo>
                  <a:lnTo>
                    <a:pt x="851" y="13"/>
                  </a:lnTo>
                  <a:lnTo>
                    <a:pt x="852" y="12"/>
                  </a:lnTo>
                  <a:lnTo>
                    <a:pt x="854" y="10"/>
                  </a:lnTo>
                  <a:lnTo>
                    <a:pt x="854" y="9"/>
                  </a:lnTo>
                  <a:lnTo>
                    <a:pt x="855" y="7"/>
                  </a:lnTo>
                  <a:lnTo>
                    <a:pt x="855" y="6"/>
                  </a:lnTo>
                  <a:lnTo>
                    <a:pt x="857" y="3"/>
                  </a:lnTo>
                  <a:lnTo>
                    <a:pt x="858" y="2"/>
                  </a:lnTo>
                  <a:lnTo>
                    <a:pt x="860" y="0"/>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06" name="Freeform 6">
              <a:extLst>
                <a:ext uri="{FF2B5EF4-FFF2-40B4-BE49-F238E27FC236}">
                  <a16:creationId xmlns:a16="http://schemas.microsoft.com/office/drawing/2014/main" id="{945FAB80-31B9-DA4D-8346-E94B1B61D9C3}"/>
                </a:ext>
              </a:extLst>
            </p:cNvPr>
            <p:cNvSpPr>
              <a:spLocks/>
            </p:cNvSpPr>
            <p:nvPr/>
          </p:nvSpPr>
          <p:spPr bwMode="auto">
            <a:xfrm>
              <a:off x="2219" y="1874"/>
              <a:ext cx="51" cy="172"/>
            </a:xfrm>
            <a:custGeom>
              <a:avLst/>
              <a:gdLst>
                <a:gd name="T0" fmla="*/ 1 w 102"/>
                <a:gd name="T1" fmla="*/ 1 h 343"/>
                <a:gd name="T2" fmla="*/ 1 w 102"/>
                <a:gd name="T3" fmla="*/ 1 h 343"/>
                <a:gd name="T4" fmla="*/ 1 w 102"/>
                <a:gd name="T5" fmla="*/ 1 h 343"/>
                <a:gd name="T6" fmla="*/ 1 w 102"/>
                <a:gd name="T7" fmla="*/ 1 h 343"/>
                <a:gd name="T8" fmla="*/ 1 w 102"/>
                <a:gd name="T9" fmla="*/ 1 h 343"/>
                <a:gd name="T10" fmla="*/ 1 w 102"/>
                <a:gd name="T11" fmla="*/ 1 h 343"/>
                <a:gd name="T12" fmla="*/ 1 w 102"/>
                <a:gd name="T13" fmla="*/ 1 h 343"/>
                <a:gd name="T14" fmla="*/ 1 w 102"/>
                <a:gd name="T15" fmla="*/ 1 h 343"/>
                <a:gd name="T16" fmla="*/ 1 w 102"/>
                <a:gd name="T17" fmla="*/ 1 h 343"/>
                <a:gd name="T18" fmla="*/ 1 w 102"/>
                <a:gd name="T19" fmla="*/ 1 h 343"/>
                <a:gd name="T20" fmla="*/ 1 w 102"/>
                <a:gd name="T21" fmla="*/ 1 h 343"/>
                <a:gd name="T22" fmla="*/ 1 w 102"/>
                <a:gd name="T23" fmla="*/ 1 h 343"/>
                <a:gd name="T24" fmla="*/ 1 w 102"/>
                <a:gd name="T25" fmla="*/ 1 h 343"/>
                <a:gd name="T26" fmla="*/ 1 w 102"/>
                <a:gd name="T27" fmla="*/ 1 h 343"/>
                <a:gd name="T28" fmla="*/ 1 w 102"/>
                <a:gd name="T29" fmla="*/ 1 h 343"/>
                <a:gd name="T30" fmla="*/ 1 w 102"/>
                <a:gd name="T31" fmla="*/ 1 h 343"/>
                <a:gd name="T32" fmla="*/ 1 w 102"/>
                <a:gd name="T33" fmla="*/ 1 h 343"/>
                <a:gd name="T34" fmla="*/ 1 w 102"/>
                <a:gd name="T35" fmla="*/ 1 h 343"/>
                <a:gd name="T36" fmla="*/ 1 w 102"/>
                <a:gd name="T37" fmla="*/ 1 h 343"/>
                <a:gd name="T38" fmla="*/ 1 w 102"/>
                <a:gd name="T39" fmla="*/ 1 h 343"/>
                <a:gd name="T40" fmla="*/ 1 w 102"/>
                <a:gd name="T41" fmla="*/ 1 h 343"/>
                <a:gd name="T42" fmla="*/ 1 w 102"/>
                <a:gd name="T43" fmla="*/ 1 h 343"/>
                <a:gd name="T44" fmla="*/ 1 w 102"/>
                <a:gd name="T45" fmla="*/ 1 h 343"/>
                <a:gd name="T46" fmla="*/ 1 w 102"/>
                <a:gd name="T47" fmla="*/ 1 h 343"/>
                <a:gd name="T48" fmla="*/ 1 w 102"/>
                <a:gd name="T49" fmla="*/ 1 h 343"/>
                <a:gd name="T50" fmla="*/ 1 w 102"/>
                <a:gd name="T51" fmla="*/ 1 h 343"/>
                <a:gd name="T52" fmla="*/ 1 w 102"/>
                <a:gd name="T53" fmla="*/ 1 h 343"/>
                <a:gd name="T54" fmla="*/ 1 w 102"/>
                <a:gd name="T55" fmla="*/ 1 h 343"/>
                <a:gd name="T56" fmla="*/ 1 w 102"/>
                <a:gd name="T57" fmla="*/ 1 h 343"/>
                <a:gd name="T58" fmla="*/ 1 w 102"/>
                <a:gd name="T59" fmla="*/ 1 h 343"/>
                <a:gd name="T60" fmla="*/ 1 w 102"/>
                <a:gd name="T61" fmla="*/ 1 h 343"/>
                <a:gd name="T62" fmla="*/ 1 w 102"/>
                <a:gd name="T63" fmla="*/ 1 h 343"/>
                <a:gd name="T64" fmla="*/ 1 w 102"/>
                <a:gd name="T65" fmla="*/ 1 h 343"/>
                <a:gd name="T66" fmla="*/ 1 w 102"/>
                <a:gd name="T67" fmla="*/ 1 h 343"/>
                <a:gd name="T68" fmla="*/ 1 w 102"/>
                <a:gd name="T69" fmla="*/ 1 h 343"/>
                <a:gd name="T70" fmla="*/ 1 w 102"/>
                <a:gd name="T71" fmla="*/ 1 h 343"/>
                <a:gd name="T72" fmla="*/ 1 w 102"/>
                <a:gd name="T73" fmla="*/ 1 h 343"/>
                <a:gd name="T74" fmla="*/ 1 w 102"/>
                <a:gd name="T75" fmla="*/ 1 h 343"/>
                <a:gd name="T76" fmla="*/ 1 w 102"/>
                <a:gd name="T77" fmla="*/ 1 h 343"/>
                <a:gd name="T78" fmla="*/ 1 w 102"/>
                <a:gd name="T79" fmla="*/ 1 h 343"/>
                <a:gd name="T80" fmla="*/ 1 w 102"/>
                <a:gd name="T81" fmla="*/ 1 h 343"/>
                <a:gd name="T82" fmla="*/ 1 w 102"/>
                <a:gd name="T83" fmla="*/ 1 h 343"/>
                <a:gd name="T84" fmla="*/ 1 w 102"/>
                <a:gd name="T85" fmla="*/ 1 h 343"/>
                <a:gd name="T86" fmla="*/ 1 w 102"/>
                <a:gd name="T87" fmla="*/ 1 h 343"/>
                <a:gd name="T88" fmla="*/ 1 w 102"/>
                <a:gd name="T89" fmla="*/ 1 h 343"/>
                <a:gd name="T90" fmla="*/ 1 w 102"/>
                <a:gd name="T91" fmla="*/ 1 h 343"/>
                <a:gd name="T92" fmla="*/ 1 w 102"/>
                <a:gd name="T93" fmla="*/ 1 h 343"/>
                <a:gd name="T94" fmla="*/ 1 w 102"/>
                <a:gd name="T95" fmla="*/ 1 h 343"/>
                <a:gd name="T96" fmla="*/ 1 w 102"/>
                <a:gd name="T97" fmla="*/ 1 h 343"/>
                <a:gd name="T98" fmla="*/ 1 w 102"/>
                <a:gd name="T99" fmla="*/ 1 h 343"/>
                <a:gd name="T100" fmla="*/ 1 w 102"/>
                <a:gd name="T101" fmla="*/ 1 h 343"/>
                <a:gd name="T102" fmla="*/ 1 w 102"/>
                <a:gd name="T103" fmla="*/ 1 h 343"/>
                <a:gd name="T104" fmla="*/ 1 w 102"/>
                <a:gd name="T105" fmla="*/ 1 h 343"/>
                <a:gd name="T106" fmla="*/ 1 w 102"/>
                <a:gd name="T107" fmla="*/ 1 h 343"/>
                <a:gd name="T108" fmla="*/ 1 w 102"/>
                <a:gd name="T109" fmla="*/ 1 h 343"/>
                <a:gd name="T110" fmla="*/ 1 w 102"/>
                <a:gd name="T111" fmla="*/ 1 h 343"/>
                <a:gd name="T112" fmla="*/ 1 w 102"/>
                <a:gd name="T113" fmla="*/ 1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343"/>
                <a:gd name="T173" fmla="*/ 102 w 102"/>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343">
                  <a:moveTo>
                    <a:pt x="0" y="0"/>
                  </a:moveTo>
                  <a:lnTo>
                    <a:pt x="1" y="4"/>
                  </a:lnTo>
                  <a:lnTo>
                    <a:pt x="4" y="7"/>
                  </a:lnTo>
                  <a:lnTo>
                    <a:pt x="6" y="10"/>
                  </a:lnTo>
                  <a:lnTo>
                    <a:pt x="7" y="14"/>
                  </a:lnTo>
                  <a:lnTo>
                    <a:pt x="8" y="17"/>
                  </a:lnTo>
                  <a:lnTo>
                    <a:pt x="10" y="19"/>
                  </a:lnTo>
                  <a:lnTo>
                    <a:pt x="11" y="22"/>
                  </a:lnTo>
                  <a:lnTo>
                    <a:pt x="13" y="24"/>
                  </a:lnTo>
                  <a:lnTo>
                    <a:pt x="14" y="26"/>
                  </a:lnTo>
                  <a:lnTo>
                    <a:pt x="16" y="29"/>
                  </a:lnTo>
                  <a:lnTo>
                    <a:pt x="17" y="30"/>
                  </a:lnTo>
                  <a:lnTo>
                    <a:pt x="17" y="33"/>
                  </a:lnTo>
                  <a:lnTo>
                    <a:pt x="19" y="35"/>
                  </a:lnTo>
                  <a:lnTo>
                    <a:pt x="20" y="36"/>
                  </a:lnTo>
                  <a:lnTo>
                    <a:pt x="20" y="37"/>
                  </a:lnTo>
                  <a:lnTo>
                    <a:pt x="21" y="39"/>
                  </a:lnTo>
                  <a:lnTo>
                    <a:pt x="21" y="40"/>
                  </a:lnTo>
                  <a:lnTo>
                    <a:pt x="23" y="42"/>
                  </a:lnTo>
                  <a:lnTo>
                    <a:pt x="23" y="43"/>
                  </a:lnTo>
                  <a:lnTo>
                    <a:pt x="24" y="45"/>
                  </a:lnTo>
                  <a:lnTo>
                    <a:pt x="24" y="46"/>
                  </a:lnTo>
                  <a:lnTo>
                    <a:pt x="26" y="47"/>
                  </a:lnTo>
                  <a:lnTo>
                    <a:pt x="26" y="49"/>
                  </a:lnTo>
                  <a:lnTo>
                    <a:pt x="27" y="50"/>
                  </a:lnTo>
                  <a:lnTo>
                    <a:pt x="27" y="52"/>
                  </a:lnTo>
                  <a:lnTo>
                    <a:pt x="27" y="53"/>
                  </a:lnTo>
                  <a:lnTo>
                    <a:pt x="29" y="55"/>
                  </a:lnTo>
                  <a:lnTo>
                    <a:pt x="29" y="56"/>
                  </a:lnTo>
                  <a:lnTo>
                    <a:pt x="30" y="57"/>
                  </a:lnTo>
                  <a:lnTo>
                    <a:pt x="30" y="59"/>
                  </a:lnTo>
                  <a:lnTo>
                    <a:pt x="31" y="60"/>
                  </a:lnTo>
                  <a:lnTo>
                    <a:pt x="31" y="63"/>
                  </a:lnTo>
                  <a:lnTo>
                    <a:pt x="33" y="65"/>
                  </a:lnTo>
                  <a:lnTo>
                    <a:pt x="34" y="66"/>
                  </a:lnTo>
                  <a:lnTo>
                    <a:pt x="34" y="69"/>
                  </a:lnTo>
                  <a:lnTo>
                    <a:pt x="36" y="70"/>
                  </a:lnTo>
                  <a:lnTo>
                    <a:pt x="36" y="72"/>
                  </a:lnTo>
                  <a:lnTo>
                    <a:pt x="36" y="73"/>
                  </a:lnTo>
                  <a:lnTo>
                    <a:pt x="37" y="75"/>
                  </a:lnTo>
                  <a:lnTo>
                    <a:pt x="37" y="76"/>
                  </a:lnTo>
                  <a:lnTo>
                    <a:pt x="39" y="78"/>
                  </a:lnTo>
                  <a:lnTo>
                    <a:pt x="39" y="79"/>
                  </a:lnTo>
                  <a:lnTo>
                    <a:pt x="40" y="80"/>
                  </a:lnTo>
                  <a:lnTo>
                    <a:pt x="40" y="82"/>
                  </a:lnTo>
                  <a:lnTo>
                    <a:pt x="40" y="83"/>
                  </a:lnTo>
                  <a:lnTo>
                    <a:pt x="42" y="85"/>
                  </a:lnTo>
                  <a:lnTo>
                    <a:pt x="42" y="86"/>
                  </a:lnTo>
                  <a:lnTo>
                    <a:pt x="42" y="88"/>
                  </a:lnTo>
                  <a:lnTo>
                    <a:pt x="43" y="89"/>
                  </a:lnTo>
                  <a:lnTo>
                    <a:pt x="43" y="91"/>
                  </a:lnTo>
                  <a:lnTo>
                    <a:pt x="44" y="92"/>
                  </a:lnTo>
                  <a:lnTo>
                    <a:pt x="44" y="93"/>
                  </a:lnTo>
                  <a:lnTo>
                    <a:pt x="44" y="95"/>
                  </a:lnTo>
                  <a:lnTo>
                    <a:pt x="46" y="96"/>
                  </a:lnTo>
                  <a:lnTo>
                    <a:pt x="46" y="98"/>
                  </a:lnTo>
                  <a:lnTo>
                    <a:pt x="47" y="101"/>
                  </a:lnTo>
                  <a:lnTo>
                    <a:pt x="47" y="102"/>
                  </a:lnTo>
                  <a:lnTo>
                    <a:pt x="49" y="103"/>
                  </a:lnTo>
                  <a:lnTo>
                    <a:pt x="49" y="106"/>
                  </a:lnTo>
                  <a:lnTo>
                    <a:pt x="50" y="108"/>
                  </a:lnTo>
                  <a:lnTo>
                    <a:pt x="50" y="111"/>
                  </a:lnTo>
                  <a:lnTo>
                    <a:pt x="52" y="114"/>
                  </a:lnTo>
                  <a:lnTo>
                    <a:pt x="53" y="115"/>
                  </a:lnTo>
                  <a:lnTo>
                    <a:pt x="53" y="118"/>
                  </a:lnTo>
                  <a:lnTo>
                    <a:pt x="54" y="119"/>
                  </a:lnTo>
                  <a:lnTo>
                    <a:pt x="54" y="121"/>
                  </a:lnTo>
                  <a:lnTo>
                    <a:pt x="56" y="122"/>
                  </a:lnTo>
                  <a:lnTo>
                    <a:pt x="56" y="125"/>
                  </a:lnTo>
                  <a:lnTo>
                    <a:pt x="57" y="126"/>
                  </a:lnTo>
                  <a:lnTo>
                    <a:pt x="57" y="128"/>
                  </a:lnTo>
                  <a:lnTo>
                    <a:pt x="57" y="129"/>
                  </a:lnTo>
                  <a:lnTo>
                    <a:pt x="59" y="131"/>
                  </a:lnTo>
                  <a:lnTo>
                    <a:pt x="59" y="132"/>
                  </a:lnTo>
                  <a:lnTo>
                    <a:pt x="60" y="134"/>
                  </a:lnTo>
                  <a:lnTo>
                    <a:pt x="60" y="135"/>
                  </a:lnTo>
                  <a:lnTo>
                    <a:pt x="60" y="136"/>
                  </a:lnTo>
                  <a:lnTo>
                    <a:pt x="62" y="138"/>
                  </a:lnTo>
                  <a:lnTo>
                    <a:pt x="62" y="139"/>
                  </a:lnTo>
                  <a:lnTo>
                    <a:pt x="62" y="141"/>
                  </a:lnTo>
                  <a:lnTo>
                    <a:pt x="62" y="142"/>
                  </a:lnTo>
                  <a:lnTo>
                    <a:pt x="63" y="142"/>
                  </a:lnTo>
                  <a:lnTo>
                    <a:pt x="63" y="144"/>
                  </a:lnTo>
                  <a:lnTo>
                    <a:pt x="63" y="145"/>
                  </a:lnTo>
                  <a:lnTo>
                    <a:pt x="65" y="147"/>
                  </a:lnTo>
                  <a:lnTo>
                    <a:pt x="65" y="149"/>
                  </a:lnTo>
                  <a:lnTo>
                    <a:pt x="65" y="151"/>
                  </a:lnTo>
                  <a:lnTo>
                    <a:pt x="66" y="152"/>
                  </a:lnTo>
                  <a:lnTo>
                    <a:pt x="66" y="154"/>
                  </a:lnTo>
                  <a:lnTo>
                    <a:pt x="67" y="157"/>
                  </a:lnTo>
                  <a:lnTo>
                    <a:pt x="67" y="158"/>
                  </a:lnTo>
                  <a:lnTo>
                    <a:pt x="69" y="161"/>
                  </a:lnTo>
                  <a:lnTo>
                    <a:pt x="69" y="162"/>
                  </a:lnTo>
                  <a:lnTo>
                    <a:pt x="70" y="165"/>
                  </a:lnTo>
                  <a:lnTo>
                    <a:pt x="70" y="167"/>
                  </a:lnTo>
                  <a:lnTo>
                    <a:pt x="72" y="170"/>
                  </a:lnTo>
                  <a:lnTo>
                    <a:pt x="72" y="171"/>
                  </a:lnTo>
                  <a:lnTo>
                    <a:pt x="72" y="174"/>
                  </a:lnTo>
                  <a:lnTo>
                    <a:pt x="73" y="175"/>
                  </a:lnTo>
                  <a:lnTo>
                    <a:pt x="73" y="177"/>
                  </a:lnTo>
                  <a:lnTo>
                    <a:pt x="73" y="178"/>
                  </a:lnTo>
                  <a:lnTo>
                    <a:pt x="75" y="180"/>
                  </a:lnTo>
                  <a:lnTo>
                    <a:pt x="75" y="181"/>
                  </a:lnTo>
                  <a:lnTo>
                    <a:pt x="75" y="182"/>
                  </a:lnTo>
                  <a:lnTo>
                    <a:pt x="76" y="184"/>
                  </a:lnTo>
                  <a:lnTo>
                    <a:pt x="76" y="185"/>
                  </a:lnTo>
                  <a:lnTo>
                    <a:pt x="76" y="187"/>
                  </a:lnTo>
                  <a:lnTo>
                    <a:pt x="76" y="188"/>
                  </a:lnTo>
                  <a:lnTo>
                    <a:pt x="77" y="188"/>
                  </a:lnTo>
                  <a:lnTo>
                    <a:pt x="77" y="190"/>
                  </a:lnTo>
                  <a:lnTo>
                    <a:pt x="77" y="191"/>
                  </a:lnTo>
                  <a:lnTo>
                    <a:pt x="77" y="192"/>
                  </a:lnTo>
                  <a:lnTo>
                    <a:pt x="79" y="194"/>
                  </a:lnTo>
                  <a:lnTo>
                    <a:pt x="79" y="195"/>
                  </a:lnTo>
                  <a:lnTo>
                    <a:pt x="79" y="197"/>
                  </a:lnTo>
                  <a:lnTo>
                    <a:pt x="80" y="198"/>
                  </a:lnTo>
                  <a:lnTo>
                    <a:pt x="80" y="200"/>
                  </a:lnTo>
                  <a:lnTo>
                    <a:pt x="80" y="201"/>
                  </a:lnTo>
                  <a:lnTo>
                    <a:pt x="82" y="203"/>
                  </a:lnTo>
                  <a:lnTo>
                    <a:pt x="82" y="204"/>
                  </a:lnTo>
                  <a:lnTo>
                    <a:pt x="82" y="205"/>
                  </a:lnTo>
                  <a:lnTo>
                    <a:pt x="83" y="208"/>
                  </a:lnTo>
                  <a:lnTo>
                    <a:pt x="83" y="210"/>
                  </a:lnTo>
                  <a:lnTo>
                    <a:pt x="85" y="213"/>
                  </a:lnTo>
                  <a:lnTo>
                    <a:pt x="85" y="214"/>
                  </a:lnTo>
                  <a:lnTo>
                    <a:pt x="86" y="217"/>
                  </a:lnTo>
                  <a:lnTo>
                    <a:pt x="86" y="220"/>
                  </a:lnTo>
                  <a:lnTo>
                    <a:pt x="87" y="221"/>
                  </a:lnTo>
                  <a:lnTo>
                    <a:pt x="87" y="223"/>
                  </a:lnTo>
                  <a:lnTo>
                    <a:pt x="89" y="226"/>
                  </a:lnTo>
                  <a:lnTo>
                    <a:pt x="89" y="227"/>
                  </a:lnTo>
                  <a:lnTo>
                    <a:pt x="89" y="228"/>
                  </a:lnTo>
                  <a:lnTo>
                    <a:pt x="90" y="230"/>
                  </a:lnTo>
                  <a:lnTo>
                    <a:pt x="90" y="231"/>
                  </a:lnTo>
                  <a:lnTo>
                    <a:pt x="90" y="233"/>
                  </a:lnTo>
                  <a:lnTo>
                    <a:pt x="90" y="234"/>
                  </a:lnTo>
                  <a:lnTo>
                    <a:pt x="92" y="236"/>
                  </a:lnTo>
                  <a:lnTo>
                    <a:pt x="92" y="237"/>
                  </a:lnTo>
                  <a:lnTo>
                    <a:pt x="92" y="238"/>
                  </a:lnTo>
                  <a:lnTo>
                    <a:pt x="92" y="240"/>
                  </a:lnTo>
                  <a:lnTo>
                    <a:pt x="92" y="241"/>
                  </a:lnTo>
                  <a:lnTo>
                    <a:pt x="93" y="243"/>
                  </a:lnTo>
                  <a:lnTo>
                    <a:pt x="93" y="244"/>
                  </a:lnTo>
                  <a:lnTo>
                    <a:pt x="93" y="246"/>
                  </a:lnTo>
                  <a:lnTo>
                    <a:pt x="93" y="247"/>
                  </a:lnTo>
                  <a:lnTo>
                    <a:pt x="93" y="249"/>
                  </a:lnTo>
                  <a:lnTo>
                    <a:pt x="93" y="250"/>
                  </a:lnTo>
                  <a:lnTo>
                    <a:pt x="93" y="251"/>
                  </a:lnTo>
                  <a:lnTo>
                    <a:pt x="93" y="253"/>
                  </a:lnTo>
                  <a:lnTo>
                    <a:pt x="95" y="254"/>
                  </a:lnTo>
                  <a:lnTo>
                    <a:pt x="95" y="256"/>
                  </a:lnTo>
                  <a:lnTo>
                    <a:pt x="95" y="257"/>
                  </a:lnTo>
                  <a:lnTo>
                    <a:pt x="95" y="259"/>
                  </a:lnTo>
                  <a:lnTo>
                    <a:pt x="95" y="261"/>
                  </a:lnTo>
                  <a:lnTo>
                    <a:pt x="95" y="263"/>
                  </a:lnTo>
                  <a:lnTo>
                    <a:pt x="95" y="266"/>
                  </a:lnTo>
                  <a:lnTo>
                    <a:pt x="95" y="267"/>
                  </a:lnTo>
                  <a:lnTo>
                    <a:pt x="95" y="269"/>
                  </a:lnTo>
                  <a:lnTo>
                    <a:pt x="96" y="270"/>
                  </a:lnTo>
                  <a:lnTo>
                    <a:pt x="96" y="271"/>
                  </a:lnTo>
                  <a:lnTo>
                    <a:pt x="96" y="274"/>
                  </a:lnTo>
                  <a:lnTo>
                    <a:pt x="96" y="276"/>
                  </a:lnTo>
                  <a:lnTo>
                    <a:pt x="96" y="277"/>
                  </a:lnTo>
                  <a:lnTo>
                    <a:pt x="96" y="279"/>
                  </a:lnTo>
                  <a:lnTo>
                    <a:pt x="96" y="280"/>
                  </a:lnTo>
                  <a:lnTo>
                    <a:pt x="96" y="282"/>
                  </a:lnTo>
                  <a:lnTo>
                    <a:pt x="96" y="283"/>
                  </a:lnTo>
                  <a:lnTo>
                    <a:pt x="98" y="284"/>
                  </a:lnTo>
                  <a:lnTo>
                    <a:pt x="98" y="286"/>
                  </a:lnTo>
                  <a:lnTo>
                    <a:pt x="98" y="287"/>
                  </a:lnTo>
                  <a:lnTo>
                    <a:pt x="98" y="289"/>
                  </a:lnTo>
                  <a:lnTo>
                    <a:pt x="98" y="290"/>
                  </a:lnTo>
                  <a:lnTo>
                    <a:pt x="98" y="292"/>
                  </a:lnTo>
                  <a:lnTo>
                    <a:pt x="98" y="293"/>
                  </a:lnTo>
                  <a:lnTo>
                    <a:pt x="99" y="293"/>
                  </a:lnTo>
                  <a:lnTo>
                    <a:pt x="99" y="294"/>
                  </a:lnTo>
                  <a:lnTo>
                    <a:pt x="99" y="296"/>
                  </a:lnTo>
                  <a:lnTo>
                    <a:pt x="99" y="297"/>
                  </a:lnTo>
                  <a:lnTo>
                    <a:pt x="99" y="299"/>
                  </a:lnTo>
                  <a:lnTo>
                    <a:pt x="99" y="300"/>
                  </a:lnTo>
                  <a:lnTo>
                    <a:pt x="100" y="302"/>
                  </a:lnTo>
                  <a:lnTo>
                    <a:pt x="100" y="303"/>
                  </a:lnTo>
                  <a:lnTo>
                    <a:pt x="100" y="305"/>
                  </a:lnTo>
                  <a:lnTo>
                    <a:pt x="100" y="306"/>
                  </a:lnTo>
                  <a:lnTo>
                    <a:pt x="100" y="307"/>
                  </a:lnTo>
                  <a:lnTo>
                    <a:pt x="100" y="309"/>
                  </a:lnTo>
                  <a:lnTo>
                    <a:pt x="102" y="310"/>
                  </a:lnTo>
                  <a:lnTo>
                    <a:pt x="102" y="312"/>
                  </a:lnTo>
                  <a:lnTo>
                    <a:pt x="102" y="313"/>
                  </a:lnTo>
                  <a:lnTo>
                    <a:pt x="102" y="315"/>
                  </a:lnTo>
                  <a:lnTo>
                    <a:pt x="102" y="316"/>
                  </a:lnTo>
                  <a:lnTo>
                    <a:pt x="102" y="317"/>
                  </a:lnTo>
                  <a:lnTo>
                    <a:pt x="102" y="319"/>
                  </a:lnTo>
                  <a:lnTo>
                    <a:pt x="102" y="320"/>
                  </a:lnTo>
                  <a:lnTo>
                    <a:pt x="102" y="322"/>
                  </a:lnTo>
                  <a:lnTo>
                    <a:pt x="102" y="323"/>
                  </a:lnTo>
                  <a:lnTo>
                    <a:pt x="102" y="325"/>
                  </a:lnTo>
                  <a:lnTo>
                    <a:pt x="100" y="328"/>
                  </a:lnTo>
                  <a:lnTo>
                    <a:pt x="100" y="329"/>
                  </a:lnTo>
                  <a:lnTo>
                    <a:pt x="100" y="330"/>
                  </a:lnTo>
                  <a:lnTo>
                    <a:pt x="100" y="333"/>
                  </a:lnTo>
                  <a:lnTo>
                    <a:pt x="100" y="335"/>
                  </a:lnTo>
                  <a:lnTo>
                    <a:pt x="100" y="338"/>
                  </a:lnTo>
                  <a:lnTo>
                    <a:pt x="100" y="340"/>
                  </a:lnTo>
                  <a:lnTo>
                    <a:pt x="100" y="343"/>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07" name="Freeform 7">
              <a:extLst>
                <a:ext uri="{FF2B5EF4-FFF2-40B4-BE49-F238E27FC236}">
                  <a16:creationId xmlns:a16="http://schemas.microsoft.com/office/drawing/2014/main" id="{6C6B3413-2081-AC44-A84B-A0A7543B2EB3}"/>
                </a:ext>
              </a:extLst>
            </p:cNvPr>
            <p:cNvSpPr>
              <a:spLocks/>
            </p:cNvSpPr>
            <p:nvPr/>
          </p:nvSpPr>
          <p:spPr bwMode="auto">
            <a:xfrm>
              <a:off x="2219" y="2045"/>
              <a:ext cx="51" cy="171"/>
            </a:xfrm>
            <a:custGeom>
              <a:avLst/>
              <a:gdLst>
                <a:gd name="T0" fmla="*/ 1 w 102"/>
                <a:gd name="T1" fmla="*/ 1 h 342"/>
                <a:gd name="T2" fmla="*/ 1 w 102"/>
                <a:gd name="T3" fmla="*/ 1 h 342"/>
                <a:gd name="T4" fmla="*/ 1 w 102"/>
                <a:gd name="T5" fmla="*/ 1 h 342"/>
                <a:gd name="T6" fmla="*/ 1 w 102"/>
                <a:gd name="T7" fmla="*/ 1 h 342"/>
                <a:gd name="T8" fmla="*/ 1 w 102"/>
                <a:gd name="T9" fmla="*/ 1 h 342"/>
                <a:gd name="T10" fmla="*/ 1 w 102"/>
                <a:gd name="T11" fmla="*/ 1 h 342"/>
                <a:gd name="T12" fmla="*/ 1 w 102"/>
                <a:gd name="T13" fmla="*/ 1 h 342"/>
                <a:gd name="T14" fmla="*/ 1 w 102"/>
                <a:gd name="T15" fmla="*/ 1 h 342"/>
                <a:gd name="T16" fmla="*/ 1 w 102"/>
                <a:gd name="T17" fmla="*/ 1 h 342"/>
                <a:gd name="T18" fmla="*/ 1 w 102"/>
                <a:gd name="T19" fmla="*/ 1 h 342"/>
                <a:gd name="T20" fmla="*/ 1 w 102"/>
                <a:gd name="T21" fmla="*/ 1 h 342"/>
                <a:gd name="T22" fmla="*/ 1 w 102"/>
                <a:gd name="T23" fmla="*/ 1 h 342"/>
                <a:gd name="T24" fmla="*/ 1 w 102"/>
                <a:gd name="T25" fmla="*/ 1 h 342"/>
                <a:gd name="T26" fmla="*/ 1 w 102"/>
                <a:gd name="T27" fmla="*/ 1 h 342"/>
                <a:gd name="T28" fmla="*/ 1 w 102"/>
                <a:gd name="T29" fmla="*/ 1 h 342"/>
                <a:gd name="T30" fmla="*/ 1 w 102"/>
                <a:gd name="T31" fmla="*/ 1 h 342"/>
                <a:gd name="T32" fmla="*/ 1 w 102"/>
                <a:gd name="T33" fmla="*/ 1 h 342"/>
                <a:gd name="T34" fmla="*/ 1 w 102"/>
                <a:gd name="T35" fmla="*/ 1 h 342"/>
                <a:gd name="T36" fmla="*/ 1 w 102"/>
                <a:gd name="T37" fmla="*/ 1 h 342"/>
                <a:gd name="T38" fmla="*/ 1 w 102"/>
                <a:gd name="T39" fmla="*/ 1 h 342"/>
                <a:gd name="T40" fmla="*/ 1 w 102"/>
                <a:gd name="T41" fmla="*/ 1 h 342"/>
                <a:gd name="T42" fmla="*/ 1 w 102"/>
                <a:gd name="T43" fmla="*/ 1 h 342"/>
                <a:gd name="T44" fmla="*/ 1 w 102"/>
                <a:gd name="T45" fmla="*/ 1 h 342"/>
                <a:gd name="T46" fmla="*/ 1 w 102"/>
                <a:gd name="T47" fmla="*/ 1 h 342"/>
                <a:gd name="T48" fmla="*/ 1 w 102"/>
                <a:gd name="T49" fmla="*/ 1 h 342"/>
                <a:gd name="T50" fmla="*/ 1 w 102"/>
                <a:gd name="T51" fmla="*/ 1 h 342"/>
                <a:gd name="T52" fmla="*/ 1 w 102"/>
                <a:gd name="T53" fmla="*/ 1 h 342"/>
                <a:gd name="T54" fmla="*/ 1 w 102"/>
                <a:gd name="T55" fmla="*/ 1 h 342"/>
                <a:gd name="T56" fmla="*/ 1 w 102"/>
                <a:gd name="T57" fmla="*/ 1 h 342"/>
                <a:gd name="T58" fmla="*/ 1 w 102"/>
                <a:gd name="T59" fmla="*/ 1 h 342"/>
                <a:gd name="T60" fmla="*/ 1 w 102"/>
                <a:gd name="T61" fmla="*/ 1 h 342"/>
                <a:gd name="T62" fmla="*/ 1 w 102"/>
                <a:gd name="T63" fmla="*/ 1 h 342"/>
                <a:gd name="T64" fmla="*/ 1 w 102"/>
                <a:gd name="T65" fmla="*/ 1 h 342"/>
                <a:gd name="T66" fmla="*/ 1 w 102"/>
                <a:gd name="T67" fmla="*/ 1 h 342"/>
                <a:gd name="T68" fmla="*/ 1 w 102"/>
                <a:gd name="T69" fmla="*/ 1 h 342"/>
                <a:gd name="T70" fmla="*/ 1 w 102"/>
                <a:gd name="T71" fmla="*/ 1 h 342"/>
                <a:gd name="T72" fmla="*/ 1 w 102"/>
                <a:gd name="T73" fmla="*/ 1 h 342"/>
                <a:gd name="T74" fmla="*/ 1 w 102"/>
                <a:gd name="T75" fmla="*/ 1 h 342"/>
                <a:gd name="T76" fmla="*/ 1 w 102"/>
                <a:gd name="T77" fmla="*/ 1 h 342"/>
                <a:gd name="T78" fmla="*/ 1 w 102"/>
                <a:gd name="T79" fmla="*/ 1 h 342"/>
                <a:gd name="T80" fmla="*/ 1 w 102"/>
                <a:gd name="T81" fmla="*/ 1 h 342"/>
                <a:gd name="T82" fmla="*/ 1 w 102"/>
                <a:gd name="T83" fmla="*/ 1 h 342"/>
                <a:gd name="T84" fmla="*/ 1 w 102"/>
                <a:gd name="T85" fmla="*/ 1 h 342"/>
                <a:gd name="T86" fmla="*/ 1 w 102"/>
                <a:gd name="T87" fmla="*/ 1 h 342"/>
                <a:gd name="T88" fmla="*/ 1 w 102"/>
                <a:gd name="T89" fmla="*/ 1 h 342"/>
                <a:gd name="T90" fmla="*/ 1 w 102"/>
                <a:gd name="T91" fmla="*/ 1 h 342"/>
                <a:gd name="T92" fmla="*/ 1 w 102"/>
                <a:gd name="T93" fmla="*/ 1 h 342"/>
                <a:gd name="T94" fmla="*/ 1 w 102"/>
                <a:gd name="T95" fmla="*/ 1 h 342"/>
                <a:gd name="T96" fmla="*/ 1 w 102"/>
                <a:gd name="T97" fmla="*/ 1 h 342"/>
                <a:gd name="T98" fmla="*/ 1 w 102"/>
                <a:gd name="T99" fmla="*/ 1 h 342"/>
                <a:gd name="T100" fmla="*/ 1 w 102"/>
                <a:gd name="T101" fmla="*/ 1 h 342"/>
                <a:gd name="T102" fmla="*/ 1 w 102"/>
                <a:gd name="T103" fmla="*/ 1 h 342"/>
                <a:gd name="T104" fmla="*/ 1 w 102"/>
                <a:gd name="T105" fmla="*/ 1 h 342"/>
                <a:gd name="T106" fmla="*/ 1 w 102"/>
                <a:gd name="T107" fmla="*/ 1 h 342"/>
                <a:gd name="T108" fmla="*/ 1 w 102"/>
                <a:gd name="T109" fmla="*/ 1 h 342"/>
                <a:gd name="T110" fmla="*/ 1 w 102"/>
                <a:gd name="T111" fmla="*/ 1 h 342"/>
                <a:gd name="T112" fmla="*/ 1 w 102"/>
                <a:gd name="T113" fmla="*/ 1 h 3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342"/>
                <a:gd name="T173" fmla="*/ 102 w 102"/>
                <a:gd name="T174" fmla="*/ 342 h 3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342">
                  <a:moveTo>
                    <a:pt x="0" y="342"/>
                  </a:moveTo>
                  <a:lnTo>
                    <a:pt x="1" y="339"/>
                  </a:lnTo>
                  <a:lnTo>
                    <a:pt x="4" y="335"/>
                  </a:lnTo>
                  <a:lnTo>
                    <a:pt x="6" y="332"/>
                  </a:lnTo>
                  <a:lnTo>
                    <a:pt x="7" y="329"/>
                  </a:lnTo>
                  <a:lnTo>
                    <a:pt x="8" y="326"/>
                  </a:lnTo>
                  <a:lnTo>
                    <a:pt x="10" y="323"/>
                  </a:lnTo>
                  <a:lnTo>
                    <a:pt x="11" y="320"/>
                  </a:lnTo>
                  <a:lnTo>
                    <a:pt x="13" y="319"/>
                  </a:lnTo>
                  <a:lnTo>
                    <a:pt x="14" y="316"/>
                  </a:lnTo>
                  <a:lnTo>
                    <a:pt x="16" y="314"/>
                  </a:lnTo>
                  <a:lnTo>
                    <a:pt x="17" y="312"/>
                  </a:lnTo>
                  <a:lnTo>
                    <a:pt x="17" y="310"/>
                  </a:lnTo>
                  <a:lnTo>
                    <a:pt x="19" y="309"/>
                  </a:lnTo>
                  <a:lnTo>
                    <a:pt x="20" y="306"/>
                  </a:lnTo>
                  <a:lnTo>
                    <a:pt x="20" y="304"/>
                  </a:lnTo>
                  <a:lnTo>
                    <a:pt x="21" y="303"/>
                  </a:lnTo>
                  <a:lnTo>
                    <a:pt x="21" y="301"/>
                  </a:lnTo>
                  <a:lnTo>
                    <a:pt x="23" y="300"/>
                  </a:lnTo>
                  <a:lnTo>
                    <a:pt x="23" y="299"/>
                  </a:lnTo>
                  <a:lnTo>
                    <a:pt x="24" y="297"/>
                  </a:lnTo>
                  <a:lnTo>
                    <a:pt x="26" y="296"/>
                  </a:lnTo>
                  <a:lnTo>
                    <a:pt x="26" y="294"/>
                  </a:lnTo>
                  <a:lnTo>
                    <a:pt x="27" y="293"/>
                  </a:lnTo>
                  <a:lnTo>
                    <a:pt x="27" y="291"/>
                  </a:lnTo>
                  <a:lnTo>
                    <a:pt x="27" y="290"/>
                  </a:lnTo>
                  <a:lnTo>
                    <a:pt x="29" y="289"/>
                  </a:lnTo>
                  <a:lnTo>
                    <a:pt x="29" y="287"/>
                  </a:lnTo>
                  <a:lnTo>
                    <a:pt x="30" y="284"/>
                  </a:lnTo>
                  <a:lnTo>
                    <a:pt x="30" y="283"/>
                  </a:lnTo>
                  <a:lnTo>
                    <a:pt x="31" y="281"/>
                  </a:lnTo>
                  <a:lnTo>
                    <a:pt x="31" y="280"/>
                  </a:lnTo>
                  <a:lnTo>
                    <a:pt x="33" y="277"/>
                  </a:lnTo>
                  <a:lnTo>
                    <a:pt x="34" y="276"/>
                  </a:lnTo>
                  <a:lnTo>
                    <a:pt x="34" y="274"/>
                  </a:lnTo>
                  <a:lnTo>
                    <a:pt x="36" y="273"/>
                  </a:lnTo>
                  <a:lnTo>
                    <a:pt x="36" y="271"/>
                  </a:lnTo>
                  <a:lnTo>
                    <a:pt x="36" y="270"/>
                  </a:lnTo>
                  <a:lnTo>
                    <a:pt x="37" y="268"/>
                  </a:lnTo>
                  <a:lnTo>
                    <a:pt x="37" y="267"/>
                  </a:lnTo>
                  <a:lnTo>
                    <a:pt x="39" y="266"/>
                  </a:lnTo>
                  <a:lnTo>
                    <a:pt x="39" y="264"/>
                  </a:lnTo>
                  <a:lnTo>
                    <a:pt x="39" y="263"/>
                  </a:lnTo>
                  <a:lnTo>
                    <a:pt x="40" y="261"/>
                  </a:lnTo>
                  <a:lnTo>
                    <a:pt x="40" y="260"/>
                  </a:lnTo>
                  <a:lnTo>
                    <a:pt x="40" y="258"/>
                  </a:lnTo>
                  <a:lnTo>
                    <a:pt x="42" y="257"/>
                  </a:lnTo>
                  <a:lnTo>
                    <a:pt x="42" y="256"/>
                  </a:lnTo>
                  <a:lnTo>
                    <a:pt x="43" y="254"/>
                  </a:lnTo>
                  <a:lnTo>
                    <a:pt x="43" y="253"/>
                  </a:lnTo>
                  <a:lnTo>
                    <a:pt x="43" y="251"/>
                  </a:lnTo>
                  <a:lnTo>
                    <a:pt x="44" y="250"/>
                  </a:lnTo>
                  <a:lnTo>
                    <a:pt x="44" y="248"/>
                  </a:lnTo>
                  <a:lnTo>
                    <a:pt x="44" y="247"/>
                  </a:lnTo>
                  <a:lnTo>
                    <a:pt x="46" y="245"/>
                  </a:lnTo>
                  <a:lnTo>
                    <a:pt x="46" y="244"/>
                  </a:lnTo>
                  <a:lnTo>
                    <a:pt x="47" y="243"/>
                  </a:lnTo>
                  <a:lnTo>
                    <a:pt x="47" y="240"/>
                  </a:lnTo>
                  <a:lnTo>
                    <a:pt x="49" y="238"/>
                  </a:lnTo>
                  <a:lnTo>
                    <a:pt x="49" y="237"/>
                  </a:lnTo>
                  <a:lnTo>
                    <a:pt x="50" y="234"/>
                  </a:lnTo>
                  <a:lnTo>
                    <a:pt x="50" y="231"/>
                  </a:lnTo>
                  <a:lnTo>
                    <a:pt x="52" y="230"/>
                  </a:lnTo>
                  <a:lnTo>
                    <a:pt x="53" y="227"/>
                  </a:lnTo>
                  <a:lnTo>
                    <a:pt x="53" y="225"/>
                  </a:lnTo>
                  <a:lnTo>
                    <a:pt x="54" y="222"/>
                  </a:lnTo>
                  <a:lnTo>
                    <a:pt x="54" y="221"/>
                  </a:lnTo>
                  <a:lnTo>
                    <a:pt x="56" y="220"/>
                  </a:lnTo>
                  <a:lnTo>
                    <a:pt x="56" y="218"/>
                  </a:lnTo>
                  <a:lnTo>
                    <a:pt x="57" y="217"/>
                  </a:lnTo>
                  <a:lnTo>
                    <a:pt x="57" y="215"/>
                  </a:lnTo>
                  <a:lnTo>
                    <a:pt x="57" y="214"/>
                  </a:lnTo>
                  <a:lnTo>
                    <a:pt x="59" y="212"/>
                  </a:lnTo>
                  <a:lnTo>
                    <a:pt x="59" y="211"/>
                  </a:lnTo>
                  <a:lnTo>
                    <a:pt x="59" y="210"/>
                  </a:lnTo>
                  <a:lnTo>
                    <a:pt x="60" y="208"/>
                  </a:lnTo>
                  <a:lnTo>
                    <a:pt x="60" y="207"/>
                  </a:lnTo>
                  <a:lnTo>
                    <a:pt x="60" y="205"/>
                  </a:lnTo>
                  <a:lnTo>
                    <a:pt x="62" y="205"/>
                  </a:lnTo>
                  <a:lnTo>
                    <a:pt x="62" y="204"/>
                  </a:lnTo>
                  <a:lnTo>
                    <a:pt x="62" y="202"/>
                  </a:lnTo>
                  <a:lnTo>
                    <a:pt x="62" y="201"/>
                  </a:lnTo>
                  <a:lnTo>
                    <a:pt x="63" y="199"/>
                  </a:lnTo>
                  <a:lnTo>
                    <a:pt x="63" y="198"/>
                  </a:lnTo>
                  <a:lnTo>
                    <a:pt x="63" y="197"/>
                  </a:lnTo>
                  <a:lnTo>
                    <a:pt x="65" y="195"/>
                  </a:lnTo>
                  <a:lnTo>
                    <a:pt x="65" y="194"/>
                  </a:lnTo>
                  <a:lnTo>
                    <a:pt x="65" y="192"/>
                  </a:lnTo>
                  <a:lnTo>
                    <a:pt x="66" y="191"/>
                  </a:lnTo>
                  <a:lnTo>
                    <a:pt x="66" y="188"/>
                  </a:lnTo>
                  <a:lnTo>
                    <a:pt x="67" y="187"/>
                  </a:lnTo>
                  <a:lnTo>
                    <a:pt x="67" y="184"/>
                  </a:lnTo>
                  <a:lnTo>
                    <a:pt x="69" y="182"/>
                  </a:lnTo>
                  <a:lnTo>
                    <a:pt x="69" y="179"/>
                  </a:lnTo>
                  <a:lnTo>
                    <a:pt x="70" y="178"/>
                  </a:lnTo>
                  <a:lnTo>
                    <a:pt x="70" y="175"/>
                  </a:lnTo>
                  <a:lnTo>
                    <a:pt x="72" y="174"/>
                  </a:lnTo>
                  <a:lnTo>
                    <a:pt x="72" y="171"/>
                  </a:lnTo>
                  <a:lnTo>
                    <a:pt x="72" y="169"/>
                  </a:lnTo>
                  <a:lnTo>
                    <a:pt x="73" y="168"/>
                  </a:lnTo>
                  <a:lnTo>
                    <a:pt x="73" y="166"/>
                  </a:lnTo>
                  <a:lnTo>
                    <a:pt x="73" y="164"/>
                  </a:lnTo>
                  <a:lnTo>
                    <a:pt x="75" y="162"/>
                  </a:lnTo>
                  <a:lnTo>
                    <a:pt x="75" y="161"/>
                  </a:lnTo>
                  <a:lnTo>
                    <a:pt x="75" y="159"/>
                  </a:lnTo>
                  <a:lnTo>
                    <a:pt x="76" y="159"/>
                  </a:lnTo>
                  <a:lnTo>
                    <a:pt x="76" y="158"/>
                  </a:lnTo>
                  <a:lnTo>
                    <a:pt x="76" y="156"/>
                  </a:lnTo>
                  <a:lnTo>
                    <a:pt x="76" y="155"/>
                  </a:lnTo>
                  <a:lnTo>
                    <a:pt x="77" y="154"/>
                  </a:lnTo>
                  <a:lnTo>
                    <a:pt x="77" y="152"/>
                  </a:lnTo>
                  <a:lnTo>
                    <a:pt x="77" y="151"/>
                  </a:lnTo>
                  <a:lnTo>
                    <a:pt x="77" y="149"/>
                  </a:lnTo>
                  <a:lnTo>
                    <a:pt x="79" y="149"/>
                  </a:lnTo>
                  <a:lnTo>
                    <a:pt x="79" y="148"/>
                  </a:lnTo>
                  <a:lnTo>
                    <a:pt x="79" y="146"/>
                  </a:lnTo>
                  <a:lnTo>
                    <a:pt x="80" y="145"/>
                  </a:lnTo>
                  <a:lnTo>
                    <a:pt x="80" y="143"/>
                  </a:lnTo>
                  <a:lnTo>
                    <a:pt x="80" y="142"/>
                  </a:lnTo>
                  <a:lnTo>
                    <a:pt x="82" y="139"/>
                  </a:lnTo>
                  <a:lnTo>
                    <a:pt x="82" y="138"/>
                  </a:lnTo>
                  <a:lnTo>
                    <a:pt x="82" y="136"/>
                  </a:lnTo>
                  <a:lnTo>
                    <a:pt x="83" y="135"/>
                  </a:lnTo>
                  <a:lnTo>
                    <a:pt x="83" y="132"/>
                  </a:lnTo>
                  <a:lnTo>
                    <a:pt x="85" y="131"/>
                  </a:lnTo>
                  <a:lnTo>
                    <a:pt x="85" y="128"/>
                  </a:lnTo>
                  <a:lnTo>
                    <a:pt x="86" y="125"/>
                  </a:lnTo>
                  <a:lnTo>
                    <a:pt x="86" y="123"/>
                  </a:lnTo>
                  <a:lnTo>
                    <a:pt x="87" y="121"/>
                  </a:lnTo>
                  <a:lnTo>
                    <a:pt x="87" y="119"/>
                  </a:lnTo>
                  <a:lnTo>
                    <a:pt x="89" y="118"/>
                  </a:lnTo>
                  <a:lnTo>
                    <a:pt x="89" y="115"/>
                  </a:lnTo>
                  <a:lnTo>
                    <a:pt x="89" y="113"/>
                  </a:lnTo>
                  <a:lnTo>
                    <a:pt x="90" y="112"/>
                  </a:lnTo>
                  <a:lnTo>
                    <a:pt x="90" y="110"/>
                  </a:lnTo>
                  <a:lnTo>
                    <a:pt x="90" y="109"/>
                  </a:lnTo>
                  <a:lnTo>
                    <a:pt x="90" y="108"/>
                  </a:lnTo>
                  <a:lnTo>
                    <a:pt x="92" y="106"/>
                  </a:lnTo>
                  <a:lnTo>
                    <a:pt x="92" y="105"/>
                  </a:lnTo>
                  <a:lnTo>
                    <a:pt x="92" y="103"/>
                  </a:lnTo>
                  <a:lnTo>
                    <a:pt x="92" y="102"/>
                  </a:lnTo>
                  <a:lnTo>
                    <a:pt x="92" y="100"/>
                  </a:lnTo>
                  <a:lnTo>
                    <a:pt x="93" y="100"/>
                  </a:lnTo>
                  <a:lnTo>
                    <a:pt x="93" y="99"/>
                  </a:lnTo>
                  <a:lnTo>
                    <a:pt x="93" y="98"/>
                  </a:lnTo>
                  <a:lnTo>
                    <a:pt x="93" y="96"/>
                  </a:lnTo>
                  <a:lnTo>
                    <a:pt x="93" y="95"/>
                  </a:lnTo>
                  <a:lnTo>
                    <a:pt x="93" y="93"/>
                  </a:lnTo>
                  <a:lnTo>
                    <a:pt x="93" y="92"/>
                  </a:lnTo>
                  <a:lnTo>
                    <a:pt x="93" y="90"/>
                  </a:lnTo>
                  <a:lnTo>
                    <a:pt x="95" y="89"/>
                  </a:lnTo>
                  <a:lnTo>
                    <a:pt x="95" y="86"/>
                  </a:lnTo>
                  <a:lnTo>
                    <a:pt x="95" y="85"/>
                  </a:lnTo>
                  <a:lnTo>
                    <a:pt x="95" y="83"/>
                  </a:lnTo>
                  <a:lnTo>
                    <a:pt x="95" y="82"/>
                  </a:lnTo>
                  <a:lnTo>
                    <a:pt x="95" y="79"/>
                  </a:lnTo>
                  <a:lnTo>
                    <a:pt x="95" y="77"/>
                  </a:lnTo>
                  <a:lnTo>
                    <a:pt x="95" y="75"/>
                  </a:lnTo>
                  <a:lnTo>
                    <a:pt x="95" y="73"/>
                  </a:lnTo>
                  <a:lnTo>
                    <a:pt x="96" y="72"/>
                  </a:lnTo>
                  <a:lnTo>
                    <a:pt x="96" y="70"/>
                  </a:lnTo>
                  <a:lnTo>
                    <a:pt x="96" y="69"/>
                  </a:lnTo>
                  <a:lnTo>
                    <a:pt x="96" y="67"/>
                  </a:lnTo>
                  <a:lnTo>
                    <a:pt x="96" y="66"/>
                  </a:lnTo>
                  <a:lnTo>
                    <a:pt x="96" y="64"/>
                  </a:lnTo>
                  <a:lnTo>
                    <a:pt x="96" y="63"/>
                  </a:lnTo>
                  <a:lnTo>
                    <a:pt x="96" y="62"/>
                  </a:lnTo>
                  <a:lnTo>
                    <a:pt x="96" y="60"/>
                  </a:lnTo>
                  <a:lnTo>
                    <a:pt x="96" y="59"/>
                  </a:lnTo>
                  <a:lnTo>
                    <a:pt x="98" y="57"/>
                  </a:lnTo>
                  <a:lnTo>
                    <a:pt x="98" y="56"/>
                  </a:lnTo>
                  <a:lnTo>
                    <a:pt x="98" y="54"/>
                  </a:lnTo>
                  <a:lnTo>
                    <a:pt x="98" y="53"/>
                  </a:lnTo>
                  <a:lnTo>
                    <a:pt x="98" y="52"/>
                  </a:lnTo>
                  <a:lnTo>
                    <a:pt x="98" y="50"/>
                  </a:lnTo>
                  <a:lnTo>
                    <a:pt x="99" y="49"/>
                  </a:lnTo>
                  <a:lnTo>
                    <a:pt x="99" y="47"/>
                  </a:lnTo>
                  <a:lnTo>
                    <a:pt x="99" y="46"/>
                  </a:lnTo>
                  <a:lnTo>
                    <a:pt x="99" y="44"/>
                  </a:lnTo>
                  <a:lnTo>
                    <a:pt x="99" y="43"/>
                  </a:lnTo>
                  <a:lnTo>
                    <a:pt x="99" y="42"/>
                  </a:lnTo>
                  <a:lnTo>
                    <a:pt x="100" y="42"/>
                  </a:lnTo>
                  <a:lnTo>
                    <a:pt x="100" y="40"/>
                  </a:lnTo>
                  <a:lnTo>
                    <a:pt x="100" y="39"/>
                  </a:lnTo>
                  <a:lnTo>
                    <a:pt x="100" y="37"/>
                  </a:lnTo>
                  <a:lnTo>
                    <a:pt x="100" y="36"/>
                  </a:lnTo>
                  <a:lnTo>
                    <a:pt x="100" y="34"/>
                  </a:lnTo>
                  <a:lnTo>
                    <a:pt x="100" y="33"/>
                  </a:lnTo>
                  <a:lnTo>
                    <a:pt x="102" y="33"/>
                  </a:lnTo>
                  <a:lnTo>
                    <a:pt x="102" y="31"/>
                  </a:lnTo>
                  <a:lnTo>
                    <a:pt x="102" y="30"/>
                  </a:lnTo>
                  <a:lnTo>
                    <a:pt x="102" y="29"/>
                  </a:lnTo>
                  <a:lnTo>
                    <a:pt x="102" y="27"/>
                  </a:lnTo>
                  <a:lnTo>
                    <a:pt x="102" y="26"/>
                  </a:lnTo>
                  <a:lnTo>
                    <a:pt x="102" y="24"/>
                  </a:lnTo>
                  <a:lnTo>
                    <a:pt x="102" y="23"/>
                  </a:lnTo>
                  <a:lnTo>
                    <a:pt x="102" y="21"/>
                  </a:lnTo>
                  <a:lnTo>
                    <a:pt x="102" y="20"/>
                  </a:lnTo>
                  <a:lnTo>
                    <a:pt x="102" y="19"/>
                  </a:lnTo>
                  <a:lnTo>
                    <a:pt x="102" y="17"/>
                  </a:lnTo>
                  <a:lnTo>
                    <a:pt x="100" y="16"/>
                  </a:lnTo>
                  <a:lnTo>
                    <a:pt x="100" y="14"/>
                  </a:lnTo>
                  <a:lnTo>
                    <a:pt x="100" y="11"/>
                  </a:lnTo>
                  <a:lnTo>
                    <a:pt x="100" y="10"/>
                  </a:lnTo>
                  <a:lnTo>
                    <a:pt x="100" y="7"/>
                  </a:lnTo>
                  <a:lnTo>
                    <a:pt x="100" y="4"/>
                  </a:lnTo>
                  <a:lnTo>
                    <a:pt x="100" y="3"/>
                  </a:lnTo>
                  <a:lnTo>
                    <a:pt x="100" y="0"/>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08" name="Freeform 8">
              <a:extLst>
                <a:ext uri="{FF2B5EF4-FFF2-40B4-BE49-F238E27FC236}">
                  <a16:creationId xmlns:a16="http://schemas.microsoft.com/office/drawing/2014/main" id="{4A08BB8F-C788-3243-BD88-638FA9AEB6CC}"/>
                </a:ext>
              </a:extLst>
            </p:cNvPr>
            <p:cNvSpPr>
              <a:spLocks/>
            </p:cNvSpPr>
            <p:nvPr/>
          </p:nvSpPr>
          <p:spPr bwMode="auto">
            <a:xfrm>
              <a:off x="3858" y="1923"/>
              <a:ext cx="43" cy="44"/>
            </a:xfrm>
            <a:custGeom>
              <a:avLst/>
              <a:gdLst>
                <a:gd name="T0" fmla="*/ 0 w 86"/>
                <a:gd name="T1" fmla="*/ 1 h 86"/>
                <a:gd name="T2" fmla="*/ 1 w 86"/>
                <a:gd name="T3" fmla="*/ 1 h 86"/>
                <a:gd name="T4" fmla="*/ 1 w 86"/>
                <a:gd name="T5" fmla="*/ 1 h 86"/>
                <a:gd name="T6" fmla="*/ 1 w 86"/>
                <a:gd name="T7" fmla="*/ 1 h 86"/>
                <a:gd name="T8" fmla="*/ 1 w 86"/>
                <a:gd name="T9" fmla="*/ 1 h 86"/>
                <a:gd name="T10" fmla="*/ 1 w 86"/>
                <a:gd name="T11" fmla="*/ 1 h 86"/>
                <a:gd name="T12" fmla="*/ 1 w 86"/>
                <a:gd name="T13" fmla="*/ 1 h 86"/>
                <a:gd name="T14" fmla="*/ 1 w 86"/>
                <a:gd name="T15" fmla="*/ 1 h 86"/>
                <a:gd name="T16" fmla="*/ 1 w 86"/>
                <a:gd name="T17" fmla="*/ 1 h 86"/>
                <a:gd name="T18" fmla="*/ 1 w 86"/>
                <a:gd name="T19" fmla="*/ 0 h 86"/>
                <a:gd name="T20" fmla="*/ 1 w 86"/>
                <a:gd name="T21" fmla="*/ 0 h 86"/>
                <a:gd name="T22" fmla="*/ 1 w 86"/>
                <a:gd name="T23" fmla="*/ 0 h 86"/>
                <a:gd name="T24" fmla="*/ 1 w 86"/>
                <a:gd name="T25" fmla="*/ 0 h 86"/>
                <a:gd name="T26" fmla="*/ 1 w 86"/>
                <a:gd name="T27" fmla="*/ 1 h 86"/>
                <a:gd name="T28" fmla="*/ 1 w 86"/>
                <a:gd name="T29" fmla="*/ 1 h 86"/>
                <a:gd name="T30" fmla="*/ 1 w 86"/>
                <a:gd name="T31" fmla="*/ 1 h 86"/>
                <a:gd name="T32" fmla="*/ 1 w 86"/>
                <a:gd name="T33" fmla="*/ 1 h 86"/>
                <a:gd name="T34" fmla="*/ 1 w 86"/>
                <a:gd name="T35" fmla="*/ 1 h 86"/>
                <a:gd name="T36" fmla="*/ 1 w 86"/>
                <a:gd name="T37" fmla="*/ 1 h 86"/>
                <a:gd name="T38" fmla="*/ 1 w 86"/>
                <a:gd name="T39" fmla="*/ 1 h 86"/>
                <a:gd name="T40" fmla="*/ 1 w 86"/>
                <a:gd name="T41" fmla="*/ 1 h 86"/>
                <a:gd name="T42" fmla="*/ 1 w 86"/>
                <a:gd name="T43" fmla="*/ 1 h 86"/>
                <a:gd name="T44" fmla="*/ 1 w 86"/>
                <a:gd name="T45" fmla="*/ 1 h 86"/>
                <a:gd name="T46" fmla="*/ 1 w 86"/>
                <a:gd name="T47" fmla="*/ 1 h 86"/>
                <a:gd name="T48" fmla="*/ 1 w 86"/>
                <a:gd name="T49" fmla="*/ 1 h 86"/>
                <a:gd name="T50" fmla="*/ 1 w 86"/>
                <a:gd name="T51" fmla="*/ 1 h 86"/>
                <a:gd name="T52" fmla="*/ 1 w 86"/>
                <a:gd name="T53" fmla="*/ 1 h 86"/>
                <a:gd name="T54" fmla="*/ 1 w 86"/>
                <a:gd name="T55" fmla="*/ 1 h 86"/>
                <a:gd name="T56" fmla="*/ 1 w 86"/>
                <a:gd name="T57" fmla="*/ 1 h 86"/>
                <a:gd name="T58" fmla="*/ 1 w 86"/>
                <a:gd name="T59" fmla="*/ 1 h 86"/>
                <a:gd name="T60" fmla="*/ 1 w 86"/>
                <a:gd name="T61" fmla="*/ 1 h 86"/>
                <a:gd name="T62" fmla="*/ 1 w 86"/>
                <a:gd name="T63" fmla="*/ 1 h 86"/>
                <a:gd name="T64" fmla="*/ 1 w 86"/>
                <a:gd name="T65" fmla="*/ 1 h 86"/>
                <a:gd name="T66" fmla="*/ 1 w 86"/>
                <a:gd name="T67" fmla="*/ 1 h 86"/>
                <a:gd name="T68" fmla="*/ 1 w 86"/>
                <a:gd name="T69" fmla="*/ 1 h 86"/>
                <a:gd name="T70" fmla="*/ 1 w 86"/>
                <a:gd name="T71" fmla="*/ 1 h 86"/>
                <a:gd name="T72" fmla="*/ 1 w 86"/>
                <a:gd name="T73" fmla="*/ 1 h 86"/>
                <a:gd name="T74" fmla="*/ 1 w 86"/>
                <a:gd name="T75" fmla="*/ 1 h 86"/>
                <a:gd name="T76" fmla="*/ 1 w 86"/>
                <a:gd name="T77" fmla="*/ 1 h 86"/>
                <a:gd name="T78" fmla="*/ 1 w 86"/>
                <a:gd name="T79" fmla="*/ 1 h 86"/>
                <a:gd name="T80" fmla="*/ 1 w 86"/>
                <a:gd name="T81" fmla="*/ 1 h 86"/>
                <a:gd name="T82" fmla="*/ 1 w 86"/>
                <a:gd name="T83" fmla="*/ 1 h 86"/>
                <a:gd name="T84" fmla="*/ 1 w 86"/>
                <a:gd name="T85" fmla="*/ 1 h 86"/>
                <a:gd name="T86" fmla="*/ 1 w 86"/>
                <a:gd name="T87" fmla="*/ 1 h 86"/>
                <a:gd name="T88" fmla="*/ 1 w 86"/>
                <a:gd name="T89" fmla="*/ 1 h 86"/>
                <a:gd name="T90" fmla="*/ 1 w 86"/>
                <a:gd name="T91" fmla="*/ 1 h 86"/>
                <a:gd name="T92" fmla="*/ 1 w 86"/>
                <a:gd name="T93" fmla="*/ 1 h 86"/>
                <a:gd name="T94" fmla="*/ 1 w 86"/>
                <a:gd name="T95" fmla="*/ 1 h 86"/>
                <a:gd name="T96" fmla="*/ 1 w 86"/>
                <a:gd name="T97" fmla="*/ 1 h 86"/>
                <a:gd name="T98" fmla="*/ 1 w 86"/>
                <a:gd name="T99" fmla="*/ 1 h 86"/>
                <a:gd name="T100" fmla="*/ 1 w 86"/>
                <a:gd name="T101" fmla="*/ 1 h 86"/>
                <a:gd name="T102" fmla="*/ 1 w 86"/>
                <a:gd name="T103" fmla="*/ 1 h 86"/>
                <a:gd name="T104" fmla="*/ 1 w 86"/>
                <a:gd name="T105" fmla="*/ 1 h 86"/>
                <a:gd name="T106" fmla="*/ 1 w 86"/>
                <a:gd name="T107" fmla="*/ 1 h 86"/>
                <a:gd name="T108" fmla="*/ 1 w 86"/>
                <a:gd name="T109" fmla="*/ 1 h 86"/>
                <a:gd name="T110" fmla="*/ 0 w 86"/>
                <a:gd name="T111" fmla="*/ 1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6"/>
                <a:gd name="T169" fmla="*/ 0 h 86"/>
                <a:gd name="T170" fmla="*/ 86 w 86"/>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6" h="86">
                  <a:moveTo>
                    <a:pt x="0" y="50"/>
                  </a:moveTo>
                  <a:lnTo>
                    <a:pt x="0" y="34"/>
                  </a:lnTo>
                  <a:lnTo>
                    <a:pt x="0" y="33"/>
                  </a:lnTo>
                  <a:lnTo>
                    <a:pt x="0" y="30"/>
                  </a:lnTo>
                  <a:lnTo>
                    <a:pt x="0" y="29"/>
                  </a:lnTo>
                  <a:lnTo>
                    <a:pt x="2" y="27"/>
                  </a:lnTo>
                  <a:lnTo>
                    <a:pt x="2" y="26"/>
                  </a:lnTo>
                  <a:lnTo>
                    <a:pt x="2" y="24"/>
                  </a:lnTo>
                  <a:lnTo>
                    <a:pt x="3" y="21"/>
                  </a:lnTo>
                  <a:lnTo>
                    <a:pt x="3" y="20"/>
                  </a:lnTo>
                  <a:lnTo>
                    <a:pt x="3" y="19"/>
                  </a:lnTo>
                  <a:lnTo>
                    <a:pt x="5" y="17"/>
                  </a:lnTo>
                  <a:lnTo>
                    <a:pt x="6" y="16"/>
                  </a:lnTo>
                  <a:lnTo>
                    <a:pt x="6" y="14"/>
                  </a:lnTo>
                  <a:lnTo>
                    <a:pt x="7" y="13"/>
                  </a:lnTo>
                  <a:lnTo>
                    <a:pt x="9" y="11"/>
                  </a:lnTo>
                  <a:lnTo>
                    <a:pt x="10" y="10"/>
                  </a:lnTo>
                  <a:lnTo>
                    <a:pt x="12" y="8"/>
                  </a:lnTo>
                  <a:lnTo>
                    <a:pt x="13" y="7"/>
                  </a:lnTo>
                  <a:lnTo>
                    <a:pt x="15" y="6"/>
                  </a:lnTo>
                  <a:lnTo>
                    <a:pt x="16" y="6"/>
                  </a:lnTo>
                  <a:lnTo>
                    <a:pt x="17" y="4"/>
                  </a:lnTo>
                  <a:lnTo>
                    <a:pt x="19" y="4"/>
                  </a:lnTo>
                  <a:lnTo>
                    <a:pt x="20" y="3"/>
                  </a:lnTo>
                  <a:lnTo>
                    <a:pt x="22" y="3"/>
                  </a:lnTo>
                  <a:lnTo>
                    <a:pt x="23" y="1"/>
                  </a:lnTo>
                  <a:lnTo>
                    <a:pt x="25" y="1"/>
                  </a:lnTo>
                  <a:lnTo>
                    <a:pt x="26" y="0"/>
                  </a:lnTo>
                  <a:lnTo>
                    <a:pt x="27" y="0"/>
                  </a:lnTo>
                  <a:lnTo>
                    <a:pt x="30" y="0"/>
                  </a:lnTo>
                  <a:lnTo>
                    <a:pt x="32" y="0"/>
                  </a:lnTo>
                  <a:lnTo>
                    <a:pt x="33" y="0"/>
                  </a:lnTo>
                  <a:lnTo>
                    <a:pt x="35" y="0"/>
                  </a:lnTo>
                  <a:lnTo>
                    <a:pt x="52" y="0"/>
                  </a:lnTo>
                  <a:lnTo>
                    <a:pt x="53" y="0"/>
                  </a:lnTo>
                  <a:lnTo>
                    <a:pt x="55" y="0"/>
                  </a:lnTo>
                  <a:lnTo>
                    <a:pt x="58" y="0"/>
                  </a:lnTo>
                  <a:lnTo>
                    <a:pt x="59" y="0"/>
                  </a:lnTo>
                  <a:lnTo>
                    <a:pt x="61" y="0"/>
                  </a:lnTo>
                  <a:lnTo>
                    <a:pt x="62" y="1"/>
                  </a:lnTo>
                  <a:lnTo>
                    <a:pt x="63" y="1"/>
                  </a:lnTo>
                  <a:lnTo>
                    <a:pt x="65" y="3"/>
                  </a:lnTo>
                  <a:lnTo>
                    <a:pt x="66" y="3"/>
                  </a:lnTo>
                  <a:lnTo>
                    <a:pt x="68" y="4"/>
                  </a:lnTo>
                  <a:lnTo>
                    <a:pt x="69" y="4"/>
                  </a:lnTo>
                  <a:lnTo>
                    <a:pt x="71" y="6"/>
                  </a:lnTo>
                  <a:lnTo>
                    <a:pt x="72" y="6"/>
                  </a:lnTo>
                  <a:lnTo>
                    <a:pt x="73" y="7"/>
                  </a:lnTo>
                  <a:lnTo>
                    <a:pt x="75" y="8"/>
                  </a:lnTo>
                  <a:lnTo>
                    <a:pt x="76" y="10"/>
                  </a:lnTo>
                  <a:lnTo>
                    <a:pt x="78" y="11"/>
                  </a:lnTo>
                  <a:lnTo>
                    <a:pt x="79" y="11"/>
                  </a:lnTo>
                  <a:lnTo>
                    <a:pt x="79" y="13"/>
                  </a:lnTo>
                  <a:lnTo>
                    <a:pt x="81" y="14"/>
                  </a:lnTo>
                  <a:lnTo>
                    <a:pt x="82" y="16"/>
                  </a:lnTo>
                  <a:lnTo>
                    <a:pt x="82" y="17"/>
                  </a:lnTo>
                  <a:lnTo>
                    <a:pt x="84" y="19"/>
                  </a:lnTo>
                  <a:lnTo>
                    <a:pt x="84" y="20"/>
                  </a:lnTo>
                  <a:lnTo>
                    <a:pt x="85" y="21"/>
                  </a:lnTo>
                  <a:lnTo>
                    <a:pt x="85" y="24"/>
                  </a:lnTo>
                  <a:lnTo>
                    <a:pt x="85" y="26"/>
                  </a:lnTo>
                  <a:lnTo>
                    <a:pt x="86" y="27"/>
                  </a:lnTo>
                  <a:lnTo>
                    <a:pt x="86" y="29"/>
                  </a:lnTo>
                  <a:lnTo>
                    <a:pt x="86" y="30"/>
                  </a:lnTo>
                  <a:lnTo>
                    <a:pt x="86" y="33"/>
                  </a:lnTo>
                  <a:lnTo>
                    <a:pt x="86" y="34"/>
                  </a:lnTo>
                  <a:lnTo>
                    <a:pt x="86" y="50"/>
                  </a:lnTo>
                  <a:lnTo>
                    <a:pt x="86" y="53"/>
                  </a:lnTo>
                  <a:lnTo>
                    <a:pt x="86" y="54"/>
                  </a:lnTo>
                  <a:lnTo>
                    <a:pt x="86" y="56"/>
                  </a:lnTo>
                  <a:lnTo>
                    <a:pt x="86" y="57"/>
                  </a:lnTo>
                  <a:lnTo>
                    <a:pt x="85" y="59"/>
                  </a:lnTo>
                  <a:lnTo>
                    <a:pt x="85" y="62"/>
                  </a:lnTo>
                  <a:lnTo>
                    <a:pt x="85" y="63"/>
                  </a:lnTo>
                  <a:lnTo>
                    <a:pt x="84" y="64"/>
                  </a:lnTo>
                  <a:lnTo>
                    <a:pt x="84" y="66"/>
                  </a:lnTo>
                  <a:lnTo>
                    <a:pt x="82" y="67"/>
                  </a:lnTo>
                  <a:lnTo>
                    <a:pt x="82" y="69"/>
                  </a:lnTo>
                  <a:lnTo>
                    <a:pt x="81" y="70"/>
                  </a:lnTo>
                  <a:lnTo>
                    <a:pt x="79" y="72"/>
                  </a:lnTo>
                  <a:lnTo>
                    <a:pt x="79" y="73"/>
                  </a:lnTo>
                  <a:lnTo>
                    <a:pt x="78" y="75"/>
                  </a:lnTo>
                  <a:lnTo>
                    <a:pt x="76" y="76"/>
                  </a:lnTo>
                  <a:lnTo>
                    <a:pt x="75" y="76"/>
                  </a:lnTo>
                  <a:lnTo>
                    <a:pt x="73" y="77"/>
                  </a:lnTo>
                  <a:lnTo>
                    <a:pt x="72" y="79"/>
                  </a:lnTo>
                  <a:lnTo>
                    <a:pt x="71" y="79"/>
                  </a:lnTo>
                  <a:lnTo>
                    <a:pt x="69" y="80"/>
                  </a:lnTo>
                  <a:lnTo>
                    <a:pt x="68" y="82"/>
                  </a:lnTo>
                  <a:lnTo>
                    <a:pt x="66" y="82"/>
                  </a:lnTo>
                  <a:lnTo>
                    <a:pt x="65" y="83"/>
                  </a:lnTo>
                  <a:lnTo>
                    <a:pt x="63" y="83"/>
                  </a:lnTo>
                  <a:lnTo>
                    <a:pt x="62" y="85"/>
                  </a:lnTo>
                  <a:lnTo>
                    <a:pt x="61" y="85"/>
                  </a:lnTo>
                  <a:lnTo>
                    <a:pt x="59" y="85"/>
                  </a:lnTo>
                  <a:lnTo>
                    <a:pt x="58" y="85"/>
                  </a:lnTo>
                  <a:lnTo>
                    <a:pt x="55" y="85"/>
                  </a:lnTo>
                  <a:lnTo>
                    <a:pt x="53" y="86"/>
                  </a:lnTo>
                  <a:lnTo>
                    <a:pt x="52" y="86"/>
                  </a:lnTo>
                  <a:lnTo>
                    <a:pt x="35" y="86"/>
                  </a:lnTo>
                  <a:lnTo>
                    <a:pt x="33" y="86"/>
                  </a:lnTo>
                  <a:lnTo>
                    <a:pt x="32" y="85"/>
                  </a:lnTo>
                  <a:lnTo>
                    <a:pt x="30" y="85"/>
                  </a:lnTo>
                  <a:lnTo>
                    <a:pt x="27" y="85"/>
                  </a:lnTo>
                  <a:lnTo>
                    <a:pt x="26" y="85"/>
                  </a:lnTo>
                  <a:lnTo>
                    <a:pt x="25" y="85"/>
                  </a:lnTo>
                  <a:lnTo>
                    <a:pt x="23" y="83"/>
                  </a:lnTo>
                  <a:lnTo>
                    <a:pt x="22" y="83"/>
                  </a:lnTo>
                  <a:lnTo>
                    <a:pt x="20" y="82"/>
                  </a:lnTo>
                  <a:lnTo>
                    <a:pt x="19" y="82"/>
                  </a:lnTo>
                  <a:lnTo>
                    <a:pt x="17" y="80"/>
                  </a:lnTo>
                  <a:lnTo>
                    <a:pt x="16" y="79"/>
                  </a:lnTo>
                  <a:lnTo>
                    <a:pt x="15" y="79"/>
                  </a:lnTo>
                  <a:lnTo>
                    <a:pt x="13" y="77"/>
                  </a:lnTo>
                  <a:lnTo>
                    <a:pt x="12" y="76"/>
                  </a:lnTo>
                  <a:lnTo>
                    <a:pt x="10" y="76"/>
                  </a:lnTo>
                  <a:lnTo>
                    <a:pt x="9" y="75"/>
                  </a:lnTo>
                  <a:lnTo>
                    <a:pt x="9" y="73"/>
                  </a:lnTo>
                  <a:lnTo>
                    <a:pt x="7" y="72"/>
                  </a:lnTo>
                  <a:lnTo>
                    <a:pt x="6" y="70"/>
                  </a:lnTo>
                  <a:lnTo>
                    <a:pt x="6" y="69"/>
                  </a:lnTo>
                  <a:lnTo>
                    <a:pt x="5" y="67"/>
                  </a:lnTo>
                  <a:lnTo>
                    <a:pt x="3" y="66"/>
                  </a:lnTo>
                  <a:lnTo>
                    <a:pt x="3" y="64"/>
                  </a:lnTo>
                  <a:lnTo>
                    <a:pt x="3" y="63"/>
                  </a:lnTo>
                  <a:lnTo>
                    <a:pt x="2" y="62"/>
                  </a:lnTo>
                  <a:lnTo>
                    <a:pt x="2" y="59"/>
                  </a:lnTo>
                  <a:lnTo>
                    <a:pt x="2" y="57"/>
                  </a:lnTo>
                  <a:lnTo>
                    <a:pt x="0" y="56"/>
                  </a:lnTo>
                  <a:lnTo>
                    <a:pt x="0" y="54"/>
                  </a:lnTo>
                  <a:lnTo>
                    <a:pt x="0" y="53"/>
                  </a:lnTo>
                  <a:lnTo>
                    <a:pt x="0" y="50"/>
                  </a:lnTo>
                  <a:close/>
                </a:path>
              </a:pathLst>
            </a:custGeom>
            <a:solidFill>
              <a:srgbClr val="000000"/>
            </a:solidFill>
            <a:ln w="19050">
              <a:solidFill>
                <a:srgbClr val="000000"/>
              </a:solidFill>
              <a:round/>
              <a:headEnd/>
              <a:tailEnd/>
            </a:ln>
          </p:spPr>
          <p:txBody>
            <a:bodyPr/>
            <a:lstStyle/>
            <a:p>
              <a:endParaRPr lang="en-US"/>
            </a:p>
          </p:txBody>
        </p:sp>
        <p:sp>
          <p:nvSpPr>
            <p:cNvPr id="25609" name="Line 10">
              <a:extLst>
                <a:ext uri="{FF2B5EF4-FFF2-40B4-BE49-F238E27FC236}">
                  <a16:creationId xmlns:a16="http://schemas.microsoft.com/office/drawing/2014/main" id="{F20FC3A7-A6DF-A44C-9291-73CAD121EAFE}"/>
                </a:ext>
              </a:extLst>
            </p:cNvPr>
            <p:cNvSpPr>
              <a:spLocks noChangeShapeType="1"/>
            </p:cNvSpPr>
            <p:nvPr/>
          </p:nvSpPr>
          <p:spPr bwMode="auto">
            <a:xfrm>
              <a:off x="2057" y="2145"/>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0" name="Freeform 13">
              <a:extLst>
                <a:ext uri="{FF2B5EF4-FFF2-40B4-BE49-F238E27FC236}">
                  <a16:creationId xmlns:a16="http://schemas.microsoft.com/office/drawing/2014/main" id="{E08E094D-6E97-914B-A45B-35B7E77ED9C7}"/>
                </a:ext>
              </a:extLst>
            </p:cNvPr>
            <p:cNvSpPr>
              <a:spLocks/>
            </p:cNvSpPr>
            <p:nvPr/>
          </p:nvSpPr>
          <p:spPr bwMode="auto">
            <a:xfrm>
              <a:off x="1869" y="1628"/>
              <a:ext cx="1381" cy="239"/>
            </a:xfrm>
            <a:custGeom>
              <a:avLst/>
              <a:gdLst>
                <a:gd name="T0" fmla="*/ 0 w 1413"/>
                <a:gd name="T1" fmla="*/ 0 h 242"/>
                <a:gd name="T2" fmla="*/ 607 w 1413"/>
                <a:gd name="T3" fmla="*/ 0 h 242"/>
                <a:gd name="T4" fmla="*/ 607 w 1413"/>
                <a:gd name="T5" fmla="*/ 176 h 242"/>
                <a:gd name="T6" fmla="*/ 629 w 1413"/>
                <a:gd name="T7" fmla="*/ 176 h 242"/>
                <a:gd name="T8" fmla="*/ 797 w 1413"/>
                <a:gd name="T9" fmla="*/ 178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11" name="Line 14">
              <a:extLst>
                <a:ext uri="{FF2B5EF4-FFF2-40B4-BE49-F238E27FC236}">
                  <a16:creationId xmlns:a16="http://schemas.microsoft.com/office/drawing/2014/main" id="{2C6929AF-ADF5-864C-9D5F-0E8821A0757B}"/>
                </a:ext>
              </a:extLst>
            </p:cNvPr>
            <p:cNvSpPr>
              <a:spLocks noChangeShapeType="1"/>
            </p:cNvSpPr>
            <p:nvPr/>
          </p:nvSpPr>
          <p:spPr bwMode="auto">
            <a:xfrm>
              <a:off x="2732" y="2045"/>
              <a:ext cx="53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2" name="Line 15">
              <a:extLst>
                <a:ext uri="{FF2B5EF4-FFF2-40B4-BE49-F238E27FC236}">
                  <a16:creationId xmlns:a16="http://schemas.microsoft.com/office/drawing/2014/main" id="{DE0B4F35-61B3-5E4F-9EBF-9283C69E224E}"/>
                </a:ext>
              </a:extLst>
            </p:cNvPr>
            <p:cNvSpPr>
              <a:spLocks noChangeShapeType="1"/>
            </p:cNvSpPr>
            <p:nvPr/>
          </p:nvSpPr>
          <p:spPr bwMode="auto">
            <a:xfrm>
              <a:off x="1869" y="1944"/>
              <a:ext cx="387" cy="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3" name="Line 16">
              <a:extLst>
                <a:ext uri="{FF2B5EF4-FFF2-40B4-BE49-F238E27FC236}">
                  <a16:creationId xmlns:a16="http://schemas.microsoft.com/office/drawing/2014/main" id="{6029702D-1B5F-EB46-9264-76207FFF17D5}"/>
                </a:ext>
              </a:extLst>
            </p:cNvPr>
            <p:cNvSpPr>
              <a:spLocks noChangeShapeType="1"/>
            </p:cNvSpPr>
            <p:nvPr/>
          </p:nvSpPr>
          <p:spPr bwMode="auto">
            <a:xfrm flipH="1">
              <a:off x="3752" y="1944"/>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4" name="Rectangle 17">
              <a:extLst>
                <a:ext uri="{FF2B5EF4-FFF2-40B4-BE49-F238E27FC236}">
                  <a16:creationId xmlns:a16="http://schemas.microsoft.com/office/drawing/2014/main" id="{B3D5231E-7F50-8E4C-A679-6F1400F50CDB}"/>
                </a:ext>
              </a:extLst>
            </p:cNvPr>
            <p:cNvSpPr>
              <a:spLocks noChangeArrowheads="1"/>
            </p:cNvSpPr>
            <p:nvPr/>
          </p:nvSpPr>
          <p:spPr bwMode="auto">
            <a:xfrm>
              <a:off x="1479" y="1555"/>
              <a:ext cx="32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Reset </a:t>
              </a:r>
              <a:endParaRPr lang="en-US" altLang="en-US" b="0">
                <a:latin typeface="Times" pitchFamily="2" charset="0"/>
              </a:endParaRPr>
            </a:p>
          </p:txBody>
        </p:sp>
        <p:sp>
          <p:nvSpPr>
            <p:cNvPr id="25615" name="Rectangle 18">
              <a:extLst>
                <a:ext uri="{FF2B5EF4-FFF2-40B4-BE49-F238E27FC236}">
                  <a16:creationId xmlns:a16="http://schemas.microsoft.com/office/drawing/2014/main" id="{96149F90-F010-A643-837F-D28E07E58BDD}"/>
                </a:ext>
              </a:extLst>
            </p:cNvPr>
            <p:cNvSpPr>
              <a:spLocks noChangeArrowheads="1"/>
            </p:cNvSpPr>
            <p:nvPr/>
          </p:nvSpPr>
          <p:spPr bwMode="auto">
            <a:xfrm>
              <a:off x="1601" y="1867"/>
              <a:ext cx="19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Set </a:t>
              </a:r>
              <a:endParaRPr lang="en-US" altLang="en-US" b="0">
                <a:latin typeface="Times" pitchFamily="2" charset="0"/>
              </a:endParaRPr>
            </a:p>
          </p:txBody>
        </p:sp>
        <p:sp>
          <p:nvSpPr>
            <p:cNvPr id="25616" name="Freeform 19">
              <a:extLst>
                <a:ext uri="{FF2B5EF4-FFF2-40B4-BE49-F238E27FC236}">
                  <a16:creationId xmlns:a16="http://schemas.microsoft.com/office/drawing/2014/main" id="{E62AD8ED-7C84-CE4F-87A0-2DA6C07FCDC6}"/>
                </a:ext>
              </a:extLst>
            </p:cNvPr>
            <p:cNvSpPr>
              <a:spLocks/>
            </p:cNvSpPr>
            <p:nvPr/>
          </p:nvSpPr>
          <p:spPr bwMode="auto">
            <a:xfrm>
              <a:off x="2057" y="1944"/>
              <a:ext cx="1824" cy="503"/>
            </a:xfrm>
            <a:custGeom>
              <a:avLst/>
              <a:gdLst>
                <a:gd name="T0" fmla="*/ 0 w 3649"/>
                <a:gd name="T1" fmla="*/ 0 h 1006"/>
                <a:gd name="T2" fmla="*/ 0 w 3649"/>
                <a:gd name="T3" fmla="*/ 1 h 1006"/>
                <a:gd name="T4" fmla="*/ 0 w 3649"/>
                <a:gd name="T5" fmla="*/ 1 h 1006"/>
                <a:gd name="T6" fmla="*/ 0 w 3649"/>
                <a:gd name="T7" fmla="*/ 1 h 1006"/>
                <a:gd name="T8" fmla="*/ 0 60000 65536"/>
                <a:gd name="T9" fmla="*/ 0 60000 65536"/>
                <a:gd name="T10" fmla="*/ 0 60000 65536"/>
                <a:gd name="T11" fmla="*/ 0 60000 65536"/>
                <a:gd name="T12" fmla="*/ 0 w 3649"/>
                <a:gd name="T13" fmla="*/ 0 h 1006"/>
                <a:gd name="T14" fmla="*/ 3649 w 3649"/>
                <a:gd name="T15" fmla="*/ 1006 h 1006"/>
              </a:gdLst>
              <a:ahLst/>
              <a:cxnLst>
                <a:cxn ang="T8">
                  <a:pos x="T0" y="T1"/>
                </a:cxn>
                <a:cxn ang="T9">
                  <a:pos x="T2" y="T3"/>
                </a:cxn>
                <a:cxn ang="T10">
                  <a:pos x="T4" y="T5"/>
                </a:cxn>
                <a:cxn ang="T11">
                  <a:pos x="T6" y="T7"/>
                </a:cxn>
              </a:cxnLst>
              <a:rect l="T12" t="T13" r="T14" b="T15"/>
              <a:pathLst>
                <a:path w="3649" h="1006">
                  <a:moveTo>
                    <a:pt x="3649" y="0"/>
                  </a:moveTo>
                  <a:lnTo>
                    <a:pt x="3649" y="1006"/>
                  </a:lnTo>
                  <a:lnTo>
                    <a:pt x="0" y="1006"/>
                  </a:lnTo>
                  <a:lnTo>
                    <a:pt x="0" y="40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17" name="Freeform 21">
              <a:extLst>
                <a:ext uri="{FF2B5EF4-FFF2-40B4-BE49-F238E27FC236}">
                  <a16:creationId xmlns:a16="http://schemas.microsoft.com/office/drawing/2014/main" id="{48DC7A5D-06AA-8B4A-8BFB-0289DE31AAAE}"/>
                </a:ext>
              </a:extLst>
            </p:cNvPr>
            <p:cNvSpPr>
              <a:spLocks/>
            </p:cNvSpPr>
            <p:nvPr/>
          </p:nvSpPr>
          <p:spPr bwMode="auto">
            <a:xfrm>
              <a:off x="2655" y="2005"/>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70" y="0"/>
                  </a:lnTo>
                  <a:lnTo>
                    <a:pt x="66" y="0"/>
                  </a:lnTo>
                  <a:lnTo>
                    <a:pt x="62" y="2"/>
                  </a:lnTo>
                  <a:lnTo>
                    <a:pt x="59" y="2"/>
                  </a:lnTo>
                  <a:lnTo>
                    <a:pt x="54" y="3"/>
                  </a:lnTo>
                  <a:lnTo>
                    <a:pt x="52" y="4"/>
                  </a:lnTo>
                  <a:lnTo>
                    <a:pt x="47" y="6"/>
                  </a:lnTo>
                  <a:lnTo>
                    <a:pt x="44" y="7"/>
                  </a:lnTo>
                  <a:lnTo>
                    <a:pt x="40" y="9"/>
                  </a:lnTo>
                  <a:lnTo>
                    <a:pt x="37" y="10"/>
                  </a:lnTo>
                  <a:lnTo>
                    <a:pt x="34" y="13"/>
                  </a:lnTo>
                  <a:lnTo>
                    <a:pt x="31" y="14"/>
                  </a:lnTo>
                  <a:lnTo>
                    <a:pt x="29" y="17"/>
                  </a:lnTo>
                  <a:lnTo>
                    <a:pt x="26" y="20"/>
                  </a:lnTo>
                  <a:lnTo>
                    <a:pt x="23" y="22"/>
                  </a:lnTo>
                  <a:lnTo>
                    <a:pt x="20" y="25"/>
                  </a:lnTo>
                  <a:lnTo>
                    <a:pt x="17" y="27"/>
                  </a:lnTo>
                  <a:lnTo>
                    <a:pt x="16" y="30"/>
                  </a:lnTo>
                  <a:lnTo>
                    <a:pt x="13" y="33"/>
                  </a:lnTo>
                  <a:lnTo>
                    <a:pt x="11" y="37"/>
                  </a:lnTo>
                  <a:lnTo>
                    <a:pt x="10" y="40"/>
                  </a:lnTo>
                  <a:lnTo>
                    <a:pt x="7" y="43"/>
                  </a:lnTo>
                  <a:lnTo>
                    <a:pt x="6" y="48"/>
                  </a:lnTo>
                  <a:lnTo>
                    <a:pt x="4" y="50"/>
                  </a:lnTo>
                  <a:lnTo>
                    <a:pt x="4" y="55"/>
                  </a:lnTo>
                  <a:lnTo>
                    <a:pt x="3" y="58"/>
                  </a:lnTo>
                  <a:lnTo>
                    <a:pt x="1" y="62"/>
                  </a:lnTo>
                  <a:lnTo>
                    <a:pt x="1" y="65"/>
                  </a:lnTo>
                  <a:lnTo>
                    <a:pt x="0" y="69"/>
                  </a:lnTo>
                  <a:lnTo>
                    <a:pt x="0" y="73"/>
                  </a:lnTo>
                  <a:lnTo>
                    <a:pt x="0" y="78"/>
                  </a:lnTo>
                  <a:lnTo>
                    <a:pt x="0" y="81"/>
                  </a:lnTo>
                  <a:lnTo>
                    <a:pt x="0" y="85"/>
                  </a:lnTo>
                  <a:lnTo>
                    <a:pt x="1" y="89"/>
                  </a:lnTo>
                  <a:lnTo>
                    <a:pt x="1" y="93"/>
                  </a:lnTo>
                  <a:lnTo>
                    <a:pt x="3" y="96"/>
                  </a:lnTo>
                  <a:lnTo>
                    <a:pt x="4" y="101"/>
                  </a:lnTo>
                  <a:lnTo>
                    <a:pt x="4" y="104"/>
                  </a:lnTo>
                  <a:lnTo>
                    <a:pt x="6" y="108"/>
                  </a:lnTo>
                  <a:lnTo>
                    <a:pt x="7" y="111"/>
                  </a:lnTo>
                  <a:lnTo>
                    <a:pt x="10" y="114"/>
                  </a:lnTo>
                  <a:lnTo>
                    <a:pt x="11" y="118"/>
                  </a:lnTo>
                  <a:lnTo>
                    <a:pt x="13" y="121"/>
                  </a:lnTo>
                  <a:lnTo>
                    <a:pt x="16" y="124"/>
                  </a:lnTo>
                  <a:lnTo>
                    <a:pt x="17" y="127"/>
                  </a:lnTo>
                  <a:lnTo>
                    <a:pt x="20" y="129"/>
                  </a:lnTo>
                  <a:lnTo>
                    <a:pt x="23" y="132"/>
                  </a:lnTo>
                  <a:lnTo>
                    <a:pt x="26" y="135"/>
                  </a:lnTo>
                  <a:lnTo>
                    <a:pt x="29" y="137"/>
                  </a:lnTo>
                  <a:lnTo>
                    <a:pt x="31" y="139"/>
                  </a:lnTo>
                  <a:lnTo>
                    <a:pt x="34" y="141"/>
                  </a:lnTo>
                  <a:lnTo>
                    <a:pt x="37" y="144"/>
                  </a:lnTo>
                  <a:lnTo>
                    <a:pt x="40" y="145"/>
                  </a:lnTo>
                  <a:lnTo>
                    <a:pt x="44" y="147"/>
                  </a:lnTo>
                  <a:lnTo>
                    <a:pt x="47" y="148"/>
                  </a:lnTo>
                  <a:lnTo>
                    <a:pt x="52" y="149"/>
                  </a:lnTo>
                  <a:lnTo>
                    <a:pt x="54" y="151"/>
                  </a:lnTo>
                  <a:lnTo>
                    <a:pt x="59" y="152"/>
                  </a:lnTo>
                  <a:lnTo>
                    <a:pt x="62" y="154"/>
                  </a:lnTo>
                  <a:lnTo>
                    <a:pt x="66" y="154"/>
                  </a:lnTo>
                  <a:lnTo>
                    <a:pt x="70" y="154"/>
                  </a:lnTo>
                  <a:lnTo>
                    <a:pt x="73" y="155"/>
                  </a:lnTo>
                  <a:lnTo>
                    <a:pt x="77" y="155"/>
                  </a:lnTo>
                  <a:lnTo>
                    <a:pt x="82" y="155"/>
                  </a:lnTo>
                  <a:lnTo>
                    <a:pt x="86" y="154"/>
                  </a:lnTo>
                  <a:lnTo>
                    <a:pt x="89" y="154"/>
                  </a:lnTo>
                  <a:lnTo>
                    <a:pt x="93" y="154"/>
                  </a:lnTo>
                  <a:lnTo>
                    <a:pt x="98" y="152"/>
                  </a:lnTo>
                  <a:lnTo>
                    <a:pt x="100" y="151"/>
                  </a:lnTo>
                  <a:lnTo>
                    <a:pt x="105" y="149"/>
                  </a:lnTo>
                  <a:lnTo>
                    <a:pt x="108" y="148"/>
                  </a:lnTo>
                  <a:lnTo>
                    <a:pt x="112" y="147"/>
                  </a:lnTo>
                  <a:lnTo>
                    <a:pt x="115" y="145"/>
                  </a:lnTo>
                  <a:lnTo>
                    <a:pt x="118" y="144"/>
                  </a:lnTo>
                  <a:lnTo>
                    <a:pt x="120" y="141"/>
                  </a:lnTo>
                  <a:lnTo>
                    <a:pt x="123" y="139"/>
                  </a:lnTo>
                  <a:lnTo>
                    <a:pt x="126" y="137"/>
                  </a:lnTo>
                  <a:lnTo>
                    <a:pt x="129" y="135"/>
                  </a:lnTo>
                  <a:lnTo>
                    <a:pt x="132" y="132"/>
                  </a:lnTo>
                  <a:lnTo>
                    <a:pt x="135" y="129"/>
                  </a:lnTo>
                  <a:lnTo>
                    <a:pt x="138" y="127"/>
                  </a:lnTo>
                  <a:lnTo>
                    <a:pt x="139" y="124"/>
                  </a:lnTo>
                  <a:lnTo>
                    <a:pt x="142" y="121"/>
                  </a:lnTo>
                  <a:lnTo>
                    <a:pt x="143" y="118"/>
                  </a:lnTo>
                  <a:lnTo>
                    <a:pt x="146" y="114"/>
                  </a:lnTo>
                  <a:lnTo>
                    <a:pt x="148" y="111"/>
                  </a:lnTo>
                  <a:lnTo>
                    <a:pt x="149" y="108"/>
                  </a:lnTo>
                  <a:lnTo>
                    <a:pt x="151" y="104"/>
                  </a:lnTo>
                  <a:lnTo>
                    <a:pt x="152" y="101"/>
                  </a:lnTo>
                  <a:lnTo>
                    <a:pt x="152" y="96"/>
                  </a:lnTo>
                  <a:lnTo>
                    <a:pt x="154" y="93"/>
                  </a:lnTo>
                  <a:lnTo>
                    <a:pt x="154" y="89"/>
                  </a:lnTo>
                  <a:lnTo>
                    <a:pt x="155" y="85"/>
                  </a:lnTo>
                  <a:lnTo>
                    <a:pt x="155" y="81"/>
                  </a:lnTo>
                  <a:lnTo>
                    <a:pt x="155" y="78"/>
                  </a:lnTo>
                  <a:lnTo>
                    <a:pt x="155" y="73"/>
                  </a:lnTo>
                  <a:lnTo>
                    <a:pt x="155" y="69"/>
                  </a:lnTo>
                  <a:lnTo>
                    <a:pt x="154" y="65"/>
                  </a:lnTo>
                  <a:lnTo>
                    <a:pt x="154" y="62"/>
                  </a:lnTo>
                  <a:lnTo>
                    <a:pt x="152" y="58"/>
                  </a:lnTo>
                  <a:lnTo>
                    <a:pt x="152" y="55"/>
                  </a:lnTo>
                  <a:lnTo>
                    <a:pt x="151" y="50"/>
                  </a:lnTo>
                  <a:lnTo>
                    <a:pt x="149" y="48"/>
                  </a:lnTo>
                  <a:lnTo>
                    <a:pt x="148" y="43"/>
                  </a:lnTo>
                  <a:lnTo>
                    <a:pt x="146" y="40"/>
                  </a:lnTo>
                  <a:lnTo>
                    <a:pt x="143" y="37"/>
                  </a:lnTo>
                  <a:lnTo>
                    <a:pt x="142" y="33"/>
                  </a:lnTo>
                  <a:lnTo>
                    <a:pt x="139" y="30"/>
                  </a:lnTo>
                  <a:lnTo>
                    <a:pt x="138" y="27"/>
                  </a:lnTo>
                  <a:lnTo>
                    <a:pt x="135" y="25"/>
                  </a:lnTo>
                  <a:lnTo>
                    <a:pt x="132" y="22"/>
                  </a:lnTo>
                  <a:lnTo>
                    <a:pt x="129" y="20"/>
                  </a:lnTo>
                  <a:lnTo>
                    <a:pt x="126" y="17"/>
                  </a:lnTo>
                  <a:lnTo>
                    <a:pt x="123" y="14"/>
                  </a:lnTo>
                  <a:lnTo>
                    <a:pt x="120" y="13"/>
                  </a:lnTo>
                  <a:lnTo>
                    <a:pt x="118" y="10"/>
                  </a:lnTo>
                  <a:lnTo>
                    <a:pt x="115" y="9"/>
                  </a:lnTo>
                  <a:lnTo>
                    <a:pt x="112" y="7"/>
                  </a:lnTo>
                  <a:lnTo>
                    <a:pt x="108" y="6"/>
                  </a:lnTo>
                  <a:lnTo>
                    <a:pt x="105" y="4"/>
                  </a:lnTo>
                  <a:lnTo>
                    <a:pt x="100" y="3"/>
                  </a:lnTo>
                  <a:lnTo>
                    <a:pt x="98" y="2"/>
                  </a:lnTo>
                  <a:lnTo>
                    <a:pt x="93" y="2"/>
                  </a:lnTo>
                  <a:lnTo>
                    <a:pt x="89" y="0"/>
                  </a:lnTo>
                  <a:lnTo>
                    <a:pt x="86" y="0"/>
                  </a:lnTo>
                  <a:lnTo>
                    <a:pt x="82"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18" name="Freeform 24">
              <a:extLst>
                <a:ext uri="{FF2B5EF4-FFF2-40B4-BE49-F238E27FC236}">
                  <a16:creationId xmlns:a16="http://schemas.microsoft.com/office/drawing/2014/main" id="{425609C4-1FD0-094A-BECC-A8F5D4ADD879}"/>
                </a:ext>
              </a:extLst>
            </p:cNvPr>
            <p:cNvSpPr>
              <a:spLocks/>
            </p:cNvSpPr>
            <p:nvPr/>
          </p:nvSpPr>
          <p:spPr bwMode="auto">
            <a:xfrm>
              <a:off x="3241" y="1776"/>
              <a:ext cx="430" cy="171"/>
            </a:xfrm>
            <a:custGeom>
              <a:avLst/>
              <a:gdLst>
                <a:gd name="T0" fmla="*/ 1 w 859"/>
                <a:gd name="T1" fmla="*/ 0 h 342"/>
                <a:gd name="T2" fmla="*/ 1 w 859"/>
                <a:gd name="T3" fmla="*/ 1 h 342"/>
                <a:gd name="T4" fmla="*/ 1 w 859"/>
                <a:gd name="T5" fmla="*/ 1 h 342"/>
                <a:gd name="T6" fmla="*/ 1 w 859"/>
                <a:gd name="T7" fmla="*/ 1 h 342"/>
                <a:gd name="T8" fmla="*/ 1 w 859"/>
                <a:gd name="T9" fmla="*/ 1 h 342"/>
                <a:gd name="T10" fmla="*/ 1 w 859"/>
                <a:gd name="T11" fmla="*/ 1 h 342"/>
                <a:gd name="T12" fmla="*/ 1 w 859"/>
                <a:gd name="T13" fmla="*/ 1 h 342"/>
                <a:gd name="T14" fmla="*/ 1 w 859"/>
                <a:gd name="T15" fmla="*/ 1 h 342"/>
                <a:gd name="T16" fmla="*/ 1 w 859"/>
                <a:gd name="T17" fmla="*/ 1 h 342"/>
                <a:gd name="T18" fmla="*/ 1 w 859"/>
                <a:gd name="T19" fmla="*/ 1 h 342"/>
                <a:gd name="T20" fmla="*/ 1 w 859"/>
                <a:gd name="T21" fmla="*/ 1 h 342"/>
                <a:gd name="T22" fmla="*/ 1 w 859"/>
                <a:gd name="T23" fmla="*/ 1 h 342"/>
                <a:gd name="T24" fmla="*/ 1 w 859"/>
                <a:gd name="T25" fmla="*/ 1 h 342"/>
                <a:gd name="T26" fmla="*/ 1 w 859"/>
                <a:gd name="T27" fmla="*/ 1 h 342"/>
                <a:gd name="T28" fmla="*/ 1 w 859"/>
                <a:gd name="T29" fmla="*/ 1 h 342"/>
                <a:gd name="T30" fmla="*/ 1 w 859"/>
                <a:gd name="T31" fmla="*/ 1 h 342"/>
                <a:gd name="T32" fmla="*/ 1 w 859"/>
                <a:gd name="T33" fmla="*/ 1 h 342"/>
                <a:gd name="T34" fmla="*/ 1 w 859"/>
                <a:gd name="T35" fmla="*/ 1 h 342"/>
                <a:gd name="T36" fmla="*/ 1 w 859"/>
                <a:gd name="T37" fmla="*/ 1 h 342"/>
                <a:gd name="T38" fmla="*/ 1 w 859"/>
                <a:gd name="T39" fmla="*/ 1 h 342"/>
                <a:gd name="T40" fmla="*/ 1 w 859"/>
                <a:gd name="T41" fmla="*/ 1 h 342"/>
                <a:gd name="T42" fmla="*/ 1 w 859"/>
                <a:gd name="T43" fmla="*/ 1 h 342"/>
                <a:gd name="T44" fmla="*/ 1 w 859"/>
                <a:gd name="T45" fmla="*/ 1 h 342"/>
                <a:gd name="T46" fmla="*/ 1 w 859"/>
                <a:gd name="T47" fmla="*/ 1 h 342"/>
                <a:gd name="T48" fmla="*/ 1 w 859"/>
                <a:gd name="T49" fmla="*/ 1 h 342"/>
                <a:gd name="T50" fmla="*/ 1 w 859"/>
                <a:gd name="T51" fmla="*/ 1 h 342"/>
                <a:gd name="T52" fmla="*/ 1 w 859"/>
                <a:gd name="T53" fmla="*/ 1 h 342"/>
                <a:gd name="T54" fmla="*/ 1 w 859"/>
                <a:gd name="T55" fmla="*/ 1 h 342"/>
                <a:gd name="T56" fmla="*/ 1 w 859"/>
                <a:gd name="T57" fmla="*/ 1 h 342"/>
                <a:gd name="T58" fmla="*/ 1 w 859"/>
                <a:gd name="T59" fmla="*/ 1 h 342"/>
                <a:gd name="T60" fmla="*/ 1 w 859"/>
                <a:gd name="T61" fmla="*/ 1 h 342"/>
                <a:gd name="T62" fmla="*/ 1 w 859"/>
                <a:gd name="T63" fmla="*/ 1 h 342"/>
                <a:gd name="T64" fmla="*/ 1 w 859"/>
                <a:gd name="T65" fmla="*/ 1 h 342"/>
                <a:gd name="T66" fmla="*/ 1 w 859"/>
                <a:gd name="T67" fmla="*/ 1 h 342"/>
                <a:gd name="T68" fmla="*/ 1 w 859"/>
                <a:gd name="T69" fmla="*/ 1 h 342"/>
                <a:gd name="T70" fmla="*/ 1 w 859"/>
                <a:gd name="T71" fmla="*/ 1 h 342"/>
                <a:gd name="T72" fmla="*/ 1 w 859"/>
                <a:gd name="T73" fmla="*/ 1 h 342"/>
                <a:gd name="T74" fmla="*/ 1 w 859"/>
                <a:gd name="T75" fmla="*/ 1 h 342"/>
                <a:gd name="T76" fmla="*/ 1 w 859"/>
                <a:gd name="T77" fmla="*/ 1 h 342"/>
                <a:gd name="T78" fmla="*/ 1 w 859"/>
                <a:gd name="T79" fmla="*/ 1 h 342"/>
                <a:gd name="T80" fmla="*/ 1 w 859"/>
                <a:gd name="T81" fmla="*/ 1 h 342"/>
                <a:gd name="T82" fmla="*/ 1 w 859"/>
                <a:gd name="T83" fmla="*/ 1 h 342"/>
                <a:gd name="T84" fmla="*/ 1 w 859"/>
                <a:gd name="T85" fmla="*/ 1 h 342"/>
                <a:gd name="T86" fmla="*/ 1 w 859"/>
                <a:gd name="T87" fmla="*/ 1 h 342"/>
                <a:gd name="T88" fmla="*/ 1 w 859"/>
                <a:gd name="T89" fmla="*/ 1 h 342"/>
                <a:gd name="T90" fmla="*/ 1 w 859"/>
                <a:gd name="T91" fmla="*/ 1 h 342"/>
                <a:gd name="T92" fmla="*/ 1 w 859"/>
                <a:gd name="T93" fmla="*/ 1 h 342"/>
                <a:gd name="T94" fmla="*/ 1 w 859"/>
                <a:gd name="T95" fmla="*/ 1 h 342"/>
                <a:gd name="T96" fmla="*/ 1 w 859"/>
                <a:gd name="T97" fmla="*/ 1 h 342"/>
                <a:gd name="T98" fmla="*/ 1 w 859"/>
                <a:gd name="T99" fmla="*/ 1 h 342"/>
                <a:gd name="T100" fmla="*/ 1 w 859"/>
                <a:gd name="T101" fmla="*/ 1 h 342"/>
                <a:gd name="T102" fmla="*/ 1 w 859"/>
                <a:gd name="T103" fmla="*/ 1 h 342"/>
                <a:gd name="T104" fmla="*/ 1 w 859"/>
                <a:gd name="T105" fmla="*/ 1 h 342"/>
                <a:gd name="T106" fmla="*/ 1 w 859"/>
                <a:gd name="T107" fmla="*/ 1 h 342"/>
                <a:gd name="T108" fmla="*/ 1 w 859"/>
                <a:gd name="T109" fmla="*/ 1 h 342"/>
                <a:gd name="T110" fmla="*/ 1 w 859"/>
                <a:gd name="T111" fmla="*/ 1 h 342"/>
                <a:gd name="T112" fmla="*/ 1 w 859"/>
                <a:gd name="T113" fmla="*/ 1 h 342"/>
                <a:gd name="T114" fmla="*/ 1 w 859"/>
                <a:gd name="T115" fmla="*/ 1 h 342"/>
                <a:gd name="T116" fmla="*/ 1 w 859"/>
                <a:gd name="T117" fmla="*/ 1 h 342"/>
                <a:gd name="T118" fmla="*/ 1 w 859"/>
                <a:gd name="T119" fmla="*/ 1 h 342"/>
                <a:gd name="T120" fmla="*/ 1 w 859"/>
                <a:gd name="T121" fmla="*/ 1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59"/>
                <a:gd name="T184" fmla="*/ 0 h 342"/>
                <a:gd name="T185" fmla="*/ 859 w 859"/>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59" h="342">
                  <a:moveTo>
                    <a:pt x="0" y="0"/>
                  </a:moveTo>
                  <a:lnTo>
                    <a:pt x="33" y="0"/>
                  </a:lnTo>
                  <a:lnTo>
                    <a:pt x="65" y="0"/>
                  </a:lnTo>
                  <a:lnTo>
                    <a:pt x="93" y="0"/>
                  </a:lnTo>
                  <a:lnTo>
                    <a:pt x="119" y="0"/>
                  </a:lnTo>
                  <a:lnTo>
                    <a:pt x="145" y="0"/>
                  </a:lnTo>
                  <a:lnTo>
                    <a:pt x="168" y="0"/>
                  </a:lnTo>
                  <a:lnTo>
                    <a:pt x="190" y="0"/>
                  </a:lnTo>
                  <a:lnTo>
                    <a:pt x="210" y="0"/>
                  </a:lnTo>
                  <a:lnTo>
                    <a:pt x="228" y="0"/>
                  </a:lnTo>
                  <a:lnTo>
                    <a:pt x="246" y="0"/>
                  </a:lnTo>
                  <a:lnTo>
                    <a:pt x="260" y="0"/>
                  </a:lnTo>
                  <a:lnTo>
                    <a:pt x="274" y="0"/>
                  </a:lnTo>
                  <a:lnTo>
                    <a:pt x="287" y="2"/>
                  </a:lnTo>
                  <a:lnTo>
                    <a:pt x="300" y="2"/>
                  </a:lnTo>
                  <a:lnTo>
                    <a:pt x="310" y="2"/>
                  </a:lnTo>
                  <a:lnTo>
                    <a:pt x="320" y="2"/>
                  </a:lnTo>
                  <a:lnTo>
                    <a:pt x="329" y="2"/>
                  </a:lnTo>
                  <a:lnTo>
                    <a:pt x="336" y="2"/>
                  </a:lnTo>
                  <a:lnTo>
                    <a:pt x="343" y="2"/>
                  </a:lnTo>
                  <a:lnTo>
                    <a:pt x="349" y="2"/>
                  </a:lnTo>
                  <a:lnTo>
                    <a:pt x="355" y="2"/>
                  </a:lnTo>
                  <a:lnTo>
                    <a:pt x="359" y="2"/>
                  </a:lnTo>
                  <a:lnTo>
                    <a:pt x="363" y="2"/>
                  </a:lnTo>
                  <a:lnTo>
                    <a:pt x="366" y="2"/>
                  </a:lnTo>
                  <a:lnTo>
                    <a:pt x="371" y="2"/>
                  </a:lnTo>
                  <a:lnTo>
                    <a:pt x="373" y="2"/>
                  </a:lnTo>
                  <a:lnTo>
                    <a:pt x="376" y="2"/>
                  </a:lnTo>
                  <a:lnTo>
                    <a:pt x="378" y="2"/>
                  </a:lnTo>
                  <a:lnTo>
                    <a:pt x="381" y="2"/>
                  </a:lnTo>
                  <a:lnTo>
                    <a:pt x="384" y="2"/>
                  </a:lnTo>
                  <a:lnTo>
                    <a:pt x="385" y="3"/>
                  </a:lnTo>
                  <a:lnTo>
                    <a:pt x="388" y="3"/>
                  </a:lnTo>
                  <a:lnTo>
                    <a:pt x="391" y="3"/>
                  </a:lnTo>
                  <a:lnTo>
                    <a:pt x="392" y="3"/>
                  </a:lnTo>
                  <a:lnTo>
                    <a:pt x="395" y="3"/>
                  </a:lnTo>
                  <a:lnTo>
                    <a:pt x="396" y="3"/>
                  </a:lnTo>
                  <a:lnTo>
                    <a:pt x="398" y="3"/>
                  </a:lnTo>
                  <a:lnTo>
                    <a:pt x="399" y="3"/>
                  </a:lnTo>
                  <a:lnTo>
                    <a:pt x="402" y="3"/>
                  </a:lnTo>
                  <a:lnTo>
                    <a:pt x="404" y="3"/>
                  </a:lnTo>
                  <a:lnTo>
                    <a:pt x="405" y="3"/>
                  </a:lnTo>
                  <a:lnTo>
                    <a:pt x="407" y="4"/>
                  </a:lnTo>
                  <a:lnTo>
                    <a:pt x="408" y="4"/>
                  </a:lnTo>
                  <a:lnTo>
                    <a:pt x="409" y="4"/>
                  </a:lnTo>
                  <a:lnTo>
                    <a:pt x="411" y="4"/>
                  </a:lnTo>
                  <a:lnTo>
                    <a:pt x="412" y="4"/>
                  </a:lnTo>
                  <a:lnTo>
                    <a:pt x="414" y="4"/>
                  </a:lnTo>
                  <a:lnTo>
                    <a:pt x="415" y="4"/>
                  </a:lnTo>
                  <a:lnTo>
                    <a:pt x="417" y="4"/>
                  </a:lnTo>
                  <a:lnTo>
                    <a:pt x="418" y="4"/>
                  </a:lnTo>
                  <a:lnTo>
                    <a:pt x="419" y="6"/>
                  </a:lnTo>
                  <a:lnTo>
                    <a:pt x="421" y="6"/>
                  </a:lnTo>
                  <a:lnTo>
                    <a:pt x="422" y="6"/>
                  </a:lnTo>
                  <a:lnTo>
                    <a:pt x="424" y="6"/>
                  </a:lnTo>
                  <a:lnTo>
                    <a:pt x="425" y="6"/>
                  </a:lnTo>
                  <a:lnTo>
                    <a:pt x="427" y="6"/>
                  </a:lnTo>
                  <a:lnTo>
                    <a:pt x="428" y="6"/>
                  </a:lnTo>
                  <a:lnTo>
                    <a:pt x="431" y="7"/>
                  </a:lnTo>
                  <a:lnTo>
                    <a:pt x="432" y="7"/>
                  </a:lnTo>
                  <a:lnTo>
                    <a:pt x="434" y="7"/>
                  </a:lnTo>
                  <a:lnTo>
                    <a:pt x="437" y="7"/>
                  </a:lnTo>
                  <a:lnTo>
                    <a:pt x="438" y="7"/>
                  </a:lnTo>
                  <a:lnTo>
                    <a:pt x="441" y="9"/>
                  </a:lnTo>
                  <a:lnTo>
                    <a:pt x="444" y="9"/>
                  </a:lnTo>
                  <a:lnTo>
                    <a:pt x="445" y="9"/>
                  </a:lnTo>
                  <a:lnTo>
                    <a:pt x="447" y="9"/>
                  </a:lnTo>
                  <a:lnTo>
                    <a:pt x="450" y="9"/>
                  </a:lnTo>
                  <a:lnTo>
                    <a:pt x="451" y="10"/>
                  </a:lnTo>
                  <a:lnTo>
                    <a:pt x="453" y="10"/>
                  </a:lnTo>
                  <a:lnTo>
                    <a:pt x="454" y="10"/>
                  </a:lnTo>
                  <a:lnTo>
                    <a:pt x="455" y="10"/>
                  </a:lnTo>
                  <a:lnTo>
                    <a:pt x="457" y="10"/>
                  </a:lnTo>
                  <a:lnTo>
                    <a:pt x="458" y="10"/>
                  </a:lnTo>
                  <a:lnTo>
                    <a:pt x="460" y="12"/>
                  </a:lnTo>
                  <a:lnTo>
                    <a:pt x="461" y="12"/>
                  </a:lnTo>
                  <a:lnTo>
                    <a:pt x="463" y="12"/>
                  </a:lnTo>
                  <a:lnTo>
                    <a:pt x="464" y="12"/>
                  </a:lnTo>
                  <a:lnTo>
                    <a:pt x="465" y="13"/>
                  </a:lnTo>
                  <a:lnTo>
                    <a:pt x="467" y="13"/>
                  </a:lnTo>
                  <a:lnTo>
                    <a:pt x="468" y="13"/>
                  </a:lnTo>
                  <a:lnTo>
                    <a:pt x="470" y="13"/>
                  </a:lnTo>
                  <a:lnTo>
                    <a:pt x="471" y="13"/>
                  </a:lnTo>
                  <a:lnTo>
                    <a:pt x="473" y="14"/>
                  </a:lnTo>
                  <a:lnTo>
                    <a:pt x="474" y="14"/>
                  </a:lnTo>
                  <a:lnTo>
                    <a:pt x="475" y="14"/>
                  </a:lnTo>
                  <a:lnTo>
                    <a:pt x="477" y="16"/>
                  </a:lnTo>
                  <a:lnTo>
                    <a:pt x="480" y="16"/>
                  </a:lnTo>
                  <a:lnTo>
                    <a:pt x="481" y="17"/>
                  </a:lnTo>
                  <a:lnTo>
                    <a:pt x="483" y="17"/>
                  </a:lnTo>
                  <a:lnTo>
                    <a:pt x="486" y="17"/>
                  </a:lnTo>
                  <a:lnTo>
                    <a:pt x="488" y="19"/>
                  </a:lnTo>
                  <a:lnTo>
                    <a:pt x="490" y="19"/>
                  </a:lnTo>
                  <a:lnTo>
                    <a:pt x="493" y="20"/>
                  </a:lnTo>
                  <a:lnTo>
                    <a:pt x="496" y="22"/>
                  </a:lnTo>
                  <a:lnTo>
                    <a:pt x="498" y="22"/>
                  </a:lnTo>
                  <a:lnTo>
                    <a:pt x="500" y="23"/>
                  </a:lnTo>
                  <a:lnTo>
                    <a:pt x="503" y="23"/>
                  </a:lnTo>
                  <a:lnTo>
                    <a:pt x="504" y="25"/>
                  </a:lnTo>
                  <a:lnTo>
                    <a:pt x="506" y="25"/>
                  </a:lnTo>
                  <a:lnTo>
                    <a:pt x="509" y="25"/>
                  </a:lnTo>
                  <a:lnTo>
                    <a:pt x="510" y="26"/>
                  </a:lnTo>
                  <a:lnTo>
                    <a:pt x="511" y="26"/>
                  </a:lnTo>
                  <a:lnTo>
                    <a:pt x="513" y="27"/>
                  </a:lnTo>
                  <a:lnTo>
                    <a:pt x="514" y="27"/>
                  </a:lnTo>
                  <a:lnTo>
                    <a:pt x="516" y="27"/>
                  </a:lnTo>
                  <a:lnTo>
                    <a:pt x="517" y="29"/>
                  </a:lnTo>
                  <a:lnTo>
                    <a:pt x="519" y="29"/>
                  </a:lnTo>
                  <a:lnTo>
                    <a:pt x="520" y="29"/>
                  </a:lnTo>
                  <a:lnTo>
                    <a:pt x="521" y="30"/>
                  </a:lnTo>
                  <a:lnTo>
                    <a:pt x="523" y="30"/>
                  </a:lnTo>
                  <a:lnTo>
                    <a:pt x="524" y="30"/>
                  </a:lnTo>
                  <a:lnTo>
                    <a:pt x="524" y="32"/>
                  </a:lnTo>
                  <a:lnTo>
                    <a:pt x="526" y="32"/>
                  </a:lnTo>
                  <a:lnTo>
                    <a:pt x="527" y="33"/>
                  </a:lnTo>
                  <a:lnTo>
                    <a:pt x="529" y="33"/>
                  </a:lnTo>
                  <a:lnTo>
                    <a:pt x="530" y="33"/>
                  </a:lnTo>
                  <a:lnTo>
                    <a:pt x="532" y="35"/>
                  </a:lnTo>
                  <a:lnTo>
                    <a:pt x="533" y="35"/>
                  </a:lnTo>
                  <a:lnTo>
                    <a:pt x="534" y="36"/>
                  </a:lnTo>
                  <a:lnTo>
                    <a:pt x="536" y="37"/>
                  </a:lnTo>
                  <a:lnTo>
                    <a:pt x="539" y="37"/>
                  </a:lnTo>
                  <a:lnTo>
                    <a:pt x="540" y="39"/>
                  </a:lnTo>
                  <a:lnTo>
                    <a:pt x="542" y="40"/>
                  </a:lnTo>
                  <a:lnTo>
                    <a:pt x="544" y="40"/>
                  </a:lnTo>
                  <a:lnTo>
                    <a:pt x="546" y="42"/>
                  </a:lnTo>
                  <a:lnTo>
                    <a:pt x="549" y="43"/>
                  </a:lnTo>
                  <a:lnTo>
                    <a:pt x="552" y="45"/>
                  </a:lnTo>
                  <a:lnTo>
                    <a:pt x="553" y="45"/>
                  </a:lnTo>
                  <a:lnTo>
                    <a:pt x="554" y="46"/>
                  </a:lnTo>
                  <a:lnTo>
                    <a:pt x="557" y="47"/>
                  </a:lnTo>
                  <a:lnTo>
                    <a:pt x="559" y="47"/>
                  </a:lnTo>
                  <a:lnTo>
                    <a:pt x="560" y="49"/>
                  </a:lnTo>
                  <a:lnTo>
                    <a:pt x="562" y="49"/>
                  </a:lnTo>
                  <a:lnTo>
                    <a:pt x="563" y="50"/>
                  </a:lnTo>
                  <a:lnTo>
                    <a:pt x="565" y="50"/>
                  </a:lnTo>
                  <a:lnTo>
                    <a:pt x="566" y="52"/>
                  </a:lnTo>
                  <a:lnTo>
                    <a:pt x="567" y="52"/>
                  </a:lnTo>
                  <a:lnTo>
                    <a:pt x="567" y="53"/>
                  </a:lnTo>
                  <a:lnTo>
                    <a:pt x="569" y="53"/>
                  </a:lnTo>
                  <a:lnTo>
                    <a:pt x="570" y="53"/>
                  </a:lnTo>
                  <a:lnTo>
                    <a:pt x="572" y="55"/>
                  </a:lnTo>
                  <a:lnTo>
                    <a:pt x="573" y="55"/>
                  </a:lnTo>
                  <a:lnTo>
                    <a:pt x="573" y="56"/>
                  </a:lnTo>
                  <a:lnTo>
                    <a:pt x="575" y="56"/>
                  </a:lnTo>
                  <a:lnTo>
                    <a:pt x="576" y="58"/>
                  </a:lnTo>
                  <a:lnTo>
                    <a:pt x="577" y="58"/>
                  </a:lnTo>
                  <a:lnTo>
                    <a:pt x="579" y="58"/>
                  </a:lnTo>
                  <a:lnTo>
                    <a:pt x="579" y="59"/>
                  </a:lnTo>
                  <a:lnTo>
                    <a:pt x="580" y="59"/>
                  </a:lnTo>
                  <a:lnTo>
                    <a:pt x="582" y="60"/>
                  </a:lnTo>
                  <a:lnTo>
                    <a:pt x="583" y="60"/>
                  </a:lnTo>
                  <a:lnTo>
                    <a:pt x="585" y="62"/>
                  </a:lnTo>
                  <a:lnTo>
                    <a:pt x="588" y="63"/>
                  </a:lnTo>
                  <a:lnTo>
                    <a:pt x="589" y="63"/>
                  </a:lnTo>
                  <a:lnTo>
                    <a:pt x="590" y="65"/>
                  </a:lnTo>
                  <a:lnTo>
                    <a:pt x="592" y="66"/>
                  </a:lnTo>
                  <a:lnTo>
                    <a:pt x="595" y="68"/>
                  </a:lnTo>
                  <a:lnTo>
                    <a:pt x="596" y="68"/>
                  </a:lnTo>
                  <a:lnTo>
                    <a:pt x="598" y="69"/>
                  </a:lnTo>
                  <a:lnTo>
                    <a:pt x="600" y="70"/>
                  </a:lnTo>
                  <a:lnTo>
                    <a:pt x="602" y="72"/>
                  </a:lnTo>
                  <a:lnTo>
                    <a:pt x="603" y="72"/>
                  </a:lnTo>
                  <a:lnTo>
                    <a:pt x="605" y="73"/>
                  </a:lnTo>
                  <a:lnTo>
                    <a:pt x="606" y="73"/>
                  </a:lnTo>
                  <a:lnTo>
                    <a:pt x="608" y="75"/>
                  </a:lnTo>
                  <a:lnTo>
                    <a:pt x="609" y="75"/>
                  </a:lnTo>
                  <a:lnTo>
                    <a:pt x="611" y="76"/>
                  </a:lnTo>
                  <a:lnTo>
                    <a:pt x="612" y="78"/>
                  </a:lnTo>
                  <a:lnTo>
                    <a:pt x="613" y="78"/>
                  </a:lnTo>
                  <a:lnTo>
                    <a:pt x="615" y="79"/>
                  </a:lnTo>
                  <a:lnTo>
                    <a:pt x="616" y="79"/>
                  </a:lnTo>
                  <a:lnTo>
                    <a:pt x="618" y="81"/>
                  </a:lnTo>
                  <a:lnTo>
                    <a:pt x="619" y="82"/>
                  </a:lnTo>
                  <a:lnTo>
                    <a:pt x="621" y="82"/>
                  </a:lnTo>
                  <a:lnTo>
                    <a:pt x="622" y="83"/>
                  </a:lnTo>
                  <a:lnTo>
                    <a:pt x="623" y="83"/>
                  </a:lnTo>
                  <a:lnTo>
                    <a:pt x="623" y="85"/>
                  </a:lnTo>
                  <a:lnTo>
                    <a:pt x="625" y="85"/>
                  </a:lnTo>
                  <a:lnTo>
                    <a:pt x="626" y="86"/>
                  </a:lnTo>
                  <a:lnTo>
                    <a:pt x="628" y="86"/>
                  </a:lnTo>
                  <a:lnTo>
                    <a:pt x="629" y="88"/>
                  </a:lnTo>
                  <a:lnTo>
                    <a:pt x="631" y="88"/>
                  </a:lnTo>
                  <a:lnTo>
                    <a:pt x="632" y="89"/>
                  </a:lnTo>
                  <a:lnTo>
                    <a:pt x="634" y="91"/>
                  </a:lnTo>
                  <a:lnTo>
                    <a:pt x="635" y="91"/>
                  </a:lnTo>
                  <a:lnTo>
                    <a:pt x="636" y="92"/>
                  </a:lnTo>
                  <a:lnTo>
                    <a:pt x="638" y="93"/>
                  </a:lnTo>
                  <a:lnTo>
                    <a:pt x="639" y="95"/>
                  </a:lnTo>
                  <a:lnTo>
                    <a:pt x="641" y="95"/>
                  </a:lnTo>
                  <a:lnTo>
                    <a:pt x="642" y="96"/>
                  </a:lnTo>
                  <a:lnTo>
                    <a:pt x="644" y="96"/>
                  </a:lnTo>
                  <a:lnTo>
                    <a:pt x="644" y="98"/>
                  </a:lnTo>
                  <a:lnTo>
                    <a:pt x="645" y="98"/>
                  </a:lnTo>
                  <a:lnTo>
                    <a:pt x="646" y="99"/>
                  </a:lnTo>
                  <a:lnTo>
                    <a:pt x="648" y="101"/>
                  </a:lnTo>
                  <a:lnTo>
                    <a:pt x="649" y="101"/>
                  </a:lnTo>
                  <a:lnTo>
                    <a:pt x="651" y="102"/>
                  </a:lnTo>
                  <a:lnTo>
                    <a:pt x="652" y="102"/>
                  </a:lnTo>
                  <a:lnTo>
                    <a:pt x="652" y="104"/>
                  </a:lnTo>
                  <a:lnTo>
                    <a:pt x="654" y="104"/>
                  </a:lnTo>
                  <a:lnTo>
                    <a:pt x="655" y="105"/>
                  </a:lnTo>
                  <a:lnTo>
                    <a:pt x="656" y="106"/>
                  </a:lnTo>
                  <a:lnTo>
                    <a:pt x="658" y="106"/>
                  </a:lnTo>
                  <a:lnTo>
                    <a:pt x="658" y="108"/>
                  </a:lnTo>
                  <a:lnTo>
                    <a:pt x="659" y="108"/>
                  </a:lnTo>
                  <a:lnTo>
                    <a:pt x="661" y="109"/>
                  </a:lnTo>
                  <a:lnTo>
                    <a:pt x="662" y="111"/>
                  </a:lnTo>
                  <a:lnTo>
                    <a:pt x="664" y="111"/>
                  </a:lnTo>
                  <a:lnTo>
                    <a:pt x="664" y="112"/>
                  </a:lnTo>
                  <a:lnTo>
                    <a:pt x="665" y="112"/>
                  </a:lnTo>
                  <a:lnTo>
                    <a:pt x="667" y="114"/>
                  </a:lnTo>
                  <a:lnTo>
                    <a:pt x="668" y="115"/>
                  </a:lnTo>
                  <a:lnTo>
                    <a:pt x="669" y="116"/>
                  </a:lnTo>
                  <a:lnTo>
                    <a:pt x="671" y="116"/>
                  </a:lnTo>
                  <a:lnTo>
                    <a:pt x="671" y="118"/>
                  </a:lnTo>
                  <a:lnTo>
                    <a:pt x="672" y="118"/>
                  </a:lnTo>
                  <a:lnTo>
                    <a:pt x="672" y="119"/>
                  </a:lnTo>
                  <a:lnTo>
                    <a:pt x="674" y="119"/>
                  </a:lnTo>
                  <a:lnTo>
                    <a:pt x="675" y="121"/>
                  </a:lnTo>
                  <a:lnTo>
                    <a:pt x="677" y="121"/>
                  </a:lnTo>
                  <a:lnTo>
                    <a:pt x="677" y="122"/>
                  </a:lnTo>
                  <a:lnTo>
                    <a:pt x="678" y="122"/>
                  </a:lnTo>
                  <a:lnTo>
                    <a:pt x="678" y="124"/>
                  </a:lnTo>
                  <a:lnTo>
                    <a:pt x="679" y="124"/>
                  </a:lnTo>
                  <a:lnTo>
                    <a:pt x="681" y="125"/>
                  </a:lnTo>
                  <a:lnTo>
                    <a:pt x="682" y="125"/>
                  </a:lnTo>
                  <a:lnTo>
                    <a:pt x="682" y="126"/>
                  </a:lnTo>
                  <a:lnTo>
                    <a:pt x="684" y="126"/>
                  </a:lnTo>
                  <a:lnTo>
                    <a:pt x="684" y="128"/>
                  </a:lnTo>
                  <a:lnTo>
                    <a:pt x="685" y="128"/>
                  </a:lnTo>
                  <a:lnTo>
                    <a:pt x="687" y="128"/>
                  </a:lnTo>
                  <a:lnTo>
                    <a:pt x="687" y="129"/>
                  </a:lnTo>
                  <a:lnTo>
                    <a:pt x="688" y="129"/>
                  </a:lnTo>
                  <a:lnTo>
                    <a:pt x="690" y="131"/>
                  </a:lnTo>
                  <a:lnTo>
                    <a:pt x="691" y="132"/>
                  </a:lnTo>
                  <a:lnTo>
                    <a:pt x="692" y="132"/>
                  </a:lnTo>
                  <a:lnTo>
                    <a:pt x="694" y="134"/>
                  </a:lnTo>
                  <a:lnTo>
                    <a:pt x="695" y="135"/>
                  </a:lnTo>
                  <a:lnTo>
                    <a:pt x="697" y="135"/>
                  </a:lnTo>
                  <a:lnTo>
                    <a:pt x="698" y="137"/>
                  </a:lnTo>
                  <a:lnTo>
                    <a:pt x="700" y="138"/>
                  </a:lnTo>
                  <a:lnTo>
                    <a:pt x="701" y="138"/>
                  </a:lnTo>
                  <a:lnTo>
                    <a:pt x="701" y="139"/>
                  </a:lnTo>
                  <a:lnTo>
                    <a:pt x="702" y="139"/>
                  </a:lnTo>
                  <a:lnTo>
                    <a:pt x="702" y="141"/>
                  </a:lnTo>
                  <a:lnTo>
                    <a:pt x="704" y="141"/>
                  </a:lnTo>
                  <a:lnTo>
                    <a:pt x="705" y="142"/>
                  </a:lnTo>
                  <a:lnTo>
                    <a:pt x="707" y="144"/>
                  </a:lnTo>
                  <a:lnTo>
                    <a:pt x="708" y="144"/>
                  </a:lnTo>
                  <a:lnTo>
                    <a:pt x="708" y="145"/>
                  </a:lnTo>
                  <a:lnTo>
                    <a:pt x="710" y="145"/>
                  </a:lnTo>
                  <a:lnTo>
                    <a:pt x="710" y="147"/>
                  </a:lnTo>
                  <a:lnTo>
                    <a:pt x="711" y="148"/>
                  </a:lnTo>
                  <a:lnTo>
                    <a:pt x="713" y="149"/>
                  </a:lnTo>
                  <a:lnTo>
                    <a:pt x="714" y="149"/>
                  </a:lnTo>
                  <a:lnTo>
                    <a:pt x="714" y="151"/>
                  </a:lnTo>
                  <a:lnTo>
                    <a:pt x="715" y="152"/>
                  </a:lnTo>
                  <a:lnTo>
                    <a:pt x="717" y="154"/>
                  </a:lnTo>
                  <a:lnTo>
                    <a:pt x="718" y="154"/>
                  </a:lnTo>
                  <a:lnTo>
                    <a:pt x="718" y="155"/>
                  </a:lnTo>
                  <a:lnTo>
                    <a:pt x="720" y="157"/>
                  </a:lnTo>
                  <a:lnTo>
                    <a:pt x="721" y="158"/>
                  </a:lnTo>
                  <a:lnTo>
                    <a:pt x="723" y="160"/>
                  </a:lnTo>
                  <a:lnTo>
                    <a:pt x="724" y="161"/>
                  </a:lnTo>
                  <a:lnTo>
                    <a:pt x="725" y="162"/>
                  </a:lnTo>
                  <a:lnTo>
                    <a:pt x="727" y="164"/>
                  </a:lnTo>
                  <a:lnTo>
                    <a:pt x="728" y="165"/>
                  </a:lnTo>
                  <a:lnTo>
                    <a:pt x="728" y="167"/>
                  </a:lnTo>
                  <a:lnTo>
                    <a:pt x="730" y="167"/>
                  </a:lnTo>
                  <a:lnTo>
                    <a:pt x="731" y="168"/>
                  </a:lnTo>
                  <a:lnTo>
                    <a:pt x="731" y="170"/>
                  </a:lnTo>
                  <a:lnTo>
                    <a:pt x="733" y="170"/>
                  </a:lnTo>
                  <a:lnTo>
                    <a:pt x="734" y="171"/>
                  </a:lnTo>
                  <a:lnTo>
                    <a:pt x="734" y="172"/>
                  </a:lnTo>
                  <a:lnTo>
                    <a:pt x="735" y="172"/>
                  </a:lnTo>
                  <a:lnTo>
                    <a:pt x="735" y="174"/>
                  </a:lnTo>
                  <a:lnTo>
                    <a:pt x="737" y="174"/>
                  </a:lnTo>
                  <a:lnTo>
                    <a:pt x="737" y="175"/>
                  </a:lnTo>
                  <a:lnTo>
                    <a:pt x="738" y="177"/>
                  </a:lnTo>
                  <a:lnTo>
                    <a:pt x="740" y="178"/>
                  </a:lnTo>
                  <a:lnTo>
                    <a:pt x="741" y="180"/>
                  </a:lnTo>
                  <a:lnTo>
                    <a:pt x="743" y="181"/>
                  </a:lnTo>
                  <a:lnTo>
                    <a:pt x="743" y="183"/>
                  </a:lnTo>
                  <a:lnTo>
                    <a:pt x="744" y="184"/>
                  </a:lnTo>
                  <a:lnTo>
                    <a:pt x="746" y="185"/>
                  </a:lnTo>
                  <a:lnTo>
                    <a:pt x="747" y="187"/>
                  </a:lnTo>
                  <a:lnTo>
                    <a:pt x="747" y="188"/>
                  </a:lnTo>
                  <a:lnTo>
                    <a:pt x="748" y="190"/>
                  </a:lnTo>
                  <a:lnTo>
                    <a:pt x="750" y="191"/>
                  </a:lnTo>
                  <a:lnTo>
                    <a:pt x="751" y="193"/>
                  </a:lnTo>
                  <a:lnTo>
                    <a:pt x="753" y="194"/>
                  </a:lnTo>
                  <a:lnTo>
                    <a:pt x="754" y="197"/>
                  </a:lnTo>
                  <a:lnTo>
                    <a:pt x="757" y="198"/>
                  </a:lnTo>
                  <a:lnTo>
                    <a:pt x="758" y="200"/>
                  </a:lnTo>
                  <a:lnTo>
                    <a:pt x="760" y="201"/>
                  </a:lnTo>
                  <a:lnTo>
                    <a:pt x="761" y="204"/>
                  </a:lnTo>
                  <a:lnTo>
                    <a:pt x="763" y="205"/>
                  </a:lnTo>
                  <a:lnTo>
                    <a:pt x="763" y="207"/>
                  </a:lnTo>
                  <a:lnTo>
                    <a:pt x="764" y="208"/>
                  </a:lnTo>
                  <a:lnTo>
                    <a:pt x="766" y="210"/>
                  </a:lnTo>
                  <a:lnTo>
                    <a:pt x="767" y="210"/>
                  </a:lnTo>
                  <a:lnTo>
                    <a:pt x="767" y="211"/>
                  </a:lnTo>
                  <a:lnTo>
                    <a:pt x="769" y="213"/>
                  </a:lnTo>
                  <a:lnTo>
                    <a:pt x="770" y="214"/>
                  </a:lnTo>
                  <a:lnTo>
                    <a:pt x="770" y="216"/>
                  </a:lnTo>
                  <a:lnTo>
                    <a:pt x="771" y="216"/>
                  </a:lnTo>
                  <a:lnTo>
                    <a:pt x="771" y="217"/>
                  </a:lnTo>
                  <a:lnTo>
                    <a:pt x="773" y="218"/>
                  </a:lnTo>
                  <a:lnTo>
                    <a:pt x="774" y="220"/>
                  </a:lnTo>
                  <a:lnTo>
                    <a:pt x="776" y="221"/>
                  </a:lnTo>
                  <a:lnTo>
                    <a:pt x="776" y="223"/>
                  </a:lnTo>
                  <a:lnTo>
                    <a:pt x="777" y="224"/>
                  </a:lnTo>
                  <a:lnTo>
                    <a:pt x="779" y="226"/>
                  </a:lnTo>
                  <a:lnTo>
                    <a:pt x="779" y="227"/>
                  </a:lnTo>
                  <a:lnTo>
                    <a:pt x="780" y="228"/>
                  </a:lnTo>
                  <a:lnTo>
                    <a:pt x="781" y="230"/>
                  </a:lnTo>
                  <a:lnTo>
                    <a:pt x="783" y="231"/>
                  </a:lnTo>
                  <a:lnTo>
                    <a:pt x="783" y="233"/>
                  </a:lnTo>
                  <a:lnTo>
                    <a:pt x="784" y="234"/>
                  </a:lnTo>
                  <a:lnTo>
                    <a:pt x="786" y="237"/>
                  </a:lnTo>
                  <a:lnTo>
                    <a:pt x="787" y="239"/>
                  </a:lnTo>
                  <a:lnTo>
                    <a:pt x="789" y="240"/>
                  </a:lnTo>
                  <a:lnTo>
                    <a:pt x="790" y="243"/>
                  </a:lnTo>
                  <a:lnTo>
                    <a:pt x="793" y="246"/>
                  </a:lnTo>
                  <a:lnTo>
                    <a:pt x="794" y="247"/>
                  </a:lnTo>
                  <a:lnTo>
                    <a:pt x="796" y="250"/>
                  </a:lnTo>
                  <a:lnTo>
                    <a:pt x="797" y="251"/>
                  </a:lnTo>
                  <a:lnTo>
                    <a:pt x="799" y="253"/>
                  </a:lnTo>
                  <a:lnTo>
                    <a:pt x="799" y="254"/>
                  </a:lnTo>
                  <a:lnTo>
                    <a:pt x="800" y="256"/>
                  </a:lnTo>
                  <a:lnTo>
                    <a:pt x="802" y="257"/>
                  </a:lnTo>
                  <a:lnTo>
                    <a:pt x="803" y="259"/>
                  </a:lnTo>
                  <a:lnTo>
                    <a:pt x="803" y="260"/>
                  </a:lnTo>
                  <a:lnTo>
                    <a:pt x="804" y="261"/>
                  </a:lnTo>
                  <a:lnTo>
                    <a:pt x="806" y="263"/>
                  </a:lnTo>
                  <a:lnTo>
                    <a:pt x="806" y="264"/>
                  </a:lnTo>
                  <a:lnTo>
                    <a:pt x="807" y="266"/>
                  </a:lnTo>
                  <a:lnTo>
                    <a:pt x="809" y="267"/>
                  </a:lnTo>
                  <a:lnTo>
                    <a:pt x="809" y="269"/>
                  </a:lnTo>
                  <a:lnTo>
                    <a:pt x="810" y="270"/>
                  </a:lnTo>
                  <a:lnTo>
                    <a:pt x="812" y="272"/>
                  </a:lnTo>
                  <a:lnTo>
                    <a:pt x="813" y="273"/>
                  </a:lnTo>
                  <a:lnTo>
                    <a:pt x="813" y="274"/>
                  </a:lnTo>
                  <a:lnTo>
                    <a:pt x="815" y="276"/>
                  </a:lnTo>
                  <a:lnTo>
                    <a:pt x="816" y="277"/>
                  </a:lnTo>
                  <a:lnTo>
                    <a:pt x="816" y="279"/>
                  </a:lnTo>
                  <a:lnTo>
                    <a:pt x="817" y="280"/>
                  </a:lnTo>
                  <a:lnTo>
                    <a:pt x="819" y="282"/>
                  </a:lnTo>
                  <a:lnTo>
                    <a:pt x="820" y="283"/>
                  </a:lnTo>
                  <a:lnTo>
                    <a:pt x="822" y="286"/>
                  </a:lnTo>
                  <a:lnTo>
                    <a:pt x="823" y="287"/>
                  </a:lnTo>
                  <a:lnTo>
                    <a:pt x="825" y="290"/>
                  </a:lnTo>
                  <a:lnTo>
                    <a:pt x="826" y="292"/>
                  </a:lnTo>
                  <a:lnTo>
                    <a:pt x="827" y="295"/>
                  </a:lnTo>
                  <a:lnTo>
                    <a:pt x="829" y="296"/>
                  </a:lnTo>
                  <a:lnTo>
                    <a:pt x="830" y="299"/>
                  </a:lnTo>
                  <a:lnTo>
                    <a:pt x="832" y="300"/>
                  </a:lnTo>
                  <a:lnTo>
                    <a:pt x="833" y="303"/>
                  </a:lnTo>
                  <a:lnTo>
                    <a:pt x="835" y="305"/>
                  </a:lnTo>
                  <a:lnTo>
                    <a:pt x="836" y="306"/>
                  </a:lnTo>
                  <a:lnTo>
                    <a:pt x="837" y="307"/>
                  </a:lnTo>
                  <a:lnTo>
                    <a:pt x="839" y="309"/>
                  </a:lnTo>
                  <a:lnTo>
                    <a:pt x="840" y="310"/>
                  </a:lnTo>
                  <a:lnTo>
                    <a:pt x="840" y="312"/>
                  </a:lnTo>
                  <a:lnTo>
                    <a:pt x="842" y="313"/>
                  </a:lnTo>
                  <a:lnTo>
                    <a:pt x="843" y="315"/>
                  </a:lnTo>
                  <a:lnTo>
                    <a:pt x="843" y="316"/>
                  </a:lnTo>
                  <a:lnTo>
                    <a:pt x="845" y="318"/>
                  </a:lnTo>
                  <a:lnTo>
                    <a:pt x="845" y="319"/>
                  </a:lnTo>
                  <a:lnTo>
                    <a:pt x="846" y="319"/>
                  </a:lnTo>
                  <a:lnTo>
                    <a:pt x="846" y="320"/>
                  </a:lnTo>
                  <a:lnTo>
                    <a:pt x="848" y="322"/>
                  </a:lnTo>
                  <a:lnTo>
                    <a:pt x="848" y="323"/>
                  </a:lnTo>
                  <a:lnTo>
                    <a:pt x="849" y="325"/>
                  </a:lnTo>
                  <a:lnTo>
                    <a:pt x="850" y="326"/>
                  </a:lnTo>
                  <a:lnTo>
                    <a:pt x="850" y="328"/>
                  </a:lnTo>
                  <a:lnTo>
                    <a:pt x="852" y="329"/>
                  </a:lnTo>
                  <a:lnTo>
                    <a:pt x="852" y="330"/>
                  </a:lnTo>
                  <a:lnTo>
                    <a:pt x="853" y="332"/>
                  </a:lnTo>
                  <a:lnTo>
                    <a:pt x="855" y="333"/>
                  </a:lnTo>
                  <a:lnTo>
                    <a:pt x="855" y="335"/>
                  </a:lnTo>
                  <a:lnTo>
                    <a:pt x="856" y="336"/>
                  </a:lnTo>
                  <a:lnTo>
                    <a:pt x="858" y="338"/>
                  </a:lnTo>
                  <a:lnTo>
                    <a:pt x="858" y="339"/>
                  </a:lnTo>
                  <a:lnTo>
                    <a:pt x="859" y="342"/>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19" name="Freeform 25">
              <a:extLst>
                <a:ext uri="{FF2B5EF4-FFF2-40B4-BE49-F238E27FC236}">
                  <a16:creationId xmlns:a16="http://schemas.microsoft.com/office/drawing/2014/main" id="{F2458F2B-6A42-054C-9D22-B30EC1A20B4E}"/>
                </a:ext>
              </a:extLst>
            </p:cNvPr>
            <p:cNvSpPr>
              <a:spLocks/>
            </p:cNvSpPr>
            <p:nvPr/>
          </p:nvSpPr>
          <p:spPr bwMode="auto">
            <a:xfrm>
              <a:off x="3241" y="1948"/>
              <a:ext cx="430" cy="171"/>
            </a:xfrm>
            <a:custGeom>
              <a:avLst/>
              <a:gdLst>
                <a:gd name="T0" fmla="*/ 1 w 859"/>
                <a:gd name="T1" fmla="*/ 1 h 342"/>
                <a:gd name="T2" fmla="*/ 1 w 859"/>
                <a:gd name="T3" fmla="*/ 1 h 342"/>
                <a:gd name="T4" fmla="*/ 1 w 859"/>
                <a:gd name="T5" fmla="*/ 1 h 342"/>
                <a:gd name="T6" fmla="*/ 1 w 859"/>
                <a:gd name="T7" fmla="*/ 1 h 342"/>
                <a:gd name="T8" fmla="*/ 1 w 859"/>
                <a:gd name="T9" fmla="*/ 1 h 342"/>
                <a:gd name="T10" fmla="*/ 1 w 859"/>
                <a:gd name="T11" fmla="*/ 1 h 342"/>
                <a:gd name="T12" fmla="*/ 1 w 859"/>
                <a:gd name="T13" fmla="*/ 1 h 342"/>
                <a:gd name="T14" fmla="*/ 1 w 859"/>
                <a:gd name="T15" fmla="*/ 1 h 342"/>
                <a:gd name="T16" fmla="*/ 1 w 859"/>
                <a:gd name="T17" fmla="*/ 1 h 342"/>
                <a:gd name="T18" fmla="*/ 1 w 859"/>
                <a:gd name="T19" fmla="*/ 1 h 342"/>
                <a:gd name="T20" fmla="*/ 1 w 859"/>
                <a:gd name="T21" fmla="*/ 1 h 342"/>
                <a:gd name="T22" fmla="*/ 1 w 859"/>
                <a:gd name="T23" fmla="*/ 1 h 342"/>
                <a:gd name="T24" fmla="*/ 1 w 859"/>
                <a:gd name="T25" fmla="*/ 1 h 342"/>
                <a:gd name="T26" fmla="*/ 1 w 859"/>
                <a:gd name="T27" fmla="*/ 1 h 342"/>
                <a:gd name="T28" fmla="*/ 1 w 859"/>
                <a:gd name="T29" fmla="*/ 1 h 342"/>
                <a:gd name="T30" fmla="*/ 1 w 859"/>
                <a:gd name="T31" fmla="*/ 1 h 342"/>
                <a:gd name="T32" fmla="*/ 1 w 859"/>
                <a:gd name="T33" fmla="*/ 1 h 342"/>
                <a:gd name="T34" fmla="*/ 1 w 859"/>
                <a:gd name="T35" fmla="*/ 1 h 342"/>
                <a:gd name="T36" fmla="*/ 1 w 859"/>
                <a:gd name="T37" fmla="*/ 1 h 342"/>
                <a:gd name="T38" fmla="*/ 1 w 859"/>
                <a:gd name="T39" fmla="*/ 1 h 342"/>
                <a:gd name="T40" fmla="*/ 1 w 859"/>
                <a:gd name="T41" fmla="*/ 1 h 342"/>
                <a:gd name="T42" fmla="*/ 1 w 859"/>
                <a:gd name="T43" fmla="*/ 1 h 342"/>
                <a:gd name="T44" fmla="*/ 1 w 859"/>
                <a:gd name="T45" fmla="*/ 1 h 342"/>
                <a:gd name="T46" fmla="*/ 1 w 859"/>
                <a:gd name="T47" fmla="*/ 1 h 342"/>
                <a:gd name="T48" fmla="*/ 1 w 859"/>
                <a:gd name="T49" fmla="*/ 1 h 342"/>
                <a:gd name="T50" fmla="*/ 1 w 859"/>
                <a:gd name="T51" fmla="*/ 1 h 342"/>
                <a:gd name="T52" fmla="*/ 1 w 859"/>
                <a:gd name="T53" fmla="*/ 1 h 342"/>
                <a:gd name="T54" fmla="*/ 1 w 859"/>
                <a:gd name="T55" fmla="*/ 1 h 342"/>
                <a:gd name="T56" fmla="*/ 1 w 859"/>
                <a:gd name="T57" fmla="*/ 1 h 342"/>
                <a:gd name="T58" fmla="*/ 1 w 859"/>
                <a:gd name="T59" fmla="*/ 1 h 342"/>
                <a:gd name="T60" fmla="*/ 1 w 859"/>
                <a:gd name="T61" fmla="*/ 1 h 342"/>
                <a:gd name="T62" fmla="*/ 1 w 859"/>
                <a:gd name="T63" fmla="*/ 1 h 342"/>
                <a:gd name="T64" fmla="*/ 1 w 859"/>
                <a:gd name="T65" fmla="*/ 1 h 342"/>
                <a:gd name="T66" fmla="*/ 1 w 859"/>
                <a:gd name="T67" fmla="*/ 1 h 342"/>
                <a:gd name="T68" fmla="*/ 1 w 859"/>
                <a:gd name="T69" fmla="*/ 1 h 342"/>
                <a:gd name="T70" fmla="*/ 1 w 859"/>
                <a:gd name="T71" fmla="*/ 1 h 342"/>
                <a:gd name="T72" fmla="*/ 1 w 859"/>
                <a:gd name="T73" fmla="*/ 1 h 342"/>
                <a:gd name="T74" fmla="*/ 1 w 859"/>
                <a:gd name="T75" fmla="*/ 1 h 342"/>
                <a:gd name="T76" fmla="*/ 1 w 859"/>
                <a:gd name="T77" fmla="*/ 1 h 342"/>
                <a:gd name="T78" fmla="*/ 1 w 859"/>
                <a:gd name="T79" fmla="*/ 1 h 342"/>
                <a:gd name="T80" fmla="*/ 1 w 859"/>
                <a:gd name="T81" fmla="*/ 1 h 342"/>
                <a:gd name="T82" fmla="*/ 1 w 859"/>
                <a:gd name="T83" fmla="*/ 1 h 342"/>
                <a:gd name="T84" fmla="*/ 1 w 859"/>
                <a:gd name="T85" fmla="*/ 1 h 342"/>
                <a:gd name="T86" fmla="*/ 1 w 859"/>
                <a:gd name="T87" fmla="*/ 1 h 342"/>
                <a:gd name="T88" fmla="*/ 1 w 859"/>
                <a:gd name="T89" fmla="*/ 1 h 342"/>
                <a:gd name="T90" fmla="*/ 1 w 859"/>
                <a:gd name="T91" fmla="*/ 1 h 342"/>
                <a:gd name="T92" fmla="*/ 1 w 859"/>
                <a:gd name="T93" fmla="*/ 1 h 342"/>
                <a:gd name="T94" fmla="*/ 1 w 859"/>
                <a:gd name="T95" fmla="*/ 1 h 342"/>
                <a:gd name="T96" fmla="*/ 1 w 859"/>
                <a:gd name="T97" fmla="*/ 1 h 342"/>
                <a:gd name="T98" fmla="*/ 1 w 859"/>
                <a:gd name="T99" fmla="*/ 1 h 342"/>
                <a:gd name="T100" fmla="*/ 1 w 859"/>
                <a:gd name="T101" fmla="*/ 1 h 342"/>
                <a:gd name="T102" fmla="*/ 1 w 859"/>
                <a:gd name="T103" fmla="*/ 1 h 342"/>
                <a:gd name="T104" fmla="*/ 1 w 859"/>
                <a:gd name="T105" fmla="*/ 1 h 342"/>
                <a:gd name="T106" fmla="*/ 1 w 859"/>
                <a:gd name="T107" fmla="*/ 1 h 342"/>
                <a:gd name="T108" fmla="*/ 1 w 859"/>
                <a:gd name="T109" fmla="*/ 1 h 342"/>
                <a:gd name="T110" fmla="*/ 1 w 859"/>
                <a:gd name="T111" fmla="*/ 1 h 342"/>
                <a:gd name="T112" fmla="*/ 1 w 859"/>
                <a:gd name="T113" fmla="*/ 1 h 342"/>
                <a:gd name="T114" fmla="*/ 1 w 859"/>
                <a:gd name="T115" fmla="*/ 1 h 342"/>
                <a:gd name="T116" fmla="*/ 1 w 859"/>
                <a:gd name="T117" fmla="*/ 1 h 342"/>
                <a:gd name="T118" fmla="*/ 1 w 859"/>
                <a:gd name="T119" fmla="*/ 1 h 342"/>
                <a:gd name="T120" fmla="*/ 1 w 859"/>
                <a:gd name="T121" fmla="*/ 1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59"/>
                <a:gd name="T184" fmla="*/ 0 h 342"/>
                <a:gd name="T185" fmla="*/ 859 w 859"/>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59" h="342">
                  <a:moveTo>
                    <a:pt x="0" y="342"/>
                  </a:moveTo>
                  <a:lnTo>
                    <a:pt x="33" y="342"/>
                  </a:lnTo>
                  <a:lnTo>
                    <a:pt x="65" y="342"/>
                  </a:lnTo>
                  <a:lnTo>
                    <a:pt x="93" y="342"/>
                  </a:lnTo>
                  <a:lnTo>
                    <a:pt x="119" y="342"/>
                  </a:lnTo>
                  <a:lnTo>
                    <a:pt x="145" y="342"/>
                  </a:lnTo>
                  <a:lnTo>
                    <a:pt x="168" y="342"/>
                  </a:lnTo>
                  <a:lnTo>
                    <a:pt x="190" y="342"/>
                  </a:lnTo>
                  <a:lnTo>
                    <a:pt x="210" y="342"/>
                  </a:lnTo>
                  <a:lnTo>
                    <a:pt x="228" y="342"/>
                  </a:lnTo>
                  <a:lnTo>
                    <a:pt x="246" y="342"/>
                  </a:lnTo>
                  <a:lnTo>
                    <a:pt x="260" y="342"/>
                  </a:lnTo>
                  <a:lnTo>
                    <a:pt x="274" y="342"/>
                  </a:lnTo>
                  <a:lnTo>
                    <a:pt x="287" y="342"/>
                  </a:lnTo>
                  <a:lnTo>
                    <a:pt x="300" y="342"/>
                  </a:lnTo>
                  <a:lnTo>
                    <a:pt x="310" y="341"/>
                  </a:lnTo>
                  <a:lnTo>
                    <a:pt x="320" y="341"/>
                  </a:lnTo>
                  <a:lnTo>
                    <a:pt x="329" y="341"/>
                  </a:lnTo>
                  <a:lnTo>
                    <a:pt x="336" y="341"/>
                  </a:lnTo>
                  <a:lnTo>
                    <a:pt x="343" y="341"/>
                  </a:lnTo>
                  <a:lnTo>
                    <a:pt x="349" y="341"/>
                  </a:lnTo>
                  <a:lnTo>
                    <a:pt x="355" y="341"/>
                  </a:lnTo>
                  <a:lnTo>
                    <a:pt x="359" y="341"/>
                  </a:lnTo>
                  <a:lnTo>
                    <a:pt x="363" y="341"/>
                  </a:lnTo>
                  <a:lnTo>
                    <a:pt x="366" y="341"/>
                  </a:lnTo>
                  <a:lnTo>
                    <a:pt x="371" y="341"/>
                  </a:lnTo>
                  <a:lnTo>
                    <a:pt x="373" y="341"/>
                  </a:lnTo>
                  <a:lnTo>
                    <a:pt x="376" y="341"/>
                  </a:lnTo>
                  <a:lnTo>
                    <a:pt x="378" y="341"/>
                  </a:lnTo>
                  <a:lnTo>
                    <a:pt x="381" y="341"/>
                  </a:lnTo>
                  <a:lnTo>
                    <a:pt x="384" y="341"/>
                  </a:lnTo>
                  <a:lnTo>
                    <a:pt x="385" y="341"/>
                  </a:lnTo>
                  <a:lnTo>
                    <a:pt x="388" y="339"/>
                  </a:lnTo>
                  <a:lnTo>
                    <a:pt x="391" y="339"/>
                  </a:lnTo>
                  <a:lnTo>
                    <a:pt x="392" y="339"/>
                  </a:lnTo>
                  <a:lnTo>
                    <a:pt x="395" y="339"/>
                  </a:lnTo>
                  <a:lnTo>
                    <a:pt x="396" y="339"/>
                  </a:lnTo>
                  <a:lnTo>
                    <a:pt x="398" y="339"/>
                  </a:lnTo>
                  <a:lnTo>
                    <a:pt x="399" y="339"/>
                  </a:lnTo>
                  <a:lnTo>
                    <a:pt x="402" y="339"/>
                  </a:lnTo>
                  <a:lnTo>
                    <a:pt x="404" y="339"/>
                  </a:lnTo>
                  <a:lnTo>
                    <a:pt x="405" y="338"/>
                  </a:lnTo>
                  <a:lnTo>
                    <a:pt x="407" y="338"/>
                  </a:lnTo>
                  <a:lnTo>
                    <a:pt x="408" y="338"/>
                  </a:lnTo>
                  <a:lnTo>
                    <a:pt x="409" y="338"/>
                  </a:lnTo>
                  <a:lnTo>
                    <a:pt x="411" y="338"/>
                  </a:lnTo>
                  <a:lnTo>
                    <a:pt x="412" y="338"/>
                  </a:lnTo>
                  <a:lnTo>
                    <a:pt x="414" y="338"/>
                  </a:lnTo>
                  <a:lnTo>
                    <a:pt x="415" y="338"/>
                  </a:lnTo>
                  <a:lnTo>
                    <a:pt x="417" y="338"/>
                  </a:lnTo>
                  <a:lnTo>
                    <a:pt x="418" y="338"/>
                  </a:lnTo>
                  <a:lnTo>
                    <a:pt x="419" y="336"/>
                  </a:lnTo>
                  <a:lnTo>
                    <a:pt x="421" y="336"/>
                  </a:lnTo>
                  <a:lnTo>
                    <a:pt x="422" y="336"/>
                  </a:lnTo>
                  <a:lnTo>
                    <a:pt x="424" y="336"/>
                  </a:lnTo>
                  <a:lnTo>
                    <a:pt x="425" y="336"/>
                  </a:lnTo>
                  <a:lnTo>
                    <a:pt x="427" y="336"/>
                  </a:lnTo>
                  <a:lnTo>
                    <a:pt x="428" y="336"/>
                  </a:lnTo>
                  <a:lnTo>
                    <a:pt x="431" y="335"/>
                  </a:lnTo>
                  <a:lnTo>
                    <a:pt x="432" y="335"/>
                  </a:lnTo>
                  <a:lnTo>
                    <a:pt x="434" y="335"/>
                  </a:lnTo>
                  <a:lnTo>
                    <a:pt x="437" y="335"/>
                  </a:lnTo>
                  <a:lnTo>
                    <a:pt x="438" y="335"/>
                  </a:lnTo>
                  <a:lnTo>
                    <a:pt x="441" y="334"/>
                  </a:lnTo>
                  <a:lnTo>
                    <a:pt x="444" y="334"/>
                  </a:lnTo>
                  <a:lnTo>
                    <a:pt x="445" y="334"/>
                  </a:lnTo>
                  <a:lnTo>
                    <a:pt x="447" y="334"/>
                  </a:lnTo>
                  <a:lnTo>
                    <a:pt x="450" y="334"/>
                  </a:lnTo>
                  <a:lnTo>
                    <a:pt x="451" y="332"/>
                  </a:lnTo>
                  <a:lnTo>
                    <a:pt x="453" y="332"/>
                  </a:lnTo>
                  <a:lnTo>
                    <a:pt x="454" y="332"/>
                  </a:lnTo>
                  <a:lnTo>
                    <a:pt x="455" y="332"/>
                  </a:lnTo>
                  <a:lnTo>
                    <a:pt x="457" y="332"/>
                  </a:lnTo>
                  <a:lnTo>
                    <a:pt x="458" y="332"/>
                  </a:lnTo>
                  <a:lnTo>
                    <a:pt x="460" y="331"/>
                  </a:lnTo>
                  <a:lnTo>
                    <a:pt x="461" y="331"/>
                  </a:lnTo>
                  <a:lnTo>
                    <a:pt x="463" y="331"/>
                  </a:lnTo>
                  <a:lnTo>
                    <a:pt x="464" y="331"/>
                  </a:lnTo>
                  <a:lnTo>
                    <a:pt x="465" y="329"/>
                  </a:lnTo>
                  <a:lnTo>
                    <a:pt x="467" y="329"/>
                  </a:lnTo>
                  <a:lnTo>
                    <a:pt x="468" y="329"/>
                  </a:lnTo>
                  <a:lnTo>
                    <a:pt x="470" y="329"/>
                  </a:lnTo>
                  <a:lnTo>
                    <a:pt x="471" y="328"/>
                  </a:lnTo>
                  <a:lnTo>
                    <a:pt x="473" y="328"/>
                  </a:lnTo>
                  <a:lnTo>
                    <a:pt x="474" y="328"/>
                  </a:lnTo>
                  <a:lnTo>
                    <a:pt x="475" y="326"/>
                  </a:lnTo>
                  <a:lnTo>
                    <a:pt x="477" y="326"/>
                  </a:lnTo>
                  <a:lnTo>
                    <a:pt x="480" y="326"/>
                  </a:lnTo>
                  <a:lnTo>
                    <a:pt x="481" y="325"/>
                  </a:lnTo>
                  <a:lnTo>
                    <a:pt x="483" y="325"/>
                  </a:lnTo>
                  <a:lnTo>
                    <a:pt x="486" y="324"/>
                  </a:lnTo>
                  <a:lnTo>
                    <a:pt x="488" y="324"/>
                  </a:lnTo>
                  <a:lnTo>
                    <a:pt x="490" y="322"/>
                  </a:lnTo>
                  <a:lnTo>
                    <a:pt x="493" y="322"/>
                  </a:lnTo>
                  <a:lnTo>
                    <a:pt x="496" y="321"/>
                  </a:lnTo>
                  <a:lnTo>
                    <a:pt x="498" y="321"/>
                  </a:lnTo>
                  <a:lnTo>
                    <a:pt x="500" y="319"/>
                  </a:lnTo>
                  <a:lnTo>
                    <a:pt x="503" y="319"/>
                  </a:lnTo>
                  <a:lnTo>
                    <a:pt x="504" y="318"/>
                  </a:lnTo>
                  <a:lnTo>
                    <a:pt x="506" y="318"/>
                  </a:lnTo>
                  <a:lnTo>
                    <a:pt x="509" y="316"/>
                  </a:lnTo>
                  <a:lnTo>
                    <a:pt x="510" y="316"/>
                  </a:lnTo>
                  <a:lnTo>
                    <a:pt x="511" y="316"/>
                  </a:lnTo>
                  <a:lnTo>
                    <a:pt x="513" y="315"/>
                  </a:lnTo>
                  <a:lnTo>
                    <a:pt x="514" y="315"/>
                  </a:lnTo>
                  <a:lnTo>
                    <a:pt x="516" y="315"/>
                  </a:lnTo>
                  <a:lnTo>
                    <a:pt x="517" y="313"/>
                  </a:lnTo>
                  <a:lnTo>
                    <a:pt x="519" y="313"/>
                  </a:lnTo>
                  <a:lnTo>
                    <a:pt x="520" y="313"/>
                  </a:lnTo>
                  <a:lnTo>
                    <a:pt x="521" y="312"/>
                  </a:lnTo>
                  <a:lnTo>
                    <a:pt x="523" y="312"/>
                  </a:lnTo>
                  <a:lnTo>
                    <a:pt x="524" y="312"/>
                  </a:lnTo>
                  <a:lnTo>
                    <a:pt x="524" y="311"/>
                  </a:lnTo>
                  <a:lnTo>
                    <a:pt x="526" y="311"/>
                  </a:lnTo>
                  <a:lnTo>
                    <a:pt x="527" y="309"/>
                  </a:lnTo>
                  <a:lnTo>
                    <a:pt x="529" y="309"/>
                  </a:lnTo>
                  <a:lnTo>
                    <a:pt x="530" y="308"/>
                  </a:lnTo>
                  <a:lnTo>
                    <a:pt x="532" y="308"/>
                  </a:lnTo>
                  <a:lnTo>
                    <a:pt x="533" y="306"/>
                  </a:lnTo>
                  <a:lnTo>
                    <a:pt x="534" y="306"/>
                  </a:lnTo>
                  <a:lnTo>
                    <a:pt x="536" y="305"/>
                  </a:lnTo>
                  <a:lnTo>
                    <a:pt x="539" y="305"/>
                  </a:lnTo>
                  <a:lnTo>
                    <a:pt x="540" y="303"/>
                  </a:lnTo>
                  <a:lnTo>
                    <a:pt x="542" y="302"/>
                  </a:lnTo>
                  <a:lnTo>
                    <a:pt x="544" y="302"/>
                  </a:lnTo>
                  <a:lnTo>
                    <a:pt x="546" y="301"/>
                  </a:lnTo>
                  <a:lnTo>
                    <a:pt x="549" y="299"/>
                  </a:lnTo>
                  <a:lnTo>
                    <a:pt x="552" y="298"/>
                  </a:lnTo>
                  <a:lnTo>
                    <a:pt x="553" y="298"/>
                  </a:lnTo>
                  <a:lnTo>
                    <a:pt x="554" y="296"/>
                  </a:lnTo>
                  <a:lnTo>
                    <a:pt x="557" y="295"/>
                  </a:lnTo>
                  <a:lnTo>
                    <a:pt x="559" y="295"/>
                  </a:lnTo>
                  <a:lnTo>
                    <a:pt x="560" y="293"/>
                  </a:lnTo>
                  <a:lnTo>
                    <a:pt x="562" y="293"/>
                  </a:lnTo>
                  <a:lnTo>
                    <a:pt x="563" y="292"/>
                  </a:lnTo>
                  <a:lnTo>
                    <a:pt x="565" y="292"/>
                  </a:lnTo>
                  <a:lnTo>
                    <a:pt x="566" y="290"/>
                  </a:lnTo>
                  <a:lnTo>
                    <a:pt x="567" y="290"/>
                  </a:lnTo>
                  <a:lnTo>
                    <a:pt x="567" y="289"/>
                  </a:lnTo>
                  <a:lnTo>
                    <a:pt x="569" y="289"/>
                  </a:lnTo>
                  <a:lnTo>
                    <a:pt x="570" y="288"/>
                  </a:lnTo>
                  <a:lnTo>
                    <a:pt x="572" y="288"/>
                  </a:lnTo>
                  <a:lnTo>
                    <a:pt x="573" y="288"/>
                  </a:lnTo>
                  <a:lnTo>
                    <a:pt x="573" y="286"/>
                  </a:lnTo>
                  <a:lnTo>
                    <a:pt x="575" y="286"/>
                  </a:lnTo>
                  <a:lnTo>
                    <a:pt x="576" y="285"/>
                  </a:lnTo>
                  <a:lnTo>
                    <a:pt x="577" y="285"/>
                  </a:lnTo>
                  <a:lnTo>
                    <a:pt x="579" y="283"/>
                  </a:lnTo>
                  <a:lnTo>
                    <a:pt x="580" y="283"/>
                  </a:lnTo>
                  <a:lnTo>
                    <a:pt x="582" y="282"/>
                  </a:lnTo>
                  <a:lnTo>
                    <a:pt x="583" y="280"/>
                  </a:lnTo>
                  <a:lnTo>
                    <a:pt x="585" y="280"/>
                  </a:lnTo>
                  <a:lnTo>
                    <a:pt x="588" y="279"/>
                  </a:lnTo>
                  <a:lnTo>
                    <a:pt x="589" y="279"/>
                  </a:lnTo>
                  <a:lnTo>
                    <a:pt x="590" y="278"/>
                  </a:lnTo>
                  <a:lnTo>
                    <a:pt x="592" y="276"/>
                  </a:lnTo>
                  <a:lnTo>
                    <a:pt x="595" y="275"/>
                  </a:lnTo>
                  <a:lnTo>
                    <a:pt x="596" y="275"/>
                  </a:lnTo>
                  <a:lnTo>
                    <a:pt x="598" y="273"/>
                  </a:lnTo>
                  <a:lnTo>
                    <a:pt x="600" y="272"/>
                  </a:lnTo>
                  <a:lnTo>
                    <a:pt x="602" y="270"/>
                  </a:lnTo>
                  <a:lnTo>
                    <a:pt x="603" y="270"/>
                  </a:lnTo>
                  <a:lnTo>
                    <a:pt x="605" y="269"/>
                  </a:lnTo>
                  <a:lnTo>
                    <a:pt x="606" y="269"/>
                  </a:lnTo>
                  <a:lnTo>
                    <a:pt x="608" y="267"/>
                  </a:lnTo>
                  <a:lnTo>
                    <a:pt x="609" y="267"/>
                  </a:lnTo>
                  <a:lnTo>
                    <a:pt x="611" y="266"/>
                  </a:lnTo>
                  <a:lnTo>
                    <a:pt x="612" y="265"/>
                  </a:lnTo>
                  <a:lnTo>
                    <a:pt x="613" y="265"/>
                  </a:lnTo>
                  <a:lnTo>
                    <a:pt x="615" y="263"/>
                  </a:lnTo>
                  <a:lnTo>
                    <a:pt x="616" y="263"/>
                  </a:lnTo>
                  <a:lnTo>
                    <a:pt x="618" y="262"/>
                  </a:lnTo>
                  <a:lnTo>
                    <a:pt x="619" y="260"/>
                  </a:lnTo>
                  <a:lnTo>
                    <a:pt x="621" y="260"/>
                  </a:lnTo>
                  <a:lnTo>
                    <a:pt x="622" y="259"/>
                  </a:lnTo>
                  <a:lnTo>
                    <a:pt x="623" y="259"/>
                  </a:lnTo>
                  <a:lnTo>
                    <a:pt x="623" y="257"/>
                  </a:lnTo>
                  <a:lnTo>
                    <a:pt x="625" y="257"/>
                  </a:lnTo>
                  <a:lnTo>
                    <a:pt x="626" y="256"/>
                  </a:lnTo>
                  <a:lnTo>
                    <a:pt x="628" y="256"/>
                  </a:lnTo>
                  <a:lnTo>
                    <a:pt x="629" y="255"/>
                  </a:lnTo>
                  <a:lnTo>
                    <a:pt x="631" y="255"/>
                  </a:lnTo>
                  <a:lnTo>
                    <a:pt x="632" y="253"/>
                  </a:lnTo>
                  <a:lnTo>
                    <a:pt x="634" y="252"/>
                  </a:lnTo>
                  <a:lnTo>
                    <a:pt x="635" y="250"/>
                  </a:lnTo>
                  <a:lnTo>
                    <a:pt x="636" y="250"/>
                  </a:lnTo>
                  <a:lnTo>
                    <a:pt x="638" y="249"/>
                  </a:lnTo>
                  <a:lnTo>
                    <a:pt x="639" y="247"/>
                  </a:lnTo>
                  <a:lnTo>
                    <a:pt x="641" y="247"/>
                  </a:lnTo>
                  <a:lnTo>
                    <a:pt x="642" y="246"/>
                  </a:lnTo>
                  <a:lnTo>
                    <a:pt x="644" y="246"/>
                  </a:lnTo>
                  <a:lnTo>
                    <a:pt x="644" y="245"/>
                  </a:lnTo>
                  <a:lnTo>
                    <a:pt x="645" y="245"/>
                  </a:lnTo>
                  <a:lnTo>
                    <a:pt x="646" y="243"/>
                  </a:lnTo>
                  <a:lnTo>
                    <a:pt x="648" y="242"/>
                  </a:lnTo>
                  <a:lnTo>
                    <a:pt x="649" y="242"/>
                  </a:lnTo>
                  <a:lnTo>
                    <a:pt x="651" y="240"/>
                  </a:lnTo>
                  <a:lnTo>
                    <a:pt x="652" y="240"/>
                  </a:lnTo>
                  <a:lnTo>
                    <a:pt x="652" y="239"/>
                  </a:lnTo>
                  <a:lnTo>
                    <a:pt x="654" y="239"/>
                  </a:lnTo>
                  <a:lnTo>
                    <a:pt x="654" y="237"/>
                  </a:lnTo>
                  <a:lnTo>
                    <a:pt x="655" y="237"/>
                  </a:lnTo>
                  <a:lnTo>
                    <a:pt x="656" y="236"/>
                  </a:lnTo>
                  <a:lnTo>
                    <a:pt x="658" y="236"/>
                  </a:lnTo>
                  <a:lnTo>
                    <a:pt x="658" y="234"/>
                  </a:lnTo>
                  <a:lnTo>
                    <a:pt x="659" y="234"/>
                  </a:lnTo>
                  <a:lnTo>
                    <a:pt x="661" y="233"/>
                  </a:lnTo>
                  <a:lnTo>
                    <a:pt x="662" y="232"/>
                  </a:lnTo>
                  <a:lnTo>
                    <a:pt x="664" y="232"/>
                  </a:lnTo>
                  <a:lnTo>
                    <a:pt x="664" y="230"/>
                  </a:lnTo>
                  <a:lnTo>
                    <a:pt x="665" y="229"/>
                  </a:lnTo>
                  <a:lnTo>
                    <a:pt x="667" y="229"/>
                  </a:lnTo>
                  <a:lnTo>
                    <a:pt x="668" y="227"/>
                  </a:lnTo>
                  <a:lnTo>
                    <a:pt x="669" y="226"/>
                  </a:lnTo>
                  <a:lnTo>
                    <a:pt x="671" y="226"/>
                  </a:lnTo>
                  <a:lnTo>
                    <a:pt x="671" y="224"/>
                  </a:lnTo>
                  <a:lnTo>
                    <a:pt x="672" y="224"/>
                  </a:lnTo>
                  <a:lnTo>
                    <a:pt x="672" y="223"/>
                  </a:lnTo>
                  <a:lnTo>
                    <a:pt x="674" y="223"/>
                  </a:lnTo>
                  <a:lnTo>
                    <a:pt x="675" y="222"/>
                  </a:lnTo>
                  <a:lnTo>
                    <a:pt x="677" y="222"/>
                  </a:lnTo>
                  <a:lnTo>
                    <a:pt x="677" y="220"/>
                  </a:lnTo>
                  <a:lnTo>
                    <a:pt x="678" y="220"/>
                  </a:lnTo>
                  <a:lnTo>
                    <a:pt x="678" y="219"/>
                  </a:lnTo>
                  <a:lnTo>
                    <a:pt x="679" y="219"/>
                  </a:lnTo>
                  <a:lnTo>
                    <a:pt x="681" y="217"/>
                  </a:lnTo>
                  <a:lnTo>
                    <a:pt x="682" y="217"/>
                  </a:lnTo>
                  <a:lnTo>
                    <a:pt x="682" y="216"/>
                  </a:lnTo>
                  <a:lnTo>
                    <a:pt x="684" y="216"/>
                  </a:lnTo>
                  <a:lnTo>
                    <a:pt x="684" y="214"/>
                  </a:lnTo>
                  <a:lnTo>
                    <a:pt x="685" y="214"/>
                  </a:lnTo>
                  <a:lnTo>
                    <a:pt x="687" y="214"/>
                  </a:lnTo>
                  <a:lnTo>
                    <a:pt x="687" y="213"/>
                  </a:lnTo>
                  <a:lnTo>
                    <a:pt x="688" y="213"/>
                  </a:lnTo>
                  <a:lnTo>
                    <a:pt x="690" y="211"/>
                  </a:lnTo>
                  <a:lnTo>
                    <a:pt x="691" y="210"/>
                  </a:lnTo>
                  <a:lnTo>
                    <a:pt x="692" y="210"/>
                  </a:lnTo>
                  <a:lnTo>
                    <a:pt x="694" y="209"/>
                  </a:lnTo>
                  <a:lnTo>
                    <a:pt x="695" y="207"/>
                  </a:lnTo>
                  <a:lnTo>
                    <a:pt x="697" y="206"/>
                  </a:lnTo>
                  <a:lnTo>
                    <a:pt x="698" y="206"/>
                  </a:lnTo>
                  <a:lnTo>
                    <a:pt x="698" y="204"/>
                  </a:lnTo>
                  <a:lnTo>
                    <a:pt x="700" y="204"/>
                  </a:lnTo>
                  <a:lnTo>
                    <a:pt x="701" y="204"/>
                  </a:lnTo>
                  <a:lnTo>
                    <a:pt x="701" y="203"/>
                  </a:lnTo>
                  <a:lnTo>
                    <a:pt x="702" y="203"/>
                  </a:lnTo>
                  <a:lnTo>
                    <a:pt x="702" y="201"/>
                  </a:lnTo>
                  <a:lnTo>
                    <a:pt x="704" y="201"/>
                  </a:lnTo>
                  <a:lnTo>
                    <a:pt x="705" y="200"/>
                  </a:lnTo>
                  <a:lnTo>
                    <a:pt x="707" y="199"/>
                  </a:lnTo>
                  <a:lnTo>
                    <a:pt x="708" y="197"/>
                  </a:lnTo>
                  <a:lnTo>
                    <a:pt x="710" y="196"/>
                  </a:lnTo>
                  <a:lnTo>
                    <a:pt x="711" y="194"/>
                  </a:lnTo>
                  <a:lnTo>
                    <a:pt x="713" y="193"/>
                  </a:lnTo>
                  <a:lnTo>
                    <a:pt x="714" y="193"/>
                  </a:lnTo>
                  <a:lnTo>
                    <a:pt x="714" y="191"/>
                  </a:lnTo>
                  <a:lnTo>
                    <a:pt x="715" y="190"/>
                  </a:lnTo>
                  <a:lnTo>
                    <a:pt x="717" y="189"/>
                  </a:lnTo>
                  <a:lnTo>
                    <a:pt x="718" y="187"/>
                  </a:lnTo>
                  <a:lnTo>
                    <a:pt x="720" y="186"/>
                  </a:lnTo>
                  <a:lnTo>
                    <a:pt x="721" y="184"/>
                  </a:lnTo>
                  <a:lnTo>
                    <a:pt x="723" y="183"/>
                  </a:lnTo>
                  <a:lnTo>
                    <a:pt x="724" y="181"/>
                  </a:lnTo>
                  <a:lnTo>
                    <a:pt x="725" y="180"/>
                  </a:lnTo>
                  <a:lnTo>
                    <a:pt x="727" y="178"/>
                  </a:lnTo>
                  <a:lnTo>
                    <a:pt x="728" y="177"/>
                  </a:lnTo>
                  <a:lnTo>
                    <a:pt x="728" y="176"/>
                  </a:lnTo>
                  <a:lnTo>
                    <a:pt x="730" y="176"/>
                  </a:lnTo>
                  <a:lnTo>
                    <a:pt x="731" y="174"/>
                  </a:lnTo>
                  <a:lnTo>
                    <a:pt x="731" y="173"/>
                  </a:lnTo>
                  <a:lnTo>
                    <a:pt x="733" y="173"/>
                  </a:lnTo>
                  <a:lnTo>
                    <a:pt x="734" y="171"/>
                  </a:lnTo>
                  <a:lnTo>
                    <a:pt x="734" y="170"/>
                  </a:lnTo>
                  <a:lnTo>
                    <a:pt x="735" y="170"/>
                  </a:lnTo>
                  <a:lnTo>
                    <a:pt x="735" y="168"/>
                  </a:lnTo>
                  <a:lnTo>
                    <a:pt x="737" y="168"/>
                  </a:lnTo>
                  <a:lnTo>
                    <a:pt x="737" y="167"/>
                  </a:lnTo>
                  <a:lnTo>
                    <a:pt x="738" y="166"/>
                  </a:lnTo>
                  <a:lnTo>
                    <a:pt x="740" y="164"/>
                  </a:lnTo>
                  <a:lnTo>
                    <a:pt x="741" y="163"/>
                  </a:lnTo>
                  <a:lnTo>
                    <a:pt x="743" y="161"/>
                  </a:lnTo>
                  <a:lnTo>
                    <a:pt x="743" y="160"/>
                  </a:lnTo>
                  <a:lnTo>
                    <a:pt x="744" y="158"/>
                  </a:lnTo>
                  <a:lnTo>
                    <a:pt x="746" y="157"/>
                  </a:lnTo>
                  <a:lnTo>
                    <a:pt x="747" y="155"/>
                  </a:lnTo>
                  <a:lnTo>
                    <a:pt x="747" y="154"/>
                  </a:lnTo>
                  <a:lnTo>
                    <a:pt x="748" y="153"/>
                  </a:lnTo>
                  <a:lnTo>
                    <a:pt x="750" y="151"/>
                  </a:lnTo>
                  <a:lnTo>
                    <a:pt x="751" y="150"/>
                  </a:lnTo>
                  <a:lnTo>
                    <a:pt x="753" y="148"/>
                  </a:lnTo>
                  <a:lnTo>
                    <a:pt x="754" y="145"/>
                  </a:lnTo>
                  <a:lnTo>
                    <a:pt x="757" y="144"/>
                  </a:lnTo>
                  <a:lnTo>
                    <a:pt x="758" y="143"/>
                  </a:lnTo>
                  <a:lnTo>
                    <a:pt x="760" y="141"/>
                  </a:lnTo>
                  <a:lnTo>
                    <a:pt x="761" y="138"/>
                  </a:lnTo>
                  <a:lnTo>
                    <a:pt x="763" y="137"/>
                  </a:lnTo>
                  <a:lnTo>
                    <a:pt x="763" y="135"/>
                  </a:lnTo>
                  <a:lnTo>
                    <a:pt x="764" y="134"/>
                  </a:lnTo>
                  <a:lnTo>
                    <a:pt x="766" y="132"/>
                  </a:lnTo>
                  <a:lnTo>
                    <a:pt x="767" y="132"/>
                  </a:lnTo>
                  <a:lnTo>
                    <a:pt x="767" y="131"/>
                  </a:lnTo>
                  <a:lnTo>
                    <a:pt x="769" y="130"/>
                  </a:lnTo>
                  <a:lnTo>
                    <a:pt x="770" y="128"/>
                  </a:lnTo>
                  <a:lnTo>
                    <a:pt x="770" y="127"/>
                  </a:lnTo>
                  <a:lnTo>
                    <a:pt x="771" y="127"/>
                  </a:lnTo>
                  <a:lnTo>
                    <a:pt x="771" y="125"/>
                  </a:lnTo>
                  <a:lnTo>
                    <a:pt x="773" y="124"/>
                  </a:lnTo>
                  <a:lnTo>
                    <a:pt x="774" y="122"/>
                  </a:lnTo>
                  <a:lnTo>
                    <a:pt x="776" y="121"/>
                  </a:lnTo>
                  <a:lnTo>
                    <a:pt x="776" y="120"/>
                  </a:lnTo>
                  <a:lnTo>
                    <a:pt x="777" y="118"/>
                  </a:lnTo>
                  <a:lnTo>
                    <a:pt x="779" y="117"/>
                  </a:lnTo>
                  <a:lnTo>
                    <a:pt x="779" y="115"/>
                  </a:lnTo>
                  <a:lnTo>
                    <a:pt x="780" y="114"/>
                  </a:lnTo>
                  <a:lnTo>
                    <a:pt x="781" y="112"/>
                  </a:lnTo>
                  <a:lnTo>
                    <a:pt x="783" y="111"/>
                  </a:lnTo>
                  <a:lnTo>
                    <a:pt x="783" y="110"/>
                  </a:lnTo>
                  <a:lnTo>
                    <a:pt x="784" y="108"/>
                  </a:lnTo>
                  <a:lnTo>
                    <a:pt x="786" y="105"/>
                  </a:lnTo>
                  <a:lnTo>
                    <a:pt x="787" y="104"/>
                  </a:lnTo>
                  <a:lnTo>
                    <a:pt x="789" y="101"/>
                  </a:lnTo>
                  <a:lnTo>
                    <a:pt x="790" y="99"/>
                  </a:lnTo>
                  <a:lnTo>
                    <a:pt x="793" y="97"/>
                  </a:lnTo>
                  <a:lnTo>
                    <a:pt x="794" y="95"/>
                  </a:lnTo>
                  <a:lnTo>
                    <a:pt x="796" y="92"/>
                  </a:lnTo>
                  <a:lnTo>
                    <a:pt x="797" y="91"/>
                  </a:lnTo>
                  <a:lnTo>
                    <a:pt x="799" y="89"/>
                  </a:lnTo>
                  <a:lnTo>
                    <a:pt x="799" y="88"/>
                  </a:lnTo>
                  <a:lnTo>
                    <a:pt x="800" y="87"/>
                  </a:lnTo>
                  <a:lnTo>
                    <a:pt x="802" y="84"/>
                  </a:lnTo>
                  <a:lnTo>
                    <a:pt x="803" y="82"/>
                  </a:lnTo>
                  <a:lnTo>
                    <a:pt x="804" y="81"/>
                  </a:lnTo>
                  <a:lnTo>
                    <a:pt x="806" y="79"/>
                  </a:lnTo>
                  <a:lnTo>
                    <a:pt x="806" y="78"/>
                  </a:lnTo>
                  <a:lnTo>
                    <a:pt x="807" y="76"/>
                  </a:lnTo>
                  <a:lnTo>
                    <a:pt x="809" y="75"/>
                  </a:lnTo>
                  <a:lnTo>
                    <a:pt x="809" y="74"/>
                  </a:lnTo>
                  <a:lnTo>
                    <a:pt x="810" y="72"/>
                  </a:lnTo>
                  <a:lnTo>
                    <a:pt x="812" y="71"/>
                  </a:lnTo>
                  <a:lnTo>
                    <a:pt x="813" y="69"/>
                  </a:lnTo>
                  <a:lnTo>
                    <a:pt x="813" y="68"/>
                  </a:lnTo>
                  <a:lnTo>
                    <a:pt x="815" y="66"/>
                  </a:lnTo>
                  <a:lnTo>
                    <a:pt x="816" y="65"/>
                  </a:lnTo>
                  <a:lnTo>
                    <a:pt x="816" y="64"/>
                  </a:lnTo>
                  <a:lnTo>
                    <a:pt x="817" y="62"/>
                  </a:lnTo>
                  <a:lnTo>
                    <a:pt x="819" y="61"/>
                  </a:lnTo>
                  <a:lnTo>
                    <a:pt x="820" y="59"/>
                  </a:lnTo>
                  <a:lnTo>
                    <a:pt x="822" y="56"/>
                  </a:lnTo>
                  <a:lnTo>
                    <a:pt x="823" y="55"/>
                  </a:lnTo>
                  <a:lnTo>
                    <a:pt x="825" y="52"/>
                  </a:lnTo>
                  <a:lnTo>
                    <a:pt x="826" y="51"/>
                  </a:lnTo>
                  <a:lnTo>
                    <a:pt x="827" y="48"/>
                  </a:lnTo>
                  <a:lnTo>
                    <a:pt x="829" y="46"/>
                  </a:lnTo>
                  <a:lnTo>
                    <a:pt x="830" y="43"/>
                  </a:lnTo>
                  <a:lnTo>
                    <a:pt x="832" y="42"/>
                  </a:lnTo>
                  <a:lnTo>
                    <a:pt x="833" y="39"/>
                  </a:lnTo>
                  <a:lnTo>
                    <a:pt x="835" y="38"/>
                  </a:lnTo>
                  <a:lnTo>
                    <a:pt x="836" y="36"/>
                  </a:lnTo>
                  <a:lnTo>
                    <a:pt x="837" y="35"/>
                  </a:lnTo>
                  <a:lnTo>
                    <a:pt x="839" y="32"/>
                  </a:lnTo>
                  <a:lnTo>
                    <a:pt x="840" y="31"/>
                  </a:lnTo>
                  <a:lnTo>
                    <a:pt x="840" y="29"/>
                  </a:lnTo>
                  <a:lnTo>
                    <a:pt x="842" y="29"/>
                  </a:lnTo>
                  <a:lnTo>
                    <a:pt x="843" y="28"/>
                  </a:lnTo>
                  <a:lnTo>
                    <a:pt x="843" y="26"/>
                  </a:lnTo>
                  <a:lnTo>
                    <a:pt x="845" y="25"/>
                  </a:lnTo>
                  <a:lnTo>
                    <a:pt x="845" y="23"/>
                  </a:lnTo>
                  <a:lnTo>
                    <a:pt x="846" y="22"/>
                  </a:lnTo>
                  <a:lnTo>
                    <a:pt x="848" y="20"/>
                  </a:lnTo>
                  <a:lnTo>
                    <a:pt x="848" y="19"/>
                  </a:lnTo>
                  <a:lnTo>
                    <a:pt x="849" y="18"/>
                  </a:lnTo>
                  <a:lnTo>
                    <a:pt x="850" y="16"/>
                  </a:lnTo>
                  <a:lnTo>
                    <a:pt x="850" y="15"/>
                  </a:lnTo>
                  <a:lnTo>
                    <a:pt x="852" y="13"/>
                  </a:lnTo>
                  <a:lnTo>
                    <a:pt x="852" y="12"/>
                  </a:lnTo>
                  <a:lnTo>
                    <a:pt x="853" y="10"/>
                  </a:lnTo>
                  <a:lnTo>
                    <a:pt x="855" y="9"/>
                  </a:lnTo>
                  <a:lnTo>
                    <a:pt x="855" y="8"/>
                  </a:lnTo>
                  <a:lnTo>
                    <a:pt x="856" y="6"/>
                  </a:lnTo>
                  <a:lnTo>
                    <a:pt x="858" y="5"/>
                  </a:lnTo>
                  <a:lnTo>
                    <a:pt x="858" y="2"/>
                  </a:lnTo>
                  <a:lnTo>
                    <a:pt x="859" y="0"/>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20" name="Freeform 26">
              <a:extLst>
                <a:ext uri="{FF2B5EF4-FFF2-40B4-BE49-F238E27FC236}">
                  <a16:creationId xmlns:a16="http://schemas.microsoft.com/office/drawing/2014/main" id="{5355340F-12E9-A644-A46D-FB2D5E6F02EF}"/>
                </a:ext>
              </a:extLst>
            </p:cNvPr>
            <p:cNvSpPr>
              <a:spLocks/>
            </p:cNvSpPr>
            <p:nvPr/>
          </p:nvSpPr>
          <p:spPr bwMode="auto">
            <a:xfrm>
              <a:off x="3237" y="1776"/>
              <a:ext cx="51" cy="172"/>
            </a:xfrm>
            <a:custGeom>
              <a:avLst/>
              <a:gdLst>
                <a:gd name="T0" fmla="*/ 1 w 102"/>
                <a:gd name="T1" fmla="*/ 1 h 343"/>
                <a:gd name="T2" fmla="*/ 1 w 102"/>
                <a:gd name="T3" fmla="*/ 1 h 343"/>
                <a:gd name="T4" fmla="*/ 1 w 102"/>
                <a:gd name="T5" fmla="*/ 1 h 343"/>
                <a:gd name="T6" fmla="*/ 1 w 102"/>
                <a:gd name="T7" fmla="*/ 1 h 343"/>
                <a:gd name="T8" fmla="*/ 1 w 102"/>
                <a:gd name="T9" fmla="*/ 1 h 343"/>
                <a:gd name="T10" fmla="*/ 1 w 102"/>
                <a:gd name="T11" fmla="*/ 1 h 343"/>
                <a:gd name="T12" fmla="*/ 1 w 102"/>
                <a:gd name="T13" fmla="*/ 1 h 343"/>
                <a:gd name="T14" fmla="*/ 1 w 102"/>
                <a:gd name="T15" fmla="*/ 1 h 343"/>
                <a:gd name="T16" fmla="*/ 1 w 102"/>
                <a:gd name="T17" fmla="*/ 1 h 343"/>
                <a:gd name="T18" fmla="*/ 1 w 102"/>
                <a:gd name="T19" fmla="*/ 1 h 343"/>
                <a:gd name="T20" fmla="*/ 1 w 102"/>
                <a:gd name="T21" fmla="*/ 1 h 343"/>
                <a:gd name="T22" fmla="*/ 1 w 102"/>
                <a:gd name="T23" fmla="*/ 1 h 343"/>
                <a:gd name="T24" fmla="*/ 1 w 102"/>
                <a:gd name="T25" fmla="*/ 1 h 343"/>
                <a:gd name="T26" fmla="*/ 1 w 102"/>
                <a:gd name="T27" fmla="*/ 1 h 343"/>
                <a:gd name="T28" fmla="*/ 1 w 102"/>
                <a:gd name="T29" fmla="*/ 1 h 343"/>
                <a:gd name="T30" fmla="*/ 1 w 102"/>
                <a:gd name="T31" fmla="*/ 1 h 343"/>
                <a:gd name="T32" fmla="*/ 1 w 102"/>
                <a:gd name="T33" fmla="*/ 1 h 343"/>
                <a:gd name="T34" fmla="*/ 1 w 102"/>
                <a:gd name="T35" fmla="*/ 1 h 343"/>
                <a:gd name="T36" fmla="*/ 1 w 102"/>
                <a:gd name="T37" fmla="*/ 1 h 343"/>
                <a:gd name="T38" fmla="*/ 1 w 102"/>
                <a:gd name="T39" fmla="*/ 1 h 343"/>
                <a:gd name="T40" fmla="*/ 1 w 102"/>
                <a:gd name="T41" fmla="*/ 1 h 343"/>
                <a:gd name="T42" fmla="*/ 1 w 102"/>
                <a:gd name="T43" fmla="*/ 1 h 343"/>
                <a:gd name="T44" fmla="*/ 1 w 102"/>
                <a:gd name="T45" fmla="*/ 1 h 343"/>
                <a:gd name="T46" fmla="*/ 1 w 102"/>
                <a:gd name="T47" fmla="*/ 1 h 343"/>
                <a:gd name="T48" fmla="*/ 1 w 102"/>
                <a:gd name="T49" fmla="*/ 1 h 343"/>
                <a:gd name="T50" fmla="*/ 1 w 102"/>
                <a:gd name="T51" fmla="*/ 1 h 343"/>
                <a:gd name="T52" fmla="*/ 1 w 102"/>
                <a:gd name="T53" fmla="*/ 1 h 343"/>
                <a:gd name="T54" fmla="*/ 1 w 102"/>
                <a:gd name="T55" fmla="*/ 1 h 343"/>
                <a:gd name="T56" fmla="*/ 1 w 102"/>
                <a:gd name="T57" fmla="*/ 1 h 343"/>
                <a:gd name="T58" fmla="*/ 1 w 102"/>
                <a:gd name="T59" fmla="*/ 1 h 343"/>
                <a:gd name="T60" fmla="*/ 1 w 102"/>
                <a:gd name="T61" fmla="*/ 1 h 343"/>
                <a:gd name="T62" fmla="*/ 1 w 102"/>
                <a:gd name="T63" fmla="*/ 1 h 343"/>
                <a:gd name="T64" fmla="*/ 1 w 102"/>
                <a:gd name="T65" fmla="*/ 1 h 343"/>
                <a:gd name="T66" fmla="*/ 1 w 102"/>
                <a:gd name="T67" fmla="*/ 1 h 343"/>
                <a:gd name="T68" fmla="*/ 1 w 102"/>
                <a:gd name="T69" fmla="*/ 1 h 343"/>
                <a:gd name="T70" fmla="*/ 1 w 102"/>
                <a:gd name="T71" fmla="*/ 1 h 343"/>
                <a:gd name="T72" fmla="*/ 1 w 102"/>
                <a:gd name="T73" fmla="*/ 1 h 343"/>
                <a:gd name="T74" fmla="*/ 1 w 102"/>
                <a:gd name="T75" fmla="*/ 1 h 343"/>
                <a:gd name="T76" fmla="*/ 1 w 102"/>
                <a:gd name="T77" fmla="*/ 1 h 343"/>
                <a:gd name="T78" fmla="*/ 1 w 102"/>
                <a:gd name="T79" fmla="*/ 1 h 343"/>
                <a:gd name="T80" fmla="*/ 1 w 102"/>
                <a:gd name="T81" fmla="*/ 1 h 343"/>
                <a:gd name="T82" fmla="*/ 1 w 102"/>
                <a:gd name="T83" fmla="*/ 1 h 343"/>
                <a:gd name="T84" fmla="*/ 1 w 102"/>
                <a:gd name="T85" fmla="*/ 1 h 343"/>
                <a:gd name="T86" fmla="*/ 1 w 102"/>
                <a:gd name="T87" fmla="*/ 1 h 343"/>
                <a:gd name="T88" fmla="*/ 1 w 102"/>
                <a:gd name="T89" fmla="*/ 1 h 343"/>
                <a:gd name="T90" fmla="*/ 1 w 102"/>
                <a:gd name="T91" fmla="*/ 1 h 343"/>
                <a:gd name="T92" fmla="*/ 1 w 102"/>
                <a:gd name="T93" fmla="*/ 1 h 343"/>
                <a:gd name="T94" fmla="*/ 1 w 102"/>
                <a:gd name="T95" fmla="*/ 1 h 343"/>
                <a:gd name="T96" fmla="*/ 1 w 102"/>
                <a:gd name="T97" fmla="*/ 1 h 343"/>
                <a:gd name="T98" fmla="*/ 1 w 102"/>
                <a:gd name="T99" fmla="*/ 1 h 343"/>
                <a:gd name="T100" fmla="*/ 1 w 102"/>
                <a:gd name="T101" fmla="*/ 1 h 343"/>
                <a:gd name="T102" fmla="*/ 1 w 102"/>
                <a:gd name="T103" fmla="*/ 1 h 343"/>
                <a:gd name="T104" fmla="*/ 1 w 102"/>
                <a:gd name="T105" fmla="*/ 1 h 343"/>
                <a:gd name="T106" fmla="*/ 1 w 102"/>
                <a:gd name="T107" fmla="*/ 1 h 343"/>
                <a:gd name="T108" fmla="*/ 1 w 102"/>
                <a:gd name="T109" fmla="*/ 1 h 343"/>
                <a:gd name="T110" fmla="*/ 1 w 102"/>
                <a:gd name="T111" fmla="*/ 1 h 343"/>
                <a:gd name="T112" fmla="*/ 1 w 102"/>
                <a:gd name="T113" fmla="*/ 1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343"/>
                <a:gd name="T173" fmla="*/ 102 w 102"/>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343">
                  <a:moveTo>
                    <a:pt x="0" y="0"/>
                  </a:moveTo>
                  <a:lnTo>
                    <a:pt x="3" y="4"/>
                  </a:lnTo>
                  <a:lnTo>
                    <a:pt x="5" y="7"/>
                  </a:lnTo>
                  <a:lnTo>
                    <a:pt x="6" y="12"/>
                  </a:lnTo>
                  <a:lnTo>
                    <a:pt x="9" y="14"/>
                  </a:lnTo>
                  <a:lnTo>
                    <a:pt x="10" y="17"/>
                  </a:lnTo>
                  <a:lnTo>
                    <a:pt x="12" y="20"/>
                  </a:lnTo>
                  <a:lnTo>
                    <a:pt x="13" y="23"/>
                  </a:lnTo>
                  <a:lnTo>
                    <a:pt x="15" y="25"/>
                  </a:lnTo>
                  <a:lnTo>
                    <a:pt x="16" y="27"/>
                  </a:lnTo>
                  <a:lnTo>
                    <a:pt x="16" y="29"/>
                  </a:lnTo>
                  <a:lnTo>
                    <a:pt x="18" y="32"/>
                  </a:lnTo>
                  <a:lnTo>
                    <a:pt x="19" y="33"/>
                  </a:lnTo>
                  <a:lnTo>
                    <a:pt x="20" y="35"/>
                  </a:lnTo>
                  <a:lnTo>
                    <a:pt x="20" y="36"/>
                  </a:lnTo>
                  <a:lnTo>
                    <a:pt x="22" y="37"/>
                  </a:lnTo>
                  <a:lnTo>
                    <a:pt x="22" y="39"/>
                  </a:lnTo>
                  <a:lnTo>
                    <a:pt x="23" y="40"/>
                  </a:lnTo>
                  <a:lnTo>
                    <a:pt x="23" y="42"/>
                  </a:lnTo>
                  <a:lnTo>
                    <a:pt x="25" y="43"/>
                  </a:lnTo>
                  <a:lnTo>
                    <a:pt x="25" y="45"/>
                  </a:lnTo>
                  <a:lnTo>
                    <a:pt x="26" y="46"/>
                  </a:lnTo>
                  <a:lnTo>
                    <a:pt x="26" y="47"/>
                  </a:lnTo>
                  <a:lnTo>
                    <a:pt x="26" y="49"/>
                  </a:lnTo>
                  <a:lnTo>
                    <a:pt x="28" y="50"/>
                  </a:lnTo>
                  <a:lnTo>
                    <a:pt x="28" y="52"/>
                  </a:lnTo>
                  <a:lnTo>
                    <a:pt x="29" y="53"/>
                  </a:lnTo>
                  <a:lnTo>
                    <a:pt x="29" y="55"/>
                  </a:lnTo>
                  <a:lnTo>
                    <a:pt x="31" y="56"/>
                  </a:lnTo>
                  <a:lnTo>
                    <a:pt x="31" y="58"/>
                  </a:lnTo>
                  <a:lnTo>
                    <a:pt x="32" y="59"/>
                  </a:lnTo>
                  <a:lnTo>
                    <a:pt x="32" y="62"/>
                  </a:lnTo>
                  <a:lnTo>
                    <a:pt x="33" y="63"/>
                  </a:lnTo>
                  <a:lnTo>
                    <a:pt x="33" y="65"/>
                  </a:lnTo>
                  <a:lnTo>
                    <a:pt x="35" y="68"/>
                  </a:lnTo>
                  <a:lnTo>
                    <a:pt x="35" y="69"/>
                  </a:lnTo>
                  <a:lnTo>
                    <a:pt x="36" y="70"/>
                  </a:lnTo>
                  <a:lnTo>
                    <a:pt x="36" y="72"/>
                  </a:lnTo>
                  <a:lnTo>
                    <a:pt x="38" y="73"/>
                  </a:lnTo>
                  <a:lnTo>
                    <a:pt x="38" y="75"/>
                  </a:lnTo>
                  <a:lnTo>
                    <a:pt x="38" y="76"/>
                  </a:lnTo>
                  <a:lnTo>
                    <a:pt x="39" y="78"/>
                  </a:lnTo>
                  <a:lnTo>
                    <a:pt x="39" y="79"/>
                  </a:lnTo>
                  <a:lnTo>
                    <a:pt x="41" y="81"/>
                  </a:lnTo>
                  <a:lnTo>
                    <a:pt x="41" y="82"/>
                  </a:lnTo>
                  <a:lnTo>
                    <a:pt x="42" y="83"/>
                  </a:lnTo>
                  <a:lnTo>
                    <a:pt x="42" y="85"/>
                  </a:lnTo>
                  <a:lnTo>
                    <a:pt x="42" y="86"/>
                  </a:lnTo>
                  <a:lnTo>
                    <a:pt x="43" y="88"/>
                  </a:lnTo>
                  <a:lnTo>
                    <a:pt x="43" y="89"/>
                  </a:lnTo>
                  <a:lnTo>
                    <a:pt x="43" y="91"/>
                  </a:lnTo>
                  <a:lnTo>
                    <a:pt x="45" y="92"/>
                  </a:lnTo>
                  <a:lnTo>
                    <a:pt x="45" y="93"/>
                  </a:lnTo>
                  <a:lnTo>
                    <a:pt x="46" y="95"/>
                  </a:lnTo>
                  <a:lnTo>
                    <a:pt x="46" y="98"/>
                  </a:lnTo>
                  <a:lnTo>
                    <a:pt x="48" y="99"/>
                  </a:lnTo>
                  <a:lnTo>
                    <a:pt x="48" y="101"/>
                  </a:lnTo>
                  <a:lnTo>
                    <a:pt x="49" y="102"/>
                  </a:lnTo>
                  <a:lnTo>
                    <a:pt x="49" y="105"/>
                  </a:lnTo>
                  <a:lnTo>
                    <a:pt x="51" y="106"/>
                  </a:lnTo>
                  <a:lnTo>
                    <a:pt x="51" y="109"/>
                  </a:lnTo>
                  <a:lnTo>
                    <a:pt x="52" y="111"/>
                  </a:lnTo>
                  <a:lnTo>
                    <a:pt x="54" y="114"/>
                  </a:lnTo>
                  <a:lnTo>
                    <a:pt x="54" y="115"/>
                  </a:lnTo>
                  <a:lnTo>
                    <a:pt x="55" y="118"/>
                  </a:lnTo>
                  <a:lnTo>
                    <a:pt x="55" y="119"/>
                  </a:lnTo>
                  <a:lnTo>
                    <a:pt x="56" y="122"/>
                  </a:lnTo>
                  <a:lnTo>
                    <a:pt x="56" y="124"/>
                  </a:lnTo>
                  <a:lnTo>
                    <a:pt x="58" y="125"/>
                  </a:lnTo>
                  <a:lnTo>
                    <a:pt x="58" y="126"/>
                  </a:lnTo>
                  <a:lnTo>
                    <a:pt x="58" y="128"/>
                  </a:lnTo>
                  <a:lnTo>
                    <a:pt x="59" y="129"/>
                  </a:lnTo>
                  <a:lnTo>
                    <a:pt x="59" y="131"/>
                  </a:lnTo>
                  <a:lnTo>
                    <a:pt x="59" y="132"/>
                  </a:lnTo>
                  <a:lnTo>
                    <a:pt x="61" y="134"/>
                  </a:lnTo>
                  <a:lnTo>
                    <a:pt x="61" y="135"/>
                  </a:lnTo>
                  <a:lnTo>
                    <a:pt x="61" y="137"/>
                  </a:lnTo>
                  <a:lnTo>
                    <a:pt x="62" y="137"/>
                  </a:lnTo>
                  <a:lnTo>
                    <a:pt x="62" y="138"/>
                  </a:lnTo>
                  <a:lnTo>
                    <a:pt x="62" y="139"/>
                  </a:lnTo>
                  <a:lnTo>
                    <a:pt x="62" y="141"/>
                  </a:lnTo>
                  <a:lnTo>
                    <a:pt x="64" y="142"/>
                  </a:lnTo>
                  <a:lnTo>
                    <a:pt x="64" y="144"/>
                  </a:lnTo>
                  <a:lnTo>
                    <a:pt x="64" y="145"/>
                  </a:lnTo>
                  <a:lnTo>
                    <a:pt x="65" y="147"/>
                  </a:lnTo>
                  <a:lnTo>
                    <a:pt x="65" y="148"/>
                  </a:lnTo>
                  <a:lnTo>
                    <a:pt x="65" y="149"/>
                  </a:lnTo>
                  <a:lnTo>
                    <a:pt x="66" y="151"/>
                  </a:lnTo>
                  <a:lnTo>
                    <a:pt x="66" y="152"/>
                  </a:lnTo>
                  <a:lnTo>
                    <a:pt x="66" y="154"/>
                  </a:lnTo>
                  <a:lnTo>
                    <a:pt x="68" y="157"/>
                  </a:lnTo>
                  <a:lnTo>
                    <a:pt x="68" y="158"/>
                  </a:lnTo>
                  <a:lnTo>
                    <a:pt x="69" y="161"/>
                  </a:lnTo>
                  <a:lnTo>
                    <a:pt x="69" y="162"/>
                  </a:lnTo>
                  <a:lnTo>
                    <a:pt x="71" y="165"/>
                  </a:lnTo>
                  <a:lnTo>
                    <a:pt x="71" y="168"/>
                  </a:lnTo>
                  <a:lnTo>
                    <a:pt x="72" y="170"/>
                  </a:lnTo>
                  <a:lnTo>
                    <a:pt x="72" y="171"/>
                  </a:lnTo>
                  <a:lnTo>
                    <a:pt x="74" y="174"/>
                  </a:lnTo>
                  <a:lnTo>
                    <a:pt x="74" y="175"/>
                  </a:lnTo>
                  <a:lnTo>
                    <a:pt x="74" y="177"/>
                  </a:lnTo>
                  <a:lnTo>
                    <a:pt x="75" y="178"/>
                  </a:lnTo>
                  <a:lnTo>
                    <a:pt x="75" y="180"/>
                  </a:lnTo>
                  <a:lnTo>
                    <a:pt x="75" y="181"/>
                  </a:lnTo>
                  <a:lnTo>
                    <a:pt x="77" y="183"/>
                  </a:lnTo>
                  <a:lnTo>
                    <a:pt x="77" y="184"/>
                  </a:lnTo>
                  <a:lnTo>
                    <a:pt x="77" y="185"/>
                  </a:lnTo>
                  <a:lnTo>
                    <a:pt x="78" y="187"/>
                  </a:lnTo>
                  <a:lnTo>
                    <a:pt x="78" y="188"/>
                  </a:lnTo>
                  <a:lnTo>
                    <a:pt x="78" y="190"/>
                  </a:lnTo>
                  <a:lnTo>
                    <a:pt x="79" y="191"/>
                  </a:lnTo>
                  <a:lnTo>
                    <a:pt x="79" y="193"/>
                  </a:lnTo>
                  <a:lnTo>
                    <a:pt x="79" y="194"/>
                  </a:lnTo>
                  <a:lnTo>
                    <a:pt x="79" y="195"/>
                  </a:lnTo>
                  <a:lnTo>
                    <a:pt x="81" y="197"/>
                  </a:lnTo>
                  <a:lnTo>
                    <a:pt x="81" y="198"/>
                  </a:lnTo>
                  <a:lnTo>
                    <a:pt x="81" y="200"/>
                  </a:lnTo>
                  <a:lnTo>
                    <a:pt x="82" y="201"/>
                  </a:lnTo>
                  <a:lnTo>
                    <a:pt x="82" y="203"/>
                  </a:lnTo>
                  <a:lnTo>
                    <a:pt x="82" y="204"/>
                  </a:lnTo>
                  <a:lnTo>
                    <a:pt x="84" y="207"/>
                  </a:lnTo>
                  <a:lnTo>
                    <a:pt x="84" y="208"/>
                  </a:lnTo>
                  <a:lnTo>
                    <a:pt x="85" y="211"/>
                  </a:lnTo>
                  <a:lnTo>
                    <a:pt x="85" y="213"/>
                  </a:lnTo>
                  <a:lnTo>
                    <a:pt x="87" y="216"/>
                  </a:lnTo>
                  <a:lnTo>
                    <a:pt x="87" y="217"/>
                  </a:lnTo>
                  <a:lnTo>
                    <a:pt x="88" y="220"/>
                  </a:lnTo>
                  <a:lnTo>
                    <a:pt x="88" y="221"/>
                  </a:lnTo>
                  <a:lnTo>
                    <a:pt x="89" y="224"/>
                  </a:lnTo>
                  <a:lnTo>
                    <a:pt x="89" y="226"/>
                  </a:lnTo>
                  <a:lnTo>
                    <a:pt x="89" y="227"/>
                  </a:lnTo>
                  <a:lnTo>
                    <a:pt x="91" y="228"/>
                  </a:lnTo>
                  <a:lnTo>
                    <a:pt x="91" y="230"/>
                  </a:lnTo>
                  <a:lnTo>
                    <a:pt x="91" y="231"/>
                  </a:lnTo>
                  <a:lnTo>
                    <a:pt x="92" y="233"/>
                  </a:lnTo>
                  <a:lnTo>
                    <a:pt x="92" y="234"/>
                  </a:lnTo>
                  <a:lnTo>
                    <a:pt x="92" y="236"/>
                  </a:lnTo>
                  <a:lnTo>
                    <a:pt x="92" y="237"/>
                  </a:lnTo>
                  <a:lnTo>
                    <a:pt x="92" y="239"/>
                  </a:lnTo>
                  <a:lnTo>
                    <a:pt x="94" y="240"/>
                  </a:lnTo>
                  <a:lnTo>
                    <a:pt x="94" y="241"/>
                  </a:lnTo>
                  <a:lnTo>
                    <a:pt x="94" y="243"/>
                  </a:lnTo>
                  <a:lnTo>
                    <a:pt x="94" y="244"/>
                  </a:lnTo>
                  <a:lnTo>
                    <a:pt x="94" y="246"/>
                  </a:lnTo>
                  <a:lnTo>
                    <a:pt x="95" y="247"/>
                  </a:lnTo>
                  <a:lnTo>
                    <a:pt x="95" y="249"/>
                  </a:lnTo>
                  <a:lnTo>
                    <a:pt x="95" y="250"/>
                  </a:lnTo>
                  <a:lnTo>
                    <a:pt x="95" y="251"/>
                  </a:lnTo>
                  <a:lnTo>
                    <a:pt x="95" y="253"/>
                  </a:lnTo>
                  <a:lnTo>
                    <a:pt x="95" y="254"/>
                  </a:lnTo>
                  <a:lnTo>
                    <a:pt x="95" y="256"/>
                  </a:lnTo>
                  <a:lnTo>
                    <a:pt x="95" y="257"/>
                  </a:lnTo>
                  <a:lnTo>
                    <a:pt x="95" y="260"/>
                  </a:lnTo>
                  <a:lnTo>
                    <a:pt x="95" y="261"/>
                  </a:lnTo>
                  <a:lnTo>
                    <a:pt x="95" y="263"/>
                  </a:lnTo>
                  <a:lnTo>
                    <a:pt x="97" y="266"/>
                  </a:lnTo>
                  <a:lnTo>
                    <a:pt x="97" y="267"/>
                  </a:lnTo>
                  <a:lnTo>
                    <a:pt x="97" y="269"/>
                  </a:lnTo>
                  <a:lnTo>
                    <a:pt x="97" y="272"/>
                  </a:lnTo>
                  <a:lnTo>
                    <a:pt x="97" y="273"/>
                  </a:lnTo>
                  <a:lnTo>
                    <a:pt x="97" y="274"/>
                  </a:lnTo>
                  <a:lnTo>
                    <a:pt x="97" y="276"/>
                  </a:lnTo>
                  <a:lnTo>
                    <a:pt x="97" y="277"/>
                  </a:lnTo>
                  <a:lnTo>
                    <a:pt x="97" y="279"/>
                  </a:lnTo>
                  <a:lnTo>
                    <a:pt x="97" y="280"/>
                  </a:lnTo>
                  <a:lnTo>
                    <a:pt x="98" y="282"/>
                  </a:lnTo>
                  <a:lnTo>
                    <a:pt x="98" y="283"/>
                  </a:lnTo>
                  <a:lnTo>
                    <a:pt x="98" y="284"/>
                  </a:lnTo>
                  <a:lnTo>
                    <a:pt x="98" y="286"/>
                  </a:lnTo>
                  <a:lnTo>
                    <a:pt x="98" y="287"/>
                  </a:lnTo>
                  <a:lnTo>
                    <a:pt x="98" y="289"/>
                  </a:lnTo>
                  <a:lnTo>
                    <a:pt x="98" y="290"/>
                  </a:lnTo>
                  <a:lnTo>
                    <a:pt x="100" y="292"/>
                  </a:lnTo>
                  <a:lnTo>
                    <a:pt x="100" y="293"/>
                  </a:lnTo>
                  <a:lnTo>
                    <a:pt x="100" y="295"/>
                  </a:lnTo>
                  <a:lnTo>
                    <a:pt x="100" y="296"/>
                  </a:lnTo>
                  <a:lnTo>
                    <a:pt x="100" y="297"/>
                  </a:lnTo>
                  <a:lnTo>
                    <a:pt x="101" y="299"/>
                  </a:lnTo>
                  <a:lnTo>
                    <a:pt x="101" y="300"/>
                  </a:lnTo>
                  <a:lnTo>
                    <a:pt x="101" y="302"/>
                  </a:lnTo>
                  <a:lnTo>
                    <a:pt x="101" y="303"/>
                  </a:lnTo>
                  <a:lnTo>
                    <a:pt x="101" y="305"/>
                  </a:lnTo>
                  <a:lnTo>
                    <a:pt x="102" y="306"/>
                  </a:lnTo>
                  <a:lnTo>
                    <a:pt x="102" y="307"/>
                  </a:lnTo>
                  <a:lnTo>
                    <a:pt x="102" y="309"/>
                  </a:lnTo>
                  <a:lnTo>
                    <a:pt x="102" y="310"/>
                  </a:lnTo>
                  <a:lnTo>
                    <a:pt x="102" y="312"/>
                  </a:lnTo>
                  <a:lnTo>
                    <a:pt x="102" y="313"/>
                  </a:lnTo>
                  <a:lnTo>
                    <a:pt x="102" y="315"/>
                  </a:lnTo>
                  <a:lnTo>
                    <a:pt x="102" y="316"/>
                  </a:lnTo>
                  <a:lnTo>
                    <a:pt x="102" y="318"/>
                  </a:lnTo>
                  <a:lnTo>
                    <a:pt x="102" y="319"/>
                  </a:lnTo>
                  <a:lnTo>
                    <a:pt x="102" y="320"/>
                  </a:lnTo>
                  <a:lnTo>
                    <a:pt x="102" y="322"/>
                  </a:lnTo>
                  <a:lnTo>
                    <a:pt x="102" y="323"/>
                  </a:lnTo>
                  <a:lnTo>
                    <a:pt x="102" y="326"/>
                  </a:lnTo>
                  <a:lnTo>
                    <a:pt x="102" y="328"/>
                  </a:lnTo>
                  <a:lnTo>
                    <a:pt x="102" y="329"/>
                  </a:lnTo>
                  <a:lnTo>
                    <a:pt x="102" y="332"/>
                  </a:lnTo>
                  <a:lnTo>
                    <a:pt x="102" y="333"/>
                  </a:lnTo>
                  <a:lnTo>
                    <a:pt x="102" y="336"/>
                  </a:lnTo>
                  <a:lnTo>
                    <a:pt x="101" y="338"/>
                  </a:lnTo>
                  <a:lnTo>
                    <a:pt x="101" y="340"/>
                  </a:lnTo>
                  <a:lnTo>
                    <a:pt x="101" y="343"/>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21" name="Freeform 27">
              <a:extLst>
                <a:ext uri="{FF2B5EF4-FFF2-40B4-BE49-F238E27FC236}">
                  <a16:creationId xmlns:a16="http://schemas.microsoft.com/office/drawing/2014/main" id="{B5A8F2F4-766B-A842-AF1C-C3A39BD021A9}"/>
                </a:ext>
              </a:extLst>
            </p:cNvPr>
            <p:cNvSpPr>
              <a:spLocks/>
            </p:cNvSpPr>
            <p:nvPr/>
          </p:nvSpPr>
          <p:spPr bwMode="auto">
            <a:xfrm>
              <a:off x="3237" y="1947"/>
              <a:ext cx="51" cy="172"/>
            </a:xfrm>
            <a:custGeom>
              <a:avLst/>
              <a:gdLst>
                <a:gd name="T0" fmla="*/ 1 w 102"/>
                <a:gd name="T1" fmla="*/ 1 h 343"/>
                <a:gd name="T2" fmla="*/ 1 w 102"/>
                <a:gd name="T3" fmla="*/ 1 h 343"/>
                <a:gd name="T4" fmla="*/ 1 w 102"/>
                <a:gd name="T5" fmla="*/ 1 h 343"/>
                <a:gd name="T6" fmla="*/ 1 w 102"/>
                <a:gd name="T7" fmla="*/ 1 h 343"/>
                <a:gd name="T8" fmla="*/ 1 w 102"/>
                <a:gd name="T9" fmla="*/ 1 h 343"/>
                <a:gd name="T10" fmla="*/ 1 w 102"/>
                <a:gd name="T11" fmla="*/ 1 h 343"/>
                <a:gd name="T12" fmla="*/ 1 w 102"/>
                <a:gd name="T13" fmla="*/ 1 h 343"/>
                <a:gd name="T14" fmla="*/ 1 w 102"/>
                <a:gd name="T15" fmla="*/ 1 h 343"/>
                <a:gd name="T16" fmla="*/ 1 w 102"/>
                <a:gd name="T17" fmla="*/ 1 h 343"/>
                <a:gd name="T18" fmla="*/ 1 w 102"/>
                <a:gd name="T19" fmla="*/ 1 h 343"/>
                <a:gd name="T20" fmla="*/ 1 w 102"/>
                <a:gd name="T21" fmla="*/ 1 h 343"/>
                <a:gd name="T22" fmla="*/ 1 w 102"/>
                <a:gd name="T23" fmla="*/ 1 h 343"/>
                <a:gd name="T24" fmla="*/ 1 w 102"/>
                <a:gd name="T25" fmla="*/ 1 h 343"/>
                <a:gd name="T26" fmla="*/ 1 w 102"/>
                <a:gd name="T27" fmla="*/ 1 h 343"/>
                <a:gd name="T28" fmla="*/ 1 w 102"/>
                <a:gd name="T29" fmla="*/ 1 h 343"/>
                <a:gd name="T30" fmla="*/ 1 w 102"/>
                <a:gd name="T31" fmla="*/ 1 h 343"/>
                <a:gd name="T32" fmla="*/ 1 w 102"/>
                <a:gd name="T33" fmla="*/ 1 h 343"/>
                <a:gd name="T34" fmla="*/ 1 w 102"/>
                <a:gd name="T35" fmla="*/ 1 h 343"/>
                <a:gd name="T36" fmla="*/ 1 w 102"/>
                <a:gd name="T37" fmla="*/ 1 h 343"/>
                <a:gd name="T38" fmla="*/ 1 w 102"/>
                <a:gd name="T39" fmla="*/ 1 h 343"/>
                <a:gd name="T40" fmla="*/ 1 w 102"/>
                <a:gd name="T41" fmla="*/ 1 h 343"/>
                <a:gd name="T42" fmla="*/ 1 w 102"/>
                <a:gd name="T43" fmla="*/ 1 h 343"/>
                <a:gd name="T44" fmla="*/ 1 w 102"/>
                <a:gd name="T45" fmla="*/ 1 h 343"/>
                <a:gd name="T46" fmla="*/ 1 w 102"/>
                <a:gd name="T47" fmla="*/ 1 h 343"/>
                <a:gd name="T48" fmla="*/ 1 w 102"/>
                <a:gd name="T49" fmla="*/ 1 h 343"/>
                <a:gd name="T50" fmla="*/ 1 w 102"/>
                <a:gd name="T51" fmla="*/ 1 h 343"/>
                <a:gd name="T52" fmla="*/ 1 w 102"/>
                <a:gd name="T53" fmla="*/ 1 h 343"/>
                <a:gd name="T54" fmla="*/ 1 w 102"/>
                <a:gd name="T55" fmla="*/ 1 h 343"/>
                <a:gd name="T56" fmla="*/ 1 w 102"/>
                <a:gd name="T57" fmla="*/ 1 h 343"/>
                <a:gd name="T58" fmla="*/ 1 w 102"/>
                <a:gd name="T59" fmla="*/ 1 h 343"/>
                <a:gd name="T60" fmla="*/ 1 w 102"/>
                <a:gd name="T61" fmla="*/ 1 h 343"/>
                <a:gd name="T62" fmla="*/ 1 w 102"/>
                <a:gd name="T63" fmla="*/ 1 h 343"/>
                <a:gd name="T64" fmla="*/ 1 w 102"/>
                <a:gd name="T65" fmla="*/ 1 h 343"/>
                <a:gd name="T66" fmla="*/ 1 w 102"/>
                <a:gd name="T67" fmla="*/ 1 h 343"/>
                <a:gd name="T68" fmla="*/ 1 w 102"/>
                <a:gd name="T69" fmla="*/ 1 h 343"/>
                <a:gd name="T70" fmla="*/ 1 w 102"/>
                <a:gd name="T71" fmla="*/ 1 h 343"/>
                <a:gd name="T72" fmla="*/ 1 w 102"/>
                <a:gd name="T73" fmla="*/ 1 h 343"/>
                <a:gd name="T74" fmla="*/ 1 w 102"/>
                <a:gd name="T75" fmla="*/ 1 h 343"/>
                <a:gd name="T76" fmla="*/ 1 w 102"/>
                <a:gd name="T77" fmla="*/ 1 h 343"/>
                <a:gd name="T78" fmla="*/ 1 w 102"/>
                <a:gd name="T79" fmla="*/ 1 h 343"/>
                <a:gd name="T80" fmla="*/ 1 w 102"/>
                <a:gd name="T81" fmla="*/ 1 h 343"/>
                <a:gd name="T82" fmla="*/ 1 w 102"/>
                <a:gd name="T83" fmla="*/ 1 h 343"/>
                <a:gd name="T84" fmla="*/ 1 w 102"/>
                <a:gd name="T85" fmla="*/ 1 h 343"/>
                <a:gd name="T86" fmla="*/ 1 w 102"/>
                <a:gd name="T87" fmla="*/ 1 h 343"/>
                <a:gd name="T88" fmla="*/ 1 w 102"/>
                <a:gd name="T89" fmla="*/ 1 h 343"/>
                <a:gd name="T90" fmla="*/ 1 w 102"/>
                <a:gd name="T91" fmla="*/ 1 h 343"/>
                <a:gd name="T92" fmla="*/ 1 w 102"/>
                <a:gd name="T93" fmla="*/ 1 h 343"/>
                <a:gd name="T94" fmla="*/ 1 w 102"/>
                <a:gd name="T95" fmla="*/ 1 h 343"/>
                <a:gd name="T96" fmla="*/ 1 w 102"/>
                <a:gd name="T97" fmla="*/ 1 h 343"/>
                <a:gd name="T98" fmla="*/ 1 w 102"/>
                <a:gd name="T99" fmla="*/ 1 h 343"/>
                <a:gd name="T100" fmla="*/ 1 w 102"/>
                <a:gd name="T101" fmla="*/ 1 h 343"/>
                <a:gd name="T102" fmla="*/ 1 w 102"/>
                <a:gd name="T103" fmla="*/ 1 h 343"/>
                <a:gd name="T104" fmla="*/ 1 w 102"/>
                <a:gd name="T105" fmla="*/ 1 h 343"/>
                <a:gd name="T106" fmla="*/ 1 w 102"/>
                <a:gd name="T107" fmla="*/ 1 h 343"/>
                <a:gd name="T108" fmla="*/ 1 w 102"/>
                <a:gd name="T109" fmla="*/ 1 h 343"/>
                <a:gd name="T110" fmla="*/ 1 w 102"/>
                <a:gd name="T111" fmla="*/ 1 h 343"/>
                <a:gd name="T112" fmla="*/ 1 w 102"/>
                <a:gd name="T113" fmla="*/ 1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343"/>
                <a:gd name="T173" fmla="*/ 102 w 102"/>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343">
                  <a:moveTo>
                    <a:pt x="0" y="343"/>
                  </a:moveTo>
                  <a:lnTo>
                    <a:pt x="3" y="339"/>
                  </a:lnTo>
                  <a:lnTo>
                    <a:pt x="5" y="336"/>
                  </a:lnTo>
                  <a:lnTo>
                    <a:pt x="6" y="332"/>
                  </a:lnTo>
                  <a:lnTo>
                    <a:pt x="9" y="329"/>
                  </a:lnTo>
                  <a:lnTo>
                    <a:pt x="10" y="326"/>
                  </a:lnTo>
                  <a:lnTo>
                    <a:pt x="12" y="323"/>
                  </a:lnTo>
                  <a:lnTo>
                    <a:pt x="13" y="320"/>
                  </a:lnTo>
                  <a:lnTo>
                    <a:pt x="15" y="319"/>
                  </a:lnTo>
                  <a:lnTo>
                    <a:pt x="16" y="316"/>
                  </a:lnTo>
                  <a:lnTo>
                    <a:pt x="16" y="314"/>
                  </a:lnTo>
                  <a:lnTo>
                    <a:pt x="18" y="312"/>
                  </a:lnTo>
                  <a:lnTo>
                    <a:pt x="19" y="310"/>
                  </a:lnTo>
                  <a:lnTo>
                    <a:pt x="20" y="309"/>
                  </a:lnTo>
                  <a:lnTo>
                    <a:pt x="20" y="307"/>
                  </a:lnTo>
                  <a:lnTo>
                    <a:pt x="22" y="306"/>
                  </a:lnTo>
                  <a:lnTo>
                    <a:pt x="22" y="304"/>
                  </a:lnTo>
                  <a:lnTo>
                    <a:pt x="23" y="303"/>
                  </a:lnTo>
                  <a:lnTo>
                    <a:pt x="23" y="302"/>
                  </a:lnTo>
                  <a:lnTo>
                    <a:pt x="25" y="300"/>
                  </a:lnTo>
                  <a:lnTo>
                    <a:pt x="25" y="299"/>
                  </a:lnTo>
                  <a:lnTo>
                    <a:pt x="26" y="297"/>
                  </a:lnTo>
                  <a:lnTo>
                    <a:pt x="26" y="296"/>
                  </a:lnTo>
                  <a:lnTo>
                    <a:pt x="26" y="294"/>
                  </a:lnTo>
                  <a:lnTo>
                    <a:pt x="28" y="293"/>
                  </a:lnTo>
                  <a:lnTo>
                    <a:pt x="28" y="291"/>
                  </a:lnTo>
                  <a:lnTo>
                    <a:pt x="29" y="290"/>
                  </a:lnTo>
                  <a:lnTo>
                    <a:pt x="29" y="289"/>
                  </a:lnTo>
                  <a:lnTo>
                    <a:pt x="31" y="287"/>
                  </a:lnTo>
                  <a:lnTo>
                    <a:pt x="31" y="286"/>
                  </a:lnTo>
                  <a:lnTo>
                    <a:pt x="32" y="283"/>
                  </a:lnTo>
                  <a:lnTo>
                    <a:pt x="32" y="281"/>
                  </a:lnTo>
                  <a:lnTo>
                    <a:pt x="33" y="280"/>
                  </a:lnTo>
                  <a:lnTo>
                    <a:pt x="33" y="277"/>
                  </a:lnTo>
                  <a:lnTo>
                    <a:pt x="35" y="276"/>
                  </a:lnTo>
                  <a:lnTo>
                    <a:pt x="35" y="274"/>
                  </a:lnTo>
                  <a:lnTo>
                    <a:pt x="36" y="273"/>
                  </a:lnTo>
                  <a:lnTo>
                    <a:pt x="36" y="271"/>
                  </a:lnTo>
                  <a:lnTo>
                    <a:pt x="38" y="270"/>
                  </a:lnTo>
                  <a:lnTo>
                    <a:pt x="38" y="268"/>
                  </a:lnTo>
                  <a:lnTo>
                    <a:pt x="38" y="267"/>
                  </a:lnTo>
                  <a:lnTo>
                    <a:pt x="39" y="266"/>
                  </a:lnTo>
                  <a:lnTo>
                    <a:pt x="39" y="264"/>
                  </a:lnTo>
                  <a:lnTo>
                    <a:pt x="41" y="263"/>
                  </a:lnTo>
                  <a:lnTo>
                    <a:pt x="41" y="261"/>
                  </a:lnTo>
                  <a:lnTo>
                    <a:pt x="42" y="260"/>
                  </a:lnTo>
                  <a:lnTo>
                    <a:pt x="42" y="258"/>
                  </a:lnTo>
                  <a:lnTo>
                    <a:pt x="42" y="257"/>
                  </a:lnTo>
                  <a:lnTo>
                    <a:pt x="43" y="256"/>
                  </a:lnTo>
                  <a:lnTo>
                    <a:pt x="43" y="254"/>
                  </a:lnTo>
                  <a:lnTo>
                    <a:pt x="43" y="253"/>
                  </a:lnTo>
                  <a:lnTo>
                    <a:pt x="45" y="251"/>
                  </a:lnTo>
                  <a:lnTo>
                    <a:pt x="45" y="250"/>
                  </a:lnTo>
                  <a:lnTo>
                    <a:pt x="45" y="248"/>
                  </a:lnTo>
                  <a:lnTo>
                    <a:pt x="46" y="247"/>
                  </a:lnTo>
                  <a:lnTo>
                    <a:pt x="46" y="246"/>
                  </a:lnTo>
                  <a:lnTo>
                    <a:pt x="48" y="244"/>
                  </a:lnTo>
                  <a:lnTo>
                    <a:pt x="48" y="243"/>
                  </a:lnTo>
                  <a:lnTo>
                    <a:pt x="49" y="241"/>
                  </a:lnTo>
                  <a:lnTo>
                    <a:pt x="49" y="238"/>
                  </a:lnTo>
                  <a:lnTo>
                    <a:pt x="51" y="237"/>
                  </a:lnTo>
                  <a:lnTo>
                    <a:pt x="51" y="234"/>
                  </a:lnTo>
                  <a:lnTo>
                    <a:pt x="52" y="233"/>
                  </a:lnTo>
                  <a:lnTo>
                    <a:pt x="54" y="230"/>
                  </a:lnTo>
                  <a:lnTo>
                    <a:pt x="54" y="228"/>
                  </a:lnTo>
                  <a:lnTo>
                    <a:pt x="55" y="225"/>
                  </a:lnTo>
                  <a:lnTo>
                    <a:pt x="55" y="224"/>
                  </a:lnTo>
                  <a:lnTo>
                    <a:pt x="56" y="221"/>
                  </a:lnTo>
                  <a:lnTo>
                    <a:pt x="56" y="220"/>
                  </a:lnTo>
                  <a:lnTo>
                    <a:pt x="58" y="218"/>
                  </a:lnTo>
                  <a:lnTo>
                    <a:pt x="58" y="217"/>
                  </a:lnTo>
                  <a:lnTo>
                    <a:pt x="58" y="215"/>
                  </a:lnTo>
                  <a:lnTo>
                    <a:pt x="59" y="214"/>
                  </a:lnTo>
                  <a:lnTo>
                    <a:pt x="59" y="212"/>
                  </a:lnTo>
                  <a:lnTo>
                    <a:pt x="59" y="211"/>
                  </a:lnTo>
                  <a:lnTo>
                    <a:pt x="61" y="210"/>
                  </a:lnTo>
                  <a:lnTo>
                    <a:pt x="61" y="208"/>
                  </a:lnTo>
                  <a:lnTo>
                    <a:pt x="61" y="207"/>
                  </a:lnTo>
                  <a:lnTo>
                    <a:pt x="62" y="207"/>
                  </a:lnTo>
                  <a:lnTo>
                    <a:pt x="62" y="205"/>
                  </a:lnTo>
                  <a:lnTo>
                    <a:pt x="62" y="204"/>
                  </a:lnTo>
                  <a:lnTo>
                    <a:pt x="62" y="202"/>
                  </a:lnTo>
                  <a:lnTo>
                    <a:pt x="64" y="201"/>
                  </a:lnTo>
                  <a:lnTo>
                    <a:pt x="64" y="200"/>
                  </a:lnTo>
                  <a:lnTo>
                    <a:pt x="64" y="198"/>
                  </a:lnTo>
                  <a:lnTo>
                    <a:pt x="65" y="197"/>
                  </a:lnTo>
                  <a:lnTo>
                    <a:pt x="65" y="195"/>
                  </a:lnTo>
                  <a:lnTo>
                    <a:pt x="65" y="194"/>
                  </a:lnTo>
                  <a:lnTo>
                    <a:pt x="66" y="192"/>
                  </a:lnTo>
                  <a:lnTo>
                    <a:pt x="66" y="191"/>
                  </a:lnTo>
                  <a:lnTo>
                    <a:pt x="66" y="188"/>
                  </a:lnTo>
                  <a:lnTo>
                    <a:pt x="68" y="187"/>
                  </a:lnTo>
                  <a:lnTo>
                    <a:pt x="68" y="185"/>
                  </a:lnTo>
                  <a:lnTo>
                    <a:pt x="69" y="182"/>
                  </a:lnTo>
                  <a:lnTo>
                    <a:pt x="69" y="179"/>
                  </a:lnTo>
                  <a:lnTo>
                    <a:pt x="71" y="178"/>
                  </a:lnTo>
                  <a:lnTo>
                    <a:pt x="71" y="175"/>
                  </a:lnTo>
                  <a:lnTo>
                    <a:pt x="72" y="174"/>
                  </a:lnTo>
                  <a:lnTo>
                    <a:pt x="72" y="171"/>
                  </a:lnTo>
                  <a:lnTo>
                    <a:pt x="74" y="169"/>
                  </a:lnTo>
                  <a:lnTo>
                    <a:pt x="74" y="168"/>
                  </a:lnTo>
                  <a:lnTo>
                    <a:pt x="74" y="167"/>
                  </a:lnTo>
                  <a:lnTo>
                    <a:pt x="75" y="165"/>
                  </a:lnTo>
                  <a:lnTo>
                    <a:pt x="75" y="164"/>
                  </a:lnTo>
                  <a:lnTo>
                    <a:pt x="75" y="162"/>
                  </a:lnTo>
                  <a:lnTo>
                    <a:pt x="77" y="161"/>
                  </a:lnTo>
                  <a:lnTo>
                    <a:pt x="77" y="159"/>
                  </a:lnTo>
                  <a:lnTo>
                    <a:pt x="77" y="158"/>
                  </a:lnTo>
                  <a:lnTo>
                    <a:pt x="78" y="156"/>
                  </a:lnTo>
                  <a:lnTo>
                    <a:pt x="78" y="155"/>
                  </a:lnTo>
                  <a:lnTo>
                    <a:pt x="78" y="154"/>
                  </a:lnTo>
                  <a:lnTo>
                    <a:pt x="79" y="152"/>
                  </a:lnTo>
                  <a:lnTo>
                    <a:pt x="79" y="151"/>
                  </a:lnTo>
                  <a:lnTo>
                    <a:pt x="79" y="149"/>
                  </a:lnTo>
                  <a:lnTo>
                    <a:pt x="79" y="148"/>
                  </a:lnTo>
                  <a:lnTo>
                    <a:pt x="81" y="146"/>
                  </a:lnTo>
                  <a:lnTo>
                    <a:pt x="81" y="145"/>
                  </a:lnTo>
                  <a:lnTo>
                    <a:pt x="81" y="144"/>
                  </a:lnTo>
                  <a:lnTo>
                    <a:pt x="82" y="142"/>
                  </a:lnTo>
                  <a:lnTo>
                    <a:pt x="82" y="141"/>
                  </a:lnTo>
                  <a:lnTo>
                    <a:pt x="82" y="139"/>
                  </a:lnTo>
                  <a:lnTo>
                    <a:pt x="84" y="136"/>
                  </a:lnTo>
                  <a:lnTo>
                    <a:pt x="84" y="135"/>
                  </a:lnTo>
                  <a:lnTo>
                    <a:pt x="85" y="132"/>
                  </a:lnTo>
                  <a:lnTo>
                    <a:pt x="85" y="131"/>
                  </a:lnTo>
                  <a:lnTo>
                    <a:pt x="87" y="128"/>
                  </a:lnTo>
                  <a:lnTo>
                    <a:pt x="87" y="126"/>
                  </a:lnTo>
                  <a:lnTo>
                    <a:pt x="88" y="123"/>
                  </a:lnTo>
                  <a:lnTo>
                    <a:pt x="88" y="122"/>
                  </a:lnTo>
                  <a:lnTo>
                    <a:pt x="89" y="119"/>
                  </a:lnTo>
                  <a:lnTo>
                    <a:pt x="89" y="118"/>
                  </a:lnTo>
                  <a:lnTo>
                    <a:pt x="89" y="116"/>
                  </a:lnTo>
                  <a:lnTo>
                    <a:pt x="91" y="115"/>
                  </a:lnTo>
                  <a:lnTo>
                    <a:pt x="91" y="112"/>
                  </a:lnTo>
                  <a:lnTo>
                    <a:pt x="91" y="111"/>
                  </a:lnTo>
                  <a:lnTo>
                    <a:pt x="92" y="109"/>
                  </a:lnTo>
                  <a:lnTo>
                    <a:pt x="92" y="108"/>
                  </a:lnTo>
                  <a:lnTo>
                    <a:pt x="92" y="106"/>
                  </a:lnTo>
                  <a:lnTo>
                    <a:pt x="92" y="105"/>
                  </a:lnTo>
                  <a:lnTo>
                    <a:pt x="94" y="103"/>
                  </a:lnTo>
                  <a:lnTo>
                    <a:pt x="94" y="102"/>
                  </a:lnTo>
                  <a:lnTo>
                    <a:pt x="94" y="100"/>
                  </a:lnTo>
                  <a:lnTo>
                    <a:pt x="94" y="99"/>
                  </a:lnTo>
                  <a:lnTo>
                    <a:pt x="94" y="98"/>
                  </a:lnTo>
                  <a:lnTo>
                    <a:pt x="94" y="96"/>
                  </a:lnTo>
                  <a:lnTo>
                    <a:pt x="95" y="96"/>
                  </a:lnTo>
                  <a:lnTo>
                    <a:pt x="95" y="95"/>
                  </a:lnTo>
                  <a:lnTo>
                    <a:pt x="95" y="93"/>
                  </a:lnTo>
                  <a:lnTo>
                    <a:pt x="95" y="92"/>
                  </a:lnTo>
                  <a:lnTo>
                    <a:pt x="95" y="90"/>
                  </a:lnTo>
                  <a:lnTo>
                    <a:pt x="95" y="89"/>
                  </a:lnTo>
                  <a:lnTo>
                    <a:pt x="95" y="88"/>
                  </a:lnTo>
                  <a:lnTo>
                    <a:pt x="95" y="85"/>
                  </a:lnTo>
                  <a:lnTo>
                    <a:pt x="95" y="83"/>
                  </a:lnTo>
                  <a:lnTo>
                    <a:pt x="95" y="82"/>
                  </a:lnTo>
                  <a:lnTo>
                    <a:pt x="95" y="79"/>
                  </a:lnTo>
                  <a:lnTo>
                    <a:pt x="97" y="77"/>
                  </a:lnTo>
                  <a:lnTo>
                    <a:pt x="97" y="76"/>
                  </a:lnTo>
                  <a:lnTo>
                    <a:pt x="97" y="73"/>
                  </a:lnTo>
                  <a:lnTo>
                    <a:pt x="97" y="72"/>
                  </a:lnTo>
                  <a:lnTo>
                    <a:pt x="97" y="70"/>
                  </a:lnTo>
                  <a:lnTo>
                    <a:pt x="97" y="69"/>
                  </a:lnTo>
                  <a:lnTo>
                    <a:pt x="97" y="67"/>
                  </a:lnTo>
                  <a:lnTo>
                    <a:pt x="97" y="66"/>
                  </a:lnTo>
                  <a:lnTo>
                    <a:pt x="97" y="65"/>
                  </a:lnTo>
                  <a:lnTo>
                    <a:pt x="97" y="63"/>
                  </a:lnTo>
                  <a:lnTo>
                    <a:pt x="98" y="62"/>
                  </a:lnTo>
                  <a:lnTo>
                    <a:pt x="98" y="60"/>
                  </a:lnTo>
                  <a:lnTo>
                    <a:pt x="98" y="59"/>
                  </a:lnTo>
                  <a:lnTo>
                    <a:pt x="98" y="57"/>
                  </a:lnTo>
                  <a:lnTo>
                    <a:pt x="98" y="56"/>
                  </a:lnTo>
                  <a:lnTo>
                    <a:pt x="98" y="54"/>
                  </a:lnTo>
                  <a:lnTo>
                    <a:pt x="98" y="53"/>
                  </a:lnTo>
                  <a:lnTo>
                    <a:pt x="100" y="52"/>
                  </a:lnTo>
                  <a:lnTo>
                    <a:pt x="100" y="50"/>
                  </a:lnTo>
                  <a:lnTo>
                    <a:pt x="100" y="49"/>
                  </a:lnTo>
                  <a:lnTo>
                    <a:pt x="100" y="47"/>
                  </a:lnTo>
                  <a:lnTo>
                    <a:pt x="100" y="46"/>
                  </a:lnTo>
                  <a:lnTo>
                    <a:pt x="101" y="44"/>
                  </a:lnTo>
                  <a:lnTo>
                    <a:pt x="101" y="43"/>
                  </a:lnTo>
                  <a:lnTo>
                    <a:pt x="101" y="42"/>
                  </a:lnTo>
                  <a:lnTo>
                    <a:pt x="101" y="40"/>
                  </a:lnTo>
                  <a:lnTo>
                    <a:pt x="101" y="39"/>
                  </a:lnTo>
                  <a:lnTo>
                    <a:pt x="102" y="37"/>
                  </a:lnTo>
                  <a:lnTo>
                    <a:pt x="102" y="36"/>
                  </a:lnTo>
                  <a:lnTo>
                    <a:pt x="102" y="34"/>
                  </a:lnTo>
                  <a:lnTo>
                    <a:pt x="102" y="33"/>
                  </a:lnTo>
                  <a:lnTo>
                    <a:pt x="102" y="32"/>
                  </a:lnTo>
                  <a:lnTo>
                    <a:pt x="102" y="30"/>
                  </a:lnTo>
                  <a:lnTo>
                    <a:pt x="102" y="29"/>
                  </a:lnTo>
                  <a:lnTo>
                    <a:pt x="102" y="27"/>
                  </a:lnTo>
                  <a:lnTo>
                    <a:pt x="102" y="26"/>
                  </a:lnTo>
                  <a:lnTo>
                    <a:pt x="102" y="24"/>
                  </a:lnTo>
                  <a:lnTo>
                    <a:pt x="102" y="23"/>
                  </a:lnTo>
                  <a:lnTo>
                    <a:pt x="102" y="21"/>
                  </a:lnTo>
                  <a:lnTo>
                    <a:pt x="102" y="20"/>
                  </a:lnTo>
                  <a:lnTo>
                    <a:pt x="102" y="19"/>
                  </a:lnTo>
                  <a:lnTo>
                    <a:pt x="102" y="17"/>
                  </a:lnTo>
                  <a:lnTo>
                    <a:pt x="102" y="16"/>
                  </a:lnTo>
                  <a:lnTo>
                    <a:pt x="102" y="14"/>
                  </a:lnTo>
                  <a:lnTo>
                    <a:pt x="102" y="11"/>
                  </a:lnTo>
                  <a:lnTo>
                    <a:pt x="102" y="10"/>
                  </a:lnTo>
                  <a:lnTo>
                    <a:pt x="102" y="7"/>
                  </a:lnTo>
                  <a:lnTo>
                    <a:pt x="101" y="6"/>
                  </a:lnTo>
                  <a:lnTo>
                    <a:pt x="101" y="3"/>
                  </a:lnTo>
                  <a:lnTo>
                    <a:pt x="101" y="0"/>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22" name="Freeform 29">
              <a:extLst>
                <a:ext uri="{FF2B5EF4-FFF2-40B4-BE49-F238E27FC236}">
                  <a16:creationId xmlns:a16="http://schemas.microsoft.com/office/drawing/2014/main" id="{C249F0F0-C294-E849-B200-7ADDD8439773}"/>
                </a:ext>
              </a:extLst>
            </p:cNvPr>
            <p:cNvSpPr>
              <a:spLocks/>
            </p:cNvSpPr>
            <p:nvPr/>
          </p:nvSpPr>
          <p:spPr bwMode="auto">
            <a:xfrm>
              <a:off x="3675" y="1906"/>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70" y="0"/>
                  </a:lnTo>
                  <a:lnTo>
                    <a:pt x="66" y="0"/>
                  </a:lnTo>
                  <a:lnTo>
                    <a:pt x="61" y="1"/>
                  </a:lnTo>
                  <a:lnTo>
                    <a:pt x="59" y="1"/>
                  </a:lnTo>
                  <a:lnTo>
                    <a:pt x="54" y="3"/>
                  </a:lnTo>
                  <a:lnTo>
                    <a:pt x="51" y="4"/>
                  </a:lnTo>
                  <a:lnTo>
                    <a:pt x="47" y="6"/>
                  </a:lnTo>
                  <a:lnTo>
                    <a:pt x="44" y="7"/>
                  </a:lnTo>
                  <a:lnTo>
                    <a:pt x="40" y="9"/>
                  </a:lnTo>
                  <a:lnTo>
                    <a:pt x="37" y="10"/>
                  </a:lnTo>
                  <a:lnTo>
                    <a:pt x="34" y="13"/>
                  </a:lnTo>
                  <a:lnTo>
                    <a:pt x="31" y="14"/>
                  </a:lnTo>
                  <a:lnTo>
                    <a:pt x="28" y="17"/>
                  </a:lnTo>
                  <a:lnTo>
                    <a:pt x="26" y="20"/>
                  </a:lnTo>
                  <a:lnTo>
                    <a:pt x="23" y="22"/>
                  </a:lnTo>
                  <a:lnTo>
                    <a:pt x="20" y="24"/>
                  </a:lnTo>
                  <a:lnTo>
                    <a:pt x="17" y="27"/>
                  </a:lnTo>
                  <a:lnTo>
                    <a:pt x="15" y="30"/>
                  </a:lnTo>
                  <a:lnTo>
                    <a:pt x="13" y="33"/>
                  </a:lnTo>
                  <a:lnTo>
                    <a:pt x="11" y="37"/>
                  </a:lnTo>
                  <a:lnTo>
                    <a:pt x="10" y="40"/>
                  </a:lnTo>
                  <a:lnTo>
                    <a:pt x="7" y="43"/>
                  </a:lnTo>
                  <a:lnTo>
                    <a:pt x="5" y="47"/>
                  </a:lnTo>
                  <a:lnTo>
                    <a:pt x="4" y="50"/>
                  </a:lnTo>
                  <a:lnTo>
                    <a:pt x="4" y="55"/>
                  </a:lnTo>
                  <a:lnTo>
                    <a:pt x="3" y="58"/>
                  </a:lnTo>
                  <a:lnTo>
                    <a:pt x="1" y="62"/>
                  </a:lnTo>
                  <a:lnTo>
                    <a:pt x="1" y="65"/>
                  </a:lnTo>
                  <a:lnTo>
                    <a:pt x="0" y="69"/>
                  </a:lnTo>
                  <a:lnTo>
                    <a:pt x="0" y="73"/>
                  </a:lnTo>
                  <a:lnTo>
                    <a:pt x="0" y="78"/>
                  </a:lnTo>
                  <a:lnTo>
                    <a:pt x="0" y="80"/>
                  </a:lnTo>
                  <a:lnTo>
                    <a:pt x="0" y="85"/>
                  </a:lnTo>
                  <a:lnTo>
                    <a:pt x="1" y="89"/>
                  </a:lnTo>
                  <a:lnTo>
                    <a:pt x="1" y="93"/>
                  </a:lnTo>
                  <a:lnTo>
                    <a:pt x="3" y="96"/>
                  </a:lnTo>
                  <a:lnTo>
                    <a:pt x="4" y="101"/>
                  </a:lnTo>
                  <a:lnTo>
                    <a:pt x="4" y="103"/>
                  </a:lnTo>
                  <a:lnTo>
                    <a:pt x="5" y="108"/>
                  </a:lnTo>
                  <a:lnTo>
                    <a:pt x="7" y="111"/>
                  </a:lnTo>
                  <a:lnTo>
                    <a:pt x="10" y="114"/>
                  </a:lnTo>
                  <a:lnTo>
                    <a:pt x="11" y="118"/>
                  </a:lnTo>
                  <a:lnTo>
                    <a:pt x="13" y="121"/>
                  </a:lnTo>
                  <a:lnTo>
                    <a:pt x="15" y="124"/>
                  </a:lnTo>
                  <a:lnTo>
                    <a:pt x="17" y="126"/>
                  </a:lnTo>
                  <a:lnTo>
                    <a:pt x="20" y="129"/>
                  </a:lnTo>
                  <a:lnTo>
                    <a:pt x="23" y="132"/>
                  </a:lnTo>
                  <a:lnTo>
                    <a:pt x="26" y="135"/>
                  </a:lnTo>
                  <a:lnTo>
                    <a:pt x="28" y="136"/>
                  </a:lnTo>
                  <a:lnTo>
                    <a:pt x="31" y="139"/>
                  </a:lnTo>
                  <a:lnTo>
                    <a:pt x="34" y="141"/>
                  </a:lnTo>
                  <a:lnTo>
                    <a:pt x="37" y="144"/>
                  </a:lnTo>
                  <a:lnTo>
                    <a:pt x="40" y="145"/>
                  </a:lnTo>
                  <a:lnTo>
                    <a:pt x="44" y="147"/>
                  </a:lnTo>
                  <a:lnTo>
                    <a:pt x="47" y="148"/>
                  </a:lnTo>
                  <a:lnTo>
                    <a:pt x="51" y="149"/>
                  </a:lnTo>
                  <a:lnTo>
                    <a:pt x="54" y="151"/>
                  </a:lnTo>
                  <a:lnTo>
                    <a:pt x="59" y="152"/>
                  </a:lnTo>
                  <a:lnTo>
                    <a:pt x="61" y="154"/>
                  </a:lnTo>
                  <a:lnTo>
                    <a:pt x="66" y="154"/>
                  </a:lnTo>
                  <a:lnTo>
                    <a:pt x="70" y="154"/>
                  </a:lnTo>
                  <a:lnTo>
                    <a:pt x="73" y="155"/>
                  </a:lnTo>
                  <a:lnTo>
                    <a:pt x="77" y="155"/>
                  </a:lnTo>
                  <a:lnTo>
                    <a:pt x="82" y="155"/>
                  </a:lnTo>
                  <a:lnTo>
                    <a:pt x="86" y="154"/>
                  </a:lnTo>
                  <a:lnTo>
                    <a:pt x="89" y="154"/>
                  </a:lnTo>
                  <a:lnTo>
                    <a:pt x="93" y="154"/>
                  </a:lnTo>
                  <a:lnTo>
                    <a:pt x="97" y="152"/>
                  </a:lnTo>
                  <a:lnTo>
                    <a:pt x="100" y="151"/>
                  </a:lnTo>
                  <a:lnTo>
                    <a:pt x="105" y="149"/>
                  </a:lnTo>
                  <a:lnTo>
                    <a:pt x="107" y="148"/>
                  </a:lnTo>
                  <a:lnTo>
                    <a:pt x="110" y="147"/>
                  </a:lnTo>
                  <a:lnTo>
                    <a:pt x="115" y="145"/>
                  </a:lnTo>
                  <a:lnTo>
                    <a:pt x="117" y="144"/>
                  </a:lnTo>
                  <a:lnTo>
                    <a:pt x="120" y="141"/>
                  </a:lnTo>
                  <a:lnTo>
                    <a:pt x="123" y="139"/>
                  </a:lnTo>
                  <a:lnTo>
                    <a:pt x="126" y="136"/>
                  </a:lnTo>
                  <a:lnTo>
                    <a:pt x="129" y="135"/>
                  </a:lnTo>
                  <a:lnTo>
                    <a:pt x="132" y="132"/>
                  </a:lnTo>
                  <a:lnTo>
                    <a:pt x="135" y="129"/>
                  </a:lnTo>
                  <a:lnTo>
                    <a:pt x="138" y="126"/>
                  </a:lnTo>
                  <a:lnTo>
                    <a:pt x="139" y="124"/>
                  </a:lnTo>
                  <a:lnTo>
                    <a:pt x="142" y="121"/>
                  </a:lnTo>
                  <a:lnTo>
                    <a:pt x="143" y="118"/>
                  </a:lnTo>
                  <a:lnTo>
                    <a:pt x="146" y="114"/>
                  </a:lnTo>
                  <a:lnTo>
                    <a:pt x="148" y="111"/>
                  </a:lnTo>
                  <a:lnTo>
                    <a:pt x="149" y="108"/>
                  </a:lnTo>
                  <a:lnTo>
                    <a:pt x="150" y="103"/>
                  </a:lnTo>
                  <a:lnTo>
                    <a:pt x="152" y="101"/>
                  </a:lnTo>
                  <a:lnTo>
                    <a:pt x="152" y="96"/>
                  </a:lnTo>
                  <a:lnTo>
                    <a:pt x="153" y="93"/>
                  </a:lnTo>
                  <a:lnTo>
                    <a:pt x="153" y="89"/>
                  </a:lnTo>
                  <a:lnTo>
                    <a:pt x="155" y="85"/>
                  </a:lnTo>
                  <a:lnTo>
                    <a:pt x="155" y="80"/>
                  </a:lnTo>
                  <a:lnTo>
                    <a:pt x="155" y="78"/>
                  </a:lnTo>
                  <a:lnTo>
                    <a:pt x="155" y="73"/>
                  </a:lnTo>
                  <a:lnTo>
                    <a:pt x="155" y="69"/>
                  </a:lnTo>
                  <a:lnTo>
                    <a:pt x="153" y="65"/>
                  </a:lnTo>
                  <a:lnTo>
                    <a:pt x="153" y="62"/>
                  </a:lnTo>
                  <a:lnTo>
                    <a:pt x="152" y="58"/>
                  </a:lnTo>
                  <a:lnTo>
                    <a:pt x="152" y="55"/>
                  </a:lnTo>
                  <a:lnTo>
                    <a:pt x="150" y="50"/>
                  </a:lnTo>
                  <a:lnTo>
                    <a:pt x="149" y="47"/>
                  </a:lnTo>
                  <a:lnTo>
                    <a:pt x="148" y="43"/>
                  </a:lnTo>
                  <a:lnTo>
                    <a:pt x="146" y="40"/>
                  </a:lnTo>
                  <a:lnTo>
                    <a:pt x="143" y="37"/>
                  </a:lnTo>
                  <a:lnTo>
                    <a:pt x="142" y="33"/>
                  </a:lnTo>
                  <a:lnTo>
                    <a:pt x="139" y="30"/>
                  </a:lnTo>
                  <a:lnTo>
                    <a:pt x="138" y="27"/>
                  </a:lnTo>
                  <a:lnTo>
                    <a:pt x="135" y="24"/>
                  </a:lnTo>
                  <a:lnTo>
                    <a:pt x="132" y="22"/>
                  </a:lnTo>
                  <a:lnTo>
                    <a:pt x="129" y="20"/>
                  </a:lnTo>
                  <a:lnTo>
                    <a:pt x="126" y="17"/>
                  </a:lnTo>
                  <a:lnTo>
                    <a:pt x="123" y="14"/>
                  </a:lnTo>
                  <a:lnTo>
                    <a:pt x="120" y="13"/>
                  </a:lnTo>
                  <a:lnTo>
                    <a:pt x="117" y="10"/>
                  </a:lnTo>
                  <a:lnTo>
                    <a:pt x="115" y="9"/>
                  </a:lnTo>
                  <a:lnTo>
                    <a:pt x="110" y="7"/>
                  </a:lnTo>
                  <a:lnTo>
                    <a:pt x="107" y="6"/>
                  </a:lnTo>
                  <a:lnTo>
                    <a:pt x="105" y="4"/>
                  </a:lnTo>
                  <a:lnTo>
                    <a:pt x="100" y="3"/>
                  </a:lnTo>
                  <a:lnTo>
                    <a:pt x="97" y="1"/>
                  </a:lnTo>
                  <a:lnTo>
                    <a:pt x="93" y="1"/>
                  </a:lnTo>
                  <a:lnTo>
                    <a:pt x="89" y="0"/>
                  </a:lnTo>
                  <a:lnTo>
                    <a:pt x="86" y="0"/>
                  </a:lnTo>
                  <a:lnTo>
                    <a:pt x="82"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23" name="Rectangle 30">
              <a:extLst>
                <a:ext uri="{FF2B5EF4-FFF2-40B4-BE49-F238E27FC236}">
                  <a16:creationId xmlns:a16="http://schemas.microsoft.com/office/drawing/2014/main" id="{8908098A-EC76-4141-B8DD-50C4EA55556E}"/>
                </a:ext>
              </a:extLst>
            </p:cNvPr>
            <p:cNvSpPr>
              <a:spLocks noChangeArrowheads="1"/>
            </p:cNvSpPr>
            <p:nvPr/>
          </p:nvSpPr>
          <p:spPr bwMode="auto">
            <a:xfrm>
              <a:off x="4157" y="1867"/>
              <a:ext cx="12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
        <p:nvSpPr>
          <p:cNvPr id="25602" name="TextBox 125">
            <a:extLst>
              <a:ext uri="{FF2B5EF4-FFF2-40B4-BE49-F238E27FC236}">
                <a16:creationId xmlns:a16="http://schemas.microsoft.com/office/drawing/2014/main" id="{899E2098-F570-8445-8136-DCCF12ACB5AD}"/>
              </a:ext>
            </a:extLst>
          </p:cNvPr>
          <p:cNvSpPr txBox="1">
            <a:spLocks noChangeArrowheads="1"/>
          </p:cNvSpPr>
          <p:nvPr/>
        </p:nvSpPr>
        <p:spPr bwMode="auto">
          <a:xfrm>
            <a:off x="7366000" y="6477001"/>
            <a:ext cx="2463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5.3 from the textbook ]</a:t>
            </a:r>
          </a:p>
        </p:txBody>
      </p:sp>
      <p:sp>
        <p:nvSpPr>
          <p:cNvPr id="25603" name="Title 1">
            <a:extLst>
              <a:ext uri="{FF2B5EF4-FFF2-40B4-BE49-F238E27FC236}">
                <a16:creationId xmlns:a16="http://schemas.microsoft.com/office/drawing/2014/main" id="{CC52127F-6AB8-954F-88E6-16C2CC5EA401}"/>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600"/>
              <a:t>A memory element with NOR gates</a:t>
            </a:r>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3">
            <a:extLst>
              <a:ext uri="{FF2B5EF4-FFF2-40B4-BE49-F238E27FC236}">
                <a16:creationId xmlns:a16="http://schemas.microsoft.com/office/drawing/2014/main" id="{717B9388-B8F4-6443-8C2F-AF6E9727148B}"/>
              </a:ext>
            </a:extLst>
          </p:cNvPr>
          <p:cNvSpPr>
            <a:spLocks noChangeArrowheads="1"/>
          </p:cNvSpPr>
          <p:nvPr/>
        </p:nvSpPr>
        <p:spPr bwMode="auto">
          <a:xfrm>
            <a:off x="914400" y="2209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D Flip-Flops</a:t>
            </a:r>
          </a:p>
        </p:txBody>
      </p:sp>
      <p:sp>
        <p:nvSpPr>
          <p:cNvPr id="5122" name="Text Box 5">
            <a:extLst>
              <a:ext uri="{FF2B5EF4-FFF2-40B4-BE49-F238E27FC236}">
                <a16:creationId xmlns:a16="http://schemas.microsoft.com/office/drawing/2014/main" id="{25D4E039-267B-0045-AECF-02F2EFAE4497}"/>
              </a:ext>
            </a:extLst>
          </p:cNvPr>
          <p:cNvSpPr txBox="1">
            <a:spLocks noChangeArrowheads="1"/>
          </p:cNvSpPr>
          <p:nvPr/>
        </p:nvSpPr>
        <p:spPr bwMode="auto">
          <a:xfrm>
            <a:off x="6248400" y="5942014"/>
            <a:ext cx="381000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FontTx/>
              <a:buNone/>
            </a:pPr>
            <a:r>
              <a:rPr lang="en-US" altLang="en-US" sz="1800" b="0" i="1" dirty="0" err="1"/>
              <a:t>CprE</a:t>
            </a:r>
            <a:r>
              <a:rPr lang="en-US" altLang="en-US" sz="1800" b="0" i="1" dirty="0"/>
              <a:t> 2810: Digital Logic</a:t>
            </a:r>
          </a:p>
          <a:p>
            <a:pPr eaLnBrk="1" hangingPunct="1">
              <a:spcBef>
                <a:spcPct val="0"/>
              </a:spcBef>
              <a:buFontTx/>
              <a:buNone/>
            </a:pPr>
            <a:r>
              <a:rPr lang="en-US" altLang="en-US" sz="1800" b="0" i="1" dirty="0"/>
              <a:t>Iowa State University, Ames, IA</a:t>
            </a:r>
          </a:p>
          <a:p>
            <a:pPr eaLnBrk="1" hangingPunct="1">
              <a:spcBef>
                <a:spcPct val="0"/>
              </a:spcBef>
              <a:buFontTx/>
              <a:buNone/>
            </a:pPr>
            <a:r>
              <a:rPr lang="en-US" altLang="en-US" sz="1800" b="0" i="1" dirty="0"/>
              <a:t>Copyright © Alexander Stoytchev</a:t>
            </a: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TextBox 125">
            <a:extLst>
              <a:ext uri="{FF2B5EF4-FFF2-40B4-BE49-F238E27FC236}">
                <a16:creationId xmlns:a16="http://schemas.microsoft.com/office/drawing/2014/main" id="{9399BF5B-3F23-D34E-B56A-EBFC8C3919C3}"/>
              </a:ext>
            </a:extLst>
          </p:cNvPr>
          <p:cNvSpPr txBox="1">
            <a:spLocks noChangeArrowheads="1"/>
          </p:cNvSpPr>
          <p:nvPr/>
        </p:nvSpPr>
        <p:spPr bwMode="auto">
          <a:xfrm>
            <a:off x="7140576" y="6477001"/>
            <a:ext cx="2917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5.3 &amp; 5.4 from the textbook ]</a:t>
            </a:r>
          </a:p>
        </p:txBody>
      </p:sp>
      <p:sp>
        <p:nvSpPr>
          <p:cNvPr id="26626" name="Title 1">
            <a:extLst>
              <a:ext uri="{FF2B5EF4-FFF2-40B4-BE49-F238E27FC236}">
                <a16:creationId xmlns:a16="http://schemas.microsoft.com/office/drawing/2014/main" id="{151B407C-9C2B-2242-AE01-0465D27B5F03}"/>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Two Different Ways to Draw the Same Circuit</a:t>
            </a:r>
          </a:p>
        </p:txBody>
      </p:sp>
      <p:pic>
        <p:nvPicPr>
          <p:cNvPr id="26627" name="Picture 1" descr="Screen shot 2013-10-21 at 2.59.43 PM.png">
            <a:extLst>
              <a:ext uri="{FF2B5EF4-FFF2-40B4-BE49-F238E27FC236}">
                <a16:creationId xmlns:a16="http://schemas.microsoft.com/office/drawing/2014/main" id="{A0001BE9-4E93-A947-9F04-C51019F3A1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2667000"/>
            <a:ext cx="4632325"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2" descr="Screen shot 2013-10-21 at 2.59.24 PM.png">
            <a:extLst>
              <a:ext uri="{FF2B5EF4-FFF2-40B4-BE49-F238E27FC236}">
                <a16:creationId xmlns:a16="http://schemas.microsoft.com/office/drawing/2014/main" id="{9DA08E9F-188B-9945-8A40-90DCD21C367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2514600"/>
            <a:ext cx="35179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49" name="Group 1">
            <a:extLst>
              <a:ext uri="{FF2B5EF4-FFF2-40B4-BE49-F238E27FC236}">
                <a16:creationId xmlns:a16="http://schemas.microsoft.com/office/drawing/2014/main" id="{58CC049F-2C8E-0648-A83E-9E6345C2C51C}"/>
              </a:ext>
            </a:extLst>
          </p:cNvPr>
          <p:cNvGrpSpPr>
            <a:grpSpLocks/>
          </p:cNvGrpSpPr>
          <p:nvPr/>
        </p:nvGrpSpPr>
        <p:grpSpPr bwMode="auto">
          <a:xfrm>
            <a:off x="2998789" y="2438401"/>
            <a:ext cx="5310923" cy="1846779"/>
            <a:chOff x="2084388" y="2384426"/>
            <a:chExt cx="5310923" cy="1846778"/>
          </a:xfrm>
        </p:grpSpPr>
        <p:sp>
          <p:nvSpPr>
            <p:cNvPr id="27655" name="Line 42">
              <a:extLst>
                <a:ext uri="{FF2B5EF4-FFF2-40B4-BE49-F238E27FC236}">
                  <a16:creationId xmlns:a16="http://schemas.microsoft.com/office/drawing/2014/main" id="{AD86D6B7-DB76-5440-8715-0A8D6BD23606}"/>
                </a:ext>
              </a:extLst>
            </p:cNvPr>
            <p:cNvSpPr>
              <a:spLocks noChangeShapeType="1"/>
            </p:cNvSpPr>
            <p:nvPr/>
          </p:nvSpPr>
          <p:spPr bwMode="auto">
            <a:xfrm>
              <a:off x="2505076" y="2744788"/>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6" name="Freeform 43">
              <a:extLst>
                <a:ext uri="{FF2B5EF4-FFF2-40B4-BE49-F238E27FC236}">
                  <a16:creationId xmlns:a16="http://schemas.microsoft.com/office/drawing/2014/main" id="{D5BDBBFC-668F-8E4F-9D8B-F6D94CB5B520}"/>
                </a:ext>
              </a:extLst>
            </p:cNvPr>
            <p:cNvSpPr>
              <a:spLocks/>
            </p:cNvSpPr>
            <p:nvPr/>
          </p:nvSpPr>
          <p:spPr bwMode="auto">
            <a:xfrm>
              <a:off x="2727326" y="2427288"/>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57" name="Freeform 44">
              <a:extLst>
                <a:ext uri="{FF2B5EF4-FFF2-40B4-BE49-F238E27FC236}">
                  <a16:creationId xmlns:a16="http://schemas.microsoft.com/office/drawing/2014/main" id="{430F780E-6459-C44A-AEAA-0C0EE568C5C9}"/>
                </a:ext>
              </a:extLst>
            </p:cNvPr>
            <p:cNvSpPr>
              <a:spLocks/>
            </p:cNvSpPr>
            <p:nvPr/>
          </p:nvSpPr>
          <p:spPr bwMode="auto">
            <a:xfrm>
              <a:off x="2727326" y="2632076"/>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58" name="Freeform 45">
              <a:extLst>
                <a:ext uri="{FF2B5EF4-FFF2-40B4-BE49-F238E27FC236}">
                  <a16:creationId xmlns:a16="http://schemas.microsoft.com/office/drawing/2014/main" id="{E3737E4B-251F-2040-B0FF-7FE3C0C3C3FB}"/>
                </a:ext>
              </a:extLst>
            </p:cNvPr>
            <p:cNvSpPr>
              <a:spLocks/>
            </p:cNvSpPr>
            <p:nvPr/>
          </p:nvSpPr>
          <p:spPr bwMode="auto">
            <a:xfrm>
              <a:off x="2722563" y="2427288"/>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59" name="Freeform 46">
              <a:extLst>
                <a:ext uri="{FF2B5EF4-FFF2-40B4-BE49-F238E27FC236}">
                  <a16:creationId xmlns:a16="http://schemas.microsoft.com/office/drawing/2014/main" id="{F1345C0B-78D1-A846-AFFA-FF26CBB2F52A}"/>
                </a:ext>
              </a:extLst>
            </p:cNvPr>
            <p:cNvSpPr>
              <a:spLocks/>
            </p:cNvSpPr>
            <p:nvPr/>
          </p:nvSpPr>
          <p:spPr bwMode="auto">
            <a:xfrm>
              <a:off x="2722563" y="2630488"/>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0" name="Line 47">
              <a:extLst>
                <a:ext uri="{FF2B5EF4-FFF2-40B4-BE49-F238E27FC236}">
                  <a16:creationId xmlns:a16="http://schemas.microsoft.com/office/drawing/2014/main" id="{148CF3C2-533E-7D45-91C1-4D5ECA2752F8}"/>
                </a:ext>
              </a:extLst>
            </p:cNvPr>
            <p:cNvSpPr>
              <a:spLocks noChangeShapeType="1"/>
            </p:cNvSpPr>
            <p:nvPr/>
          </p:nvSpPr>
          <p:spPr bwMode="auto">
            <a:xfrm>
              <a:off x="2505076" y="3481388"/>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1" name="Line 48">
              <a:extLst>
                <a:ext uri="{FF2B5EF4-FFF2-40B4-BE49-F238E27FC236}">
                  <a16:creationId xmlns:a16="http://schemas.microsoft.com/office/drawing/2014/main" id="{5C01B6BC-FDF3-9E44-8A7F-A782C988271F}"/>
                </a:ext>
              </a:extLst>
            </p:cNvPr>
            <p:cNvSpPr>
              <a:spLocks noChangeShapeType="1"/>
            </p:cNvSpPr>
            <p:nvPr/>
          </p:nvSpPr>
          <p:spPr bwMode="auto">
            <a:xfrm>
              <a:off x="2505076" y="3721101"/>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2" name="Freeform 49">
              <a:extLst>
                <a:ext uri="{FF2B5EF4-FFF2-40B4-BE49-F238E27FC236}">
                  <a16:creationId xmlns:a16="http://schemas.microsoft.com/office/drawing/2014/main" id="{37B42E50-BB77-D54B-8658-166CC08BB3DB}"/>
                </a:ext>
              </a:extLst>
            </p:cNvPr>
            <p:cNvSpPr>
              <a:spLocks/>
            </p:cNvSpPr>
            <p:nvPr/>
          </p:nvSpPr>
          <p:spPr bwMode="auto">
            <a:xfrm>
              <a:off x="2727326" y="3400426"/>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3" name="Freeform 50">
              <a:extLst>
                <a:ext uri="{FF2B5EF4-FFF2-40B4-BE49-F238E27FC236}">
                  <a16:creationId xmlns:a16="http://schemas.microsoft.com/office/drawing/2014/main" id="{03748D1E-8A0F-1546-B10C-203A78B5E01F}"/>
                </a:ext>
              </a:extLst>
            </p:cNvPr>
            <p:cNvSpPr>
              <a:spLocks/>
            </p:cNvSpPr>
            <p:nvPr/>
          </p:nvSpPr>
          <p:spPr bwMode="auto">
            <a:xfrm>
              <a:off x="2727326" y="3603626"/>
              <a:ext cx="512762" cy="204787"/>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4" name="Freeform 51">
              <a:extLst>
                <a:ext uri="{FF2B5EF4-FFF2-40B4-BE49-F238E27FC236}">
                  <a16:creationId xmlns:a16="http://schemas.microsoft.com/office/drawing/2014/main" id="{4F76D15D-BEB1-E54C-9017-87F630C2845A}"/>
                </a:ext>
              </a:extLst>
            </p:cNvPr>
            <p:cNvSpPr>
              <a:spLocks/>
            </p:cNvSpPr>
            <p:nvPr/>
          </p:nvSpPr>
          <p:spPr bwMode="auto">
            <a:xfrm>
              <a:off x="2722563" y="3400426"/>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5" name="Freeform 52">
              <a:extLst>
                <a:ext uri="{FF2B5EF4-FFF2-40B4-BE49-F238E27FC236}">
                  <a16:creationId xmlns:a16="http://schemas.microsoft.com/office/drawing/2014/main" id="{5E425192-9173-8840-AB0C-8D88612B4E90}"/>
                </a:ext>
              </a:extLst>
            </p:cNvPr>
            <p:cNvSpPr>
              <a:spLocks/>
            </p:cNvSpPr>
            <p:nvPr/>
          </p:nvSpPr>
          <p:spPr bwMode="auto">
            <a:xfrm>
              <a:off x="2722563" y="3603626"/>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6" name="Line 53">
              <a:extLst>
                <a:ext uri="{FF2B5EF4-FFF2-40B4-BE49-F238E27FC236}">
                  <a16:creationId xmlns:a16="http://schemas.microsoft.com/office/drawing/2014/main" id="{4634BB60-2B11-F844-81FF-6DBBA939D6DB}"/>
                </a:ext>
              </a:extLst>
            </p:cNvPr>
            <p:cNvSpPr>
              <a:spLocks noChangeShapeType="1"/>
            </p:cNvSpPr>
            <p:nvPr/>
          </p:nvSpPr>
          <p:spPr bwMode="auto">
            <a:xfrm flipH="1">
              <a:off x="3343276" y="2624138"/>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7" name="Line 54">
              <a:extLst>
                <a:ext uri="{FF2B5EF4-FFF2-40B4-BE49-F238E27FC236}">
                  <a16:creationId xmlns:a16="http://schemas.microsoft.com/office/drawing/2014/main" id="{F5817732-E8BB-6A4D-A43E-8B7125E1C909}"/>
                </a:ext>
              </a:extLst>
            </p:cNvPr>
            <p:cNvSpPr>
              <a:spLocks noChangeShapeType="1"/>
            </p:cNvSpPr>
            <p:nvPr/>
          </p:nvSpPr>
          <p:spPr bwMode="auto">
            <a:xfrm flipH="1">
              <a:off x="3343276" y="3602038"/>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8" name="Freeform 55">
              <a:extLst>
                <a:ext uri="{FF2B5EF4-FFF2-40B4-BE49-F238E27FC236}">
                  <a16:creationId xmlns:a16="http://schemas.microsoft.com/office/drawing/2014/main" id="{9E017213-5BE5-5E40-8C9E-EC4C79D1F69C}"/>
                </a:ext>
              </a:extLst>
            </p:cNvPr>
            <p:cNvSpPr>
              <a:spLocks/>
            </p:cNvSpPr>
            <p:nvPr/>
          </p:nvSpPr>
          <p:spPr bwMode="auto">
            <a:xfrm>
              <a:off x="2505076" y="2746376"/>
              <a:ext cx="1095375" cy="855662"/>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9" name="Freeform 56">
              <a:extLst>
                <a:ext uri="{FF2B5EF4-FFF2-40B4-BE49-F238E27FC236}">
                  <a16:creationId xmlns:a16="http://schemas.microsoft.com/office/drawing/2014/main" id="{76ECC8F5-D017-E94C-A33B-B8468721287F}"/>
                </a:ext>
              </a:extLst>
            </p:cNvPr>
            <p:cNvSpPr>
              <a:spLocks/>
            </p:cNvSpPr>
            <p:nvPr/>
          </p:nvSpPr>
          <p:spPr bwMode="auto">
            <a:xfrm>
              <a:off x="2505076" y="2624138"/>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70" name="Freeform 57">
              <a:extLst>
                <a:ext uri="{FF2B5EF4-FFF2-40B4-BE49-F238E27FC236}">
                  <a16:creationId xmlns:a16="http://schemas.microsoft.com/office/drawing/2014/main" id="{9F24F441-6F37-084A-B3B2-CBFB2BA104AC}"/>
                </a:ext>
              </a:extLst>
            </p:cNvPr>
            <p:cNvSpPr>
              <a:spLocks/>
            </p:cNvSpPr>
            <p:nvPr/>
          </p:nvSpPr>
          <p:spPr bwMode="auto">
            <a:xfrm>
              <a:off x="3584576" y="2600326"/>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27671" name="Oval 58">
              <a:extLst>
                <a:ext uri="{FF2B5EF4-FFF2-40B4-BE49-F238E27FC236}">
                  <a16:creationId xmlns:a16="http://schemas.microsoft.com/office/drawing/2014/main" id="{2E4DA83C-A90B-3946-B84B-4DE3036D8342}"/>
                </a:ext>
              </a:extLst>
            </p:cNvPr>
            <p:cNvSpPr>
              <a:spLocks noChangeArrowheads="1"/>
            </p:cNvSpPr>
            <p:nvPr/>
          </p:nvSpPr>
          <p:spPr bwMode="auto">
            <a:xfrm>
              <a:off x="3575051" y="2609851"/>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672" name="Freeform 59">
              <a:extLst>
                <a:ext uri="{FF2B5EF4-FFF2-40B4-BE49-F238E27FC236}">
                  <a16:creationId xmlns:a16="http://schemas.microsoft.com/office/drawing/2014/main" id="{2B3A07F8-E728-2A46-9B37-08549C8A9DE8}"/>
                </a:ext>
              </a:extLst>
            </p:cNvPr>
            <p:cNvSpPr>
              <a:spLocks/>
            </p:cNvSpPr>
            <p:nvPr/>
          </p:nvSpPr>
          <p:spPr bwMode="auto">
            <a:xfrm>
              <a:off x="3584576" y="3578226"/>
              <a:ext cx="33337" cy="33337"/>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27673" name="Oval 60">
              <a:extLst>
                <a:ext uri="{FF2B5EF4-FFF2-40B4-BE49-F238E27FC236}">
                  <a16:creationId xmlns:a16="http://schemas.microsoft.com/office/drawing/2014/main" id="{F070E740-2D1D-694F-B66B-B0D7E8C19E55}"/>
                </a:ext>
              </a:extLst>
            </p:cNvPr>
            <p:cNvSpPr>
              <a:spLocks noChangeArrowheads="1"/>
            </p:cNvSpPr>
            <p:nvPr/>
          </p:nvSpPr>
          <p:spPr bwMode="auto">
            <a:xfrm>
              <a:off x="3575051" y="3586163"/>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674" name="Line 61">
              <a:extLst>
                <a:ext uri="{FF2B5EF4-FFF2-40B4-BE49-F238E27FC236}">
                  <a16:creationId xmlns:a16="http://schemas.microsoft.com/office/drawing/2014/main" id="{7CE238FD-92F4-8A4E-B828-28297C4A1394}"/>
                </a:ext>
              </a:extLst>
            </p:cNvPr>
            <p:cNvSpPr>
              <a:spLocks noChangeShapeType="1"/>
            </p:cNvSpPr>
            <p:nvPr/>
          </p:nvSpPr>
          <p:spPr bwMode="auto">
            <a:xfrm flipH="1">
              <a:off x="2265363" y="2505076"/>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5" name="Line 62">
              <a:extLst>
                <a:ext uri="{FF2B5EF4-FFF2-40B4-BE49-F238E27FC236}">
                  <a16:creationId xmlns:a16="http://schemas.microsoft.com/office/drawing/2014/main" id="{554E260A-CF91-EE44-8F17-E3E23CC8275E}"/>
                </a:ext>
              </a:extLst>
            </p:cNvPr>
            <p:cNvSpPr>
              <a:spLocks noChangeShapeType="1"/>
            </p:cNvSpPr>
            <p:nvPr/>
          </p:nvSpPr>
          <p:spPr bwMode="auto">
            <a:xfrm flipH="1">
              <a:off x="2265363" y="3721101"/>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6" name="Line 63">
              <a:extLst>
                <a:ext uri="{FF2B5EF4-FFF2-40B4-BE49-F238E27FC236}">
                  <a16:creationId xmlns:a16="http://schemas.microsoft.com/office/drawing/2014/main" id="{C0A2B952-C1CB-0F47-A318-8C1E479AF8C2}"/>
                </a:ext>
              </a:extLst>
            </p:cNvPr>
            <p:cNvSpPr>
              <a:spLocks noChangeShapeType="1"/>
            </p:cNvSpPr>
            <p:nvPr/>
          </p:nvSpPr>
          <p:spPr bwMode="auto">
            <a:xfrm flipH="1">
              <a:off x="5176838" y="2662238"/>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7" name="Line 64">
              <a:extLst>
                <a:ext uri="{FF2B5EF4-FFF2-40B4-BE49-F238E27FC236}">
                  <a16:creationId xmlns:a16="http://schemas.microsoft.com/office/drawing/2014/main" id="{BF9A8C56-D512-864A-9E8D-3F654345BAE4}"/>
                </a:ext>
              </a:extLst>
            </p:cNvPr>
            <p:cNvSpPr>
              <a:spLocks noChangeShapeType="1"/>
            </p:cNvSpPr>
            <p:nvPr/>
          </p:nvSpPr>
          <p:spPr bwMode="auto">
            <a:xfrm flipV="1">
              <a:off x="5895976" y="2384426"/>
              <a:ext cx="1587" cy="12176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8" name="Rectangle 65">
              <a:extLst>
                <a:ext uri="{FF2B5EF4-FFF2-40B4-BE49-F238E27FC236}">
                  <a16:creationId xmlns:a16="http://schemas.microsoft.com/office/drawing/2014/main" id="{76A4D96A-63E1-584C-85B5-4084F5F16195}"/>
                </a:ext>
              </a:extLst>
            </p:cNvPr>
            <p:cNvSpPr>
              <a:spLocks noChangeArrowheads="1"/>
            </p:cNvSpPr>
            <p:nvPr/>
          </p:nvSpPr>
          <p:spPr bwMode="auto">
            <a:xfrm>
              <a:off x="5381626" y="24050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27679" name="Rectangle 66">
              <a:extLst>
                <a:ext uri="{FF2B5EF4-FFF2-40B4-BE49-F238E27FC236}">
                  <a16:creationId xmlns:a16="http://schemas.microsoft.com/office/drawing/2014/main" id="{7D70B9B0-951E-D14B-9877-8FF28C726666}"/>
                </a:ext>
              </a:extLst>
            </p:cNvPr>
            <p:cNvSpPr>
              <a:spLocks noChangeArrowheads="1"/>
            </p:cNvSpPr>
            <p:nvPr/>
          </p:nvSpPr>
          <p:spPr bwMode="auto">
            <a:xfrm>
              <a:off x="5653088" y="240506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27680" name="Rectangle 67">
              <a:extLst>
                <a:ext uri="{FF2B5EF4-FFF2-40B4-BE49-F238E27FC236}">
                  <a16:creationId xmlns:a16="http://schemas.microsoft.com/office/drawing/2014/main" id="{7ED2A55A-613F-984F-BC10-AB219D72A9B9}"/>
                </a:ext>
              </a:extLst>
            </p:cNvPr>
            <p:cNvSpPr>
              <a:spLocks noChangeArrowheads="1"/>
            </p:cNvSpPr>
            <p:nvPr/>
          </p:nvSpPr>
          <p:spPr bwMode="auto">
            <a:xfrm>
              <a:off x="6038851" y="24050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27681" name="Rectangle 68">
              <a:extLst>
                <a:ext uri="{FF2B5EF4-FFF2-40B4-BE49-F238E27FC236}">
                  <a16:creationId xmlns:a16="http://schemas.microsoft.com/office/drawing/2014/main" id="{36C89E2A-1FB6-9642-B8AA-5AB00EB09BA0}"/>
                </a:ext>
              </a:extLst>
            </p:cNvPr>
            <p:cNvSpPr>
              <a:spLocks noChangeArrowheads="1"/>
            </p:cNvSpPr>
            <p:nvPr/>
          </p:nvSpPr>
          <p:spPr bwMode="auto">
            <a:xfrm>
              <a:off x="6156326" y="24622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27682" name="Rectangle 69">
              <a:extLst>
                <a:ext uri="{FF2B5EF4-FFF2-40B4-BE49-F238E27FC236}">
                  <a16:creationId xmlns:a16="http://schemas.microsoft.com/office/drawing/2014/main" id="{E8EBC10D-681A-BC45-8486-16FAC97F942F}"/>
                </a:ext>
              </a:extLst>
            </p:cNvPr>
            <p:cNvSpPr>
              <a:spLocks noChangeArrowheads="1"/>
            </p:cNvSpPr>
            <p:nvPr/>
          </p:nvSpPr>
          <p:spPr bwMode="auto">
            <a:xfrm>
              <a:off x="6342063" y="2400301"/>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27683" name="Rectangle 70">
              <a:extLst>
                <a:ext uri="{FF2B5EF4-FFF2-40B4-BE49-F238E27FC236}">
                  <a16:creationId xmlns:a16="http://schemas.microsoft.com/office/drawing/2014/main" id="{3269D8CF-16D7-0541-99B9-79A06EC7804B}"/>
                </a:ext>
              </a:extLst>
            </p:cNvPr>
            <p:cNvSpPr>
              <a:spLocks noChangeArrowheads="1"/>
            </p:cNvSpPr>
            <p:nvPr/>
          </p:nvSpPr>
          <p:spPr bwMode="auto">
            <a:xfrm>
              <a:off x="6459538" y="2462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27684" name="Rectangle 71">
              <a:extLst>
                <a:ext uri="{FF2B5EF4-FFF2-40B4-BE49-F238E27FC236}">
                  <a16:creationId xmlns:a16="http://schemas.microsoft.com/office/drawing/2014/main" id="{202013C0-B49B-194D-B192-4A87B5F73212}"/>
                </a:ext>
              </a:extLst>
            </p:cNvPr>
            <p:cNvSpPr>
              <a:spLocks noChangeArrowheads="1"/>
            </p:cNvSpPr>
            <p:nvPr/>
          </p:nvSpPr>
          <p:spPr bwMode="auto">
            <a:xfrm>
              <a:off x="5386388" y="2746376"/>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85" name="Rectangle 72">
              <a:extLst>
                <a:ext uri="{FF2B5EF4-FFF2-40B4-BE49-F238E27FC236}">
                  <a16:creationId xmlns:a16="http://schemas.microsoft.com/office/drawing/2014/main" id="{F199989C-1AD9-5C47-9156-693450761BD9}"/>
                </a:ext>
              </a:extLst>
            </p:cNvPr>
            <p:cNvSpPr>
              <a:spLocks noChangeArrowheads="1"/>
            </p:cNvSpPr>
            <p:nvPr/>
          </p:nvSpPr>
          <p:spPr bwMode="auto">
            <a:xfrm>
              <a:off x="5665788" y="2746376"/>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86" name="Rectangle 73">
              <a:extLst>
                <a:ext uri="{FF2B5EF4-FFF2-40B4-BE49-F238E27FC236}">
                  <a16:creationId xmlns:a16="http://schemas.microsoft.com/office/drawing/2014/main" id="{5E72D817-7BD5-514D-9123-3304163E8F2F}"/>
                </a:ext>
              </a:extLst>
            </p:cNvPr>
            <p:cNvSpPr>
              <a:spLocks noChangeArrowheads="1"/>
            </p:cNvSpPr>
            <p:nvPr/>
          </p:nvSpPr>
          <p:spPr bwMode="auto">
            <a:xfrm>
              <a:off x="5386388" y="2989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87" name="Rectangle 74">
              <a:extLst>
                <a:ext uri="{FF2B5EF4-FFF2-40B4-BE49-F238E27FC236}">
                  <a16:creationId xmlns:a16="http://schemas.microsoft.com/office/drawing/2014/main" id="{46B0217A-382C-524D-983F-69DCE584F303}"/>
                </a:ext>
              </a:extLst>
            </p:cNvPr>
            <p:cNvSpPr>
              <a:spLocks noChangeArrowheads="1"/>
            </p:cNvSpPr>
            <p:nvPr/>
          </p:nvSpPr>
          <p:spPr bwMode="auto">
            <a:xfrm>
              <a:off x="5665788" y="2989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88" name="Rectangle 75">
              <a:extLst>
                <a:ext uri="{FF2B5EF4-FFF2-40B4-BE49-F238E27FC236}">
                  <a16:creationId xmlns:a16="http://schemas.microsoft.com/office/drawing/2014/main" id="{71F5B121-A48D-B24F-ABD4-7355CF02F864}"/>
                </a:ext>
              </a:extLst>
            </p:cNvPr>
            <p:cNvSpPr>
              <a:spLocks noChangeArrowheads="1"/>
            </p:cNvSpPr>
            <p:nvPr/>
          </p:nvSpPr>
          <p:spPr bwMode="auto">
            <a:xfrm>
              <a:off x="5386388" y="3232151"/>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89" name="Rectangle 76">
              <a:extLst>
                <a:ext uri="{FF2B5EF4-FFF2-40B4-BE49-F238E27FC236}">
                  <a16:creationId xmlns:a16="http://schemas.microsoft.com/office/drawing/2014/main" id="{A098FFD8-B6D8-BA46-9174-BEA2F74D4FEA}"/>
                </a:ext>
              </a:extLst>
            </p:cNvPr>
            <p:cNvSpPr>
              <a:spLocks noChangeArrowheads="1"/>
            </p:cNvSpPr>
            <p:nvPr/>
          </p:nvSpPr>
          <p:spPr bwMode="auto">
            <a:xfrm>
              <a:off x="5665788" y="3232151"/>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0" name="Rectangle 77">
              <a:extLst>
                <a:ext uri="{FF2B5EF4-FFF2-40B4-BE49-F238E27FC236}">
                  <a16:creationId xmlns:a16="http://schemas.microsoft.com/office/drawing/2014/main" id="{DF7C61AC-9724-4E48-B42F-AF7666F14843}"/>
                </a:ext>
              </a:extLst>
            </p:cNvPr>
            <p:cNvSpPr>
              <a:spLocks noChangeArrowheads="1"/>
            </p:cNvSpPr>
            <p:nvPr/>
          </p:nvSpPr>
          <p:spPr bwMode="auto">
            <a:xfrm>
              <a:off x="5386388" y="34750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91" name="Rectangle 78">
              <a:extLst>
                <a:ext uri="{FF2B5EF4-FFF2-40B4-BE49-F238E27FC236}">
                  <a16:creationId xmlns:a16="http://schemas.microsoft.com/office/drawing/2014/main" id="{B61065A3-774C-E74B-BFBF-A96DD12E24D4}"/>
                </a:ext>
              </a:extLst>
            </p:cNvPr>
            <p:cNvSpPr>
              <a:spLocks noChangeArrowheads="1"/>
            </p:cNvSpPr>
            <p:nvPr/>
          </p:nvSpPr>
          <p:spPr bwMode="auto">
            <a:xfrm>
              <a:off x="5665788" y="34750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92" name="Rectangle 79">
              <a:extLst>
                <a:ext uri="{FF2B5EF4-FFF2-40B4-BE49-F238E27FC236}">
                  <a16:creationId xmlns:a16="http://schemas.microsoft.com/office/drawing/2014/main" id="{948815BE-E465-124D-950A-54408F761448}"/>
                </a:ext>
              </a:extLst>
            </p:cNvPr>
            <p:cNvSpPr>
              <a:spLocks noChangeArrowheads="1"/>
            </p:cNvSpPr>
            <p:nvPr/>
          </p:nvSpPr>
          <p:spPr bwMode="auto">
            <a:xfrm>
              <a:off x="6032501" y="2746376"/>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27693" name="Rectangle 80">
              <a:extLst>
                <a:ext uri="{FF2B5EF4-FFF2-40B4-BE49-F238E27FC236}">
                  <a16:creationId xmlns:a16="http://schemas.microsoft.com/office/drawing/2014/main" id="{D0A98191-8870-5547-B753-166E8728119B}"/>
                </a:ext>
              </a:extLst>
            </p:cNvPr>
            <p:cNvSpPr>
              <a:spLocks noChangeArrowheads="1"/>
            </p:cNvSpPr>
            <p:nvPr/>
          </p:nvSpPr>
          <p:spPr bwMode="auto">
            <a:xfrm>
              <a:off x="6092826" y="2989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4" name="Rectangle 81">
              <a:extLst>
                <a:ext uri="{FF2B5EF4-FFF2-40B4-BE49-F238E27FC236}">
                  <a16:creationId xmlns:a16="http://schemas.microsoft.com/office/drawing/2014/main" id="{676AD801-41FD-3641-818D-7C2C3B24DB3A}"/>
                </a:ext>
              </a:extLst>
            </p:cNvPr>
            <p:cNvSpPr>
              <a:spLocks noChangeArrowheads="1"/>
            </p:cNvSpPr>
            <p:nvPr/>
          </p:nvSpPr>
          <p:spPr bwMode="auto">
            <a:xfrm>
              <a:off x="6396038" y="2989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95" name="Rectangle 82">
              <a:extLst>
                <a:ext uri="{FF2B5EF4-FFF2-40B4-BE49-F238E27FC236}">
                  <a16:creationId xmlns:a16="http://schemas.microsoft.com/office/drawing/2014/main" id="{41621A3D-2C7A-8E44-8891-230E2DBA12EE}"/>
                </a:ext>
              </a:extLst>
            </p:cNvPr>
            <p:cNvSpPr>
              <a:spLocks noChangeArrowheads="1"/>
            </p:cNvSpPr>
            <p:nvPr/>
          </p:nvSpPr>
          <p:spPr bwMode="auto">
            <a:xfrm>
              <a:off x="6092826" y="3232151"/>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96" name="Rectangle 83">
              <a:extLst>
                <a:ext uri="{FF2B5EF4-FFF2-40B4-BE49-F238E27FC236}">
                  <a16:creationId xmlns:a16="http://schemas.microsoft.com/office/drawing/2014/main" id="{8EA4F863-44AB-2342-93F2-A73045207D23}"/>
                </a:ext>
              </a:extLst>
            </p:cNvPr>
            <p:cNvSpPr>
              <a:spLocks noChangeArrowheads="1"/>
            </p:cNvSpPr>
            <p:nvPr/>
          </p:nvSpPr>
          <p:spPr bwMode="auto">
            <a:xfrm>
              <a:off x="6396038" y="3232151"/>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7" name="Rectangle 84">
              <a:extLst>
                <a:ext uri="{FF2B5EF4-FFF2-40B4-BE49-F238E27FC236}">
                  <a16:creationId xmlns:a16="http://schemas.microsoft.com/office/drawing/2014/main" id="{0C3A9091-AB8E-3C40-A434-1B96C8BF75C9}"/>
                </a:ext>
              </a:extLst>
            </p:cNvPr>
            <p:cNvSpPr>
              <a:spLocks noChangeArrowheads="1"/>
            </p:cNvSpPr>
            <p:nvPr/>
          </p:nvSpPr>
          <p:spPr bwMode="auto">
            <a:xfrm>
              <a:off x="6092826" y="34750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8" name="Rectangle 85">
              <a:extLst>
                <a:ext uri="{FF2B5EF4-FFF2-40B4-BE49-F238E27FC236}">
                  <a16:creationId xmlns:a16="http://schemas.microsoft.com/office/drawing/2014/main" id="{5FF2A2EB-FEAC-E44D-B3B7-E9B57B77E9B6}"/>
                </a:ext>
              </a:extLst>
            </p:cNvPr>
            <p:cNvSpPr>
              <a:spLocks noChangeArrowheads="1"/>
            </p:cNvSpPr>
            <p:nvPr/>
          </p:nvSpPr>
          <p:spPr bwMode="auto">
            <a:xfrm>
              <a:off x="6396038" y="34750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9" name="Rectangle 86">
              <a:extLst>
                <a:ext uri="{FF2B5EF4-FFF2-40B4-BE49-F238E27FC236}">
                  <a16:creationId xmlns:a16="http://schemas.microsoft.com/office/drawing/2014/main" id="{F2DACDEA-ED5B-4F4C-BE47-367E11041D70}"/>
                </a:ext>
              </a:extLst>
            </p:cNvPr>
            <p:cNvSpPr>
              <a:spLocks noChangeArrowheads="1"/>
            </p:cNvSpPr>
            <p:nvPr/>
          </p:nvSpPr>
          <p:spPr bwMode="auto">
            <a:xfrm>
              <a:off x="2776538" y="4046538"/>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27700" name="Rectangle 107">
              <a:extLst>
                <a:ext uri="{FF2B5EF4-FFF2-40B4-BE49-F238E27FC236}">
                  <a16:creationId xmlns:a16="http://schemas.microsoft.com/office/drawing/2014/main" id="{E0BA46BB-67DA-4F4B-83F2-4017003A1B31}"/>
                </a:ext>
              </a:extLst>
            </p:cNvPr>
            <p:cNvSpPr>
              <a:spLocks noChangeArrowheads="1"/>
            </p:cNvSpPr>
            <p:nvPr/>
          </p:nvSpPr>
          <p:spPr bwMode="auto">
            <a:xfrm>
              <a:off x="5416551" y="4046538"/>
              <a:ext cx="154797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27701" name="Rectangle 123">
              <a:extLst>
                <a:ext uri="{FF2B5EF4-FFF2-40B4-BE49-F238E27FC236}">
                  <a16:creationId xmlns:a16="http://schemas.microsoft.com/office/drawing/2014/main" id="{F8B9860B-673D-374B-BBFA-505E0C64EA8C}"/>
                </a:ext>
              </a:extLst>
            </p:cNvPr>
            <p:cNvSpPr>
              <a:spLocks noChangeArrowheads="1"/>
            </p:cNvSpPr>
            <p:nvPr/>
          </p:nvSpPr>
          <p:spPr bwMode="auto">
            <a:xfrm>
              <a:off x="4057651" y="253841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27702" name="Rectangle 124">
              <a:extLst>
                <a:ext uri="{FF2B5EF4-FFF2-40B4-BE49-F238E27FC236}">
                  <a16:creationId xmlns:a16="http://schemas.microsoft.com/office/drawing/2014/main" id="{0AEB77CA-BB6D-5E42-B226-E7B0E99E2D8F}"/>
                </a:ext>
              </a:extLst>
            </p:cNvPr>
            <p:cNvSpPr>
              <a:spLocks noChangeArrowheads="1"/>
            </p:cNvSpPr>
            <p:nvPr/>
          </p:nvSpPr>
          <p:spPr bwMode="auto">
            <a:xfrm>
              <a:off x="4168776" y="2600326"/>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27703" name="Rectangle 125">
              <a:extLst>
                <a:ext uri="{FF2B5EF4-FFF2-40B4-BE49-F238E27FC236}">
                  <a16:creationId xmlns:a16="http://schemas.microsoft.com/office/drawing/2014/main" id="{C4417DC0-2298-614D-9FCE-B3777148A9F8}"/>
                </a:ext>
              </a:extLst>
            </p:cNvPr>
            <p:cNvSpPr>
              <a:spLocks noChangeArrowheads="1"/>
            </p:cNvSpPr>
            <p:nvPr/>
          </p:nvSpPr>
          <p:spPr bwMode="auto">
            <a:xfrm>
              <a:off x="4057651" y="35099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27704" name="Rectangle 126">
              <a:extLst>
                <a:ext uri="{FF2B5EF4-FFF2-40B4-BE49-F238E27FC236}">
                  <a16:creationId xmlns:a16="http://schemas.microsoft.com/office/drawing/2014/main" id="{67068248-B87E-124F-8300-55B0FF691E6A}"/>
                </a:ext>
              </a:extLst>
            </p:cNvPr>
            <p:cNvSpPr>
              <a:spLocks noChangeArrowheads="1"/>
            </p:cNvSpPr>
            <p:nvPr/>
          </p:nvSpPr>
          <p:spPr bwMode="auto">
            <a:xfrm>
              <a:off x="4168776" y="357346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27705" name="Rectangle 130">
              <a:extLst>
                <a:ext uri="{FF2B5EF4-FFF2-40B4-BE49-F238E27FC236}">
                  <a16:creationId xmlns:a16="http://schemas.microsoft.com/office/drawing/2014/main" id="{13DC1F50-2152-F742-BEDB-16712064AA2E}"/>
                </a:ext>
              </a:extLst>
            </p:cNvPr>
            <p:cNvSpPr>
              <a:spLocks noChangeArrowheads="1"/>
            </p:cNvSpPr>
            <p:nvPr/>
          </p:nvSpPr>
          <p:spPr bwMode="auto">
            <a:xfrm>
              <a:off x="2084388" y="2435226"/>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27706" name="Rectangle 131">
              <a:extLst>
                <a:ext uri="{FF2B5EF4-FFF2-40B4-BE49-F238E27FC236}">
                  <a16:creationId xmlns:a16="http://schemas.microsoft.com/office/drawing/2014/main" id="{85167BB1-C9FC-5147-96B0-E0D731C44FCC}"/>
                </a:ext>
              </a:extLst>
            </p:cNvPr>
            <p:cNvSpPr>
              <a:spLocks noChangeArrowheads="1"/>
            </p:cNvSpPr>
            <p:nvPr/>
          </p:nvSpPr>
          <p:spPr bwMode="auto">
            <a:xfrm>
              <a:off x="2092326" y="36496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27707" name="Oval 175">
              <a:extLst>
                <a:ext uri="{FF2B5EF4-FFF2-40B4-BE49-F238E27FC236}">
                  <a16:creationId xmlns:a16="http://schemas.microsoft.com/office/drawing/2014/main" id="{0F90065D-F2C4-D143-9E49-97E99575E44F}"/>
                </a:ext>
              </a:extLst>
            </p:cNvPr>
            <p:cNvSpPr>
              <a:spLocks noChangeArrowheads="1"/>
            </p:cNvSpPr>
            <p:nvPr/>
          </p:nvSpPr>
          <p:spPr bwMode="auto">
            <a:xfrm>
              <a:off x="3249613" y="3557588"/>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708" name="Oval 177">
              <a:extLst>
                <a:ext uri="{FF2B5EF4-FFF2-40B4-BE49-F238E27FC236}">
                  <a16:creationId xmlns:a16="http://schemas.microsoft.com/office/drawing/2014/main" id="{0AF70CBF-AEC5-2E4A-9E16-1A9091309C19}"/>
                </a:ext>
              </a:extLst>
            </p:cNvPr>
            <p:cNvSpPr>
              <a:spLocks noChangeArrowheads="1"/>
            </p:cNvSpPr>
            <p:nvPr/>
          </p:nvSpPr>
          <p:spPr bwMode="auto">
            <a:xfrm>
              <a:off x="3249613" y="2581276"/>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709" name="Rectangle 178">
              <a:extLst>
                <a:ext uri="{FF2B5EF4-FFF2-40B4-BE49-F238E27FC236}">
                  <a16:creationId xmlns:a16="http://schemas.microsoft.com/office/drawing/2014/main" id="{0FE9FB44-F006-F24B-BF83-3A07CCD7CA41}"/>
                </a:ext>
              </a:extLst>
            </p:cNvPr>
            <p:cNvSpPr>
              <a:spLocks noChangeArrowheads="1"/>
            </p:cNvSpPr>
            <p:nvPr/>
          </p:nvSpPr>
          <p:spPr bwMode="auto">
            <a:xfrm>
              <a:off x="6662738" y="2741613"/>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27650" name="Title 1">
            <a:extLst>
              <a:ext uri="{FF2B5EF4-FFF2-40B4-BE49-F238E27FC236}">
                <a16:creationId xmlns:a16="http://schemas.microsoft.com/office/drawing/2014/main" id="{6059CAD3-F91F-5D4E-818E-2DD927206C34}"/>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Circuit and Characteristic Table for the Basic Latch</a:t>
            </a:r>
          </a:p>
        </p:txBody>
      </p:sp>
      <p:sp>
        <p:nvSpPr>
          <p:cNvPr id="27651" name="TextBox 125">
            <a:extLst>
              <a:ext uri="{FF2B5EF4-FFF2-40B4-BE49-F238E27FC236}">
                <a16:creationId xmlns:a16="http://schemas.microsoft.com/office/drawing/2014/main" id="{247B570E-481E-8E4B-BDBB-15399452AEC0}"/>
              </a:ext>
            </a:extLst>
          </p:cNvPr>
          <p:cNvSpPr txBox="1">
            <a:spLocks noChangeArrowheads="1"/>
          </p:cNvSpPr>
          <p:nvPr/>
        </p:nvSpPr>
        <p:spPr bwMode="auto">
          <a:xfrm>
            <a:off x="7375526"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5.4a,b from the textbook ]</a:t>
            </a:r>
          </a:p>
        </p:txBody>
      </p:sp>
      <p:sp>
        <p:nvSpPr>
          <p:cNvPr id="27652" name="TextBox 2">
            <a:extLst>
              <a:ext uri="{FF2B5EF4-FFF2-40B4-BE49-F238E27FC236}">
                <a16:creationId xmlns:a16="http://schemas.microsoft.com/office/drawing/2014/main" id="{0D6265F3-A416-0449-8AE3-36B3162DFB06}"/>
              </a:ext>
            </a:extLst>
          </p:cNvPr>
          <p:cNvSpPr txBox="1">
            <a:spLocks noChangeArrowheads="1"/>
          </p:cNvSpPr>
          <p:nvPr/>
        </p:nvSpPr>
        <p:spPr bwMode="auto">
          <a:xfrm>
            <a:off x="3124200" y="6477001"/>
            <a:ext cx="184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653" name="TextBox 1">
            <a:extLst>
              <a:ext uri="{FF2B5EF4-FFF2-40B4-BE49-F238E27FC236}">
                <a16:creationId xmlns:a16="http://schemas.microsoft.com/office/drawing/2014/main" id="{0A1C73E8-3391-6042-800D-24868534CEBD}"/>
              </a:ext>
            </a:extLst>
          </p:cNvPr>
          <p:cNvSpPr txBox="1">
            <a:spLocks noChangeArrowheads="1"/>
          </p:cNvSpPr>
          <p:nvPr/>
        </p:nvSpPr>
        <p:spPr bwMode="auto">
          <a:xfrm>
            <a:off x="7502525" y="1593851"/>
            <a:ext cx="24336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Note that Q</a:t>
            </a:r>
            <a:r>
              <a:rPr lang="en-US" altLang="en-US" sz="1800" b="0" baseline="-25000">
                <a:solidFill>
                  <a:srgbClr val="FF0000"/>
                </a:solidFill>
                <a:latin typeface="Times" pitchFamily="2" charset="0"/>
              </a:rPr>
              <a:t>a</a:t>
            </a:r>
            <a:r>
              <a:rPr lang="en-US" altLang="en-US" sz="1800" b="0">
                <a:solidFill>
                  <a:srgbClr val="FF0000"/>
                </a:solidFill>
                <a:latin typeface="Times" pitchFamily="2" charset="0"/>
              </a:rPr>
              <a:t> and Q</a:t>
            </a:r>
            <a:r>
              <a:rPr lang="en-US" altLang="en-US" sz="1800" b="0" baseline="-25000">
                <a:solidFill>
                  <a:srgbClr val="FF0000"/>
                </a:solidFill>
                <a:latin typeface="Times" pitchFamily="2" charset="0"/>
              </a:rPr>
              <a:t>b</a:t>
            </a:r>
            <a:r>
              <a:rPr lang="en-US" altLang="en-US" sz="1800" b="0">
                <a:solidFill>
                  <a:srgbClr val="FF0000"/>
                </a:solidFill>
                <a:latin typeface="Times" pitchFamily="2" charset="0"/>
              </a:rPr>
              <a:t> are</a:t>
            </a:r>
          </a:p>
          <a:p>
            <a:pPr>
              <a:spcBef>
                <a:spcPct val="0"/>
              </a:spcBef>
              <a:buFontTx/>
              <a:buNone/>
            </a:pPr>
            <a:r>
              <a:rPr lang="en-US" altLang="en-US" sz="1800" b="0">
                <a:solidFill>
                  <a:srgbClr val="FF0000"/>
                </a:solidFill>
                <a:latin typeface="Times" pitchFamily="2" charset="0"/>
              </a:rPr>
              <a:t>inverses of each other!</a:t>
            </a:r>
          </a:p>
        </p:txBody>
      </p:sp>
      <p:sp>
        <p:nvSpPr>
          <p:cNvPr id="27654" name="Rectangle 9">
            <a:extLst>
              <a:ext uri="{FF2B5EF4-FFF2-40B4-BE49-F238E27FC236}">
                <a16:creationId xmlns:a16="http://schemas.microsoft.com/office/drawing/2014/main" id="{1EE34F8E-6E99-0C40-999C-319C73CD1960}"/>
              </a:ext>
            </a:extLst>
          </p:cNvPr>
          <p:cNvSpPr>
            <a:spLocks noChangeArrowheads="1"/>
          </p:cNvSpPr>
          <p:nvPr/>
        </p:nvSpPr>
        <p:spPr bwMode="auto">
          <a:xfrm>
            <a:off x="6872289" y="2787650"/>
            <a:ext cx="612775" cy="7254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3" name="Group 1">
            <a:extLst>
              <a:ext uri="{FF2B5EF4-FFF2-40B4-BE49-F238E27FC236}">
                <a16:creationId xmlns:a16="http://schemas.microsoft.com/office/drawing/2014/main" id="{09992963-9B88-A84A-8826-922E46804CDA}"/>
              </a:ext>
            </a:extLst>
          </p:cNvPr>
          <p:cNvGrpSpPr>
            <a:grpSpLocks/>
          </p:cNvGrpSpPr>
          <p:nvPr/>
        </p:nvGrpSpPr>
        <p:grpSpPr bwMode="auto">
          <a:xfrm>
            <a:off x="1400176" y="590551"/>
            <a:ext cx="7991431" cy="2779838"/>
            <a:chOff x="2084388" y="2384426"/>
            <a:chExt cx="5306409" cy="1846065"/>
          </a:xfrm>
        </p:grpSpPr>
        <p:sp>
          <p:nvSpPr>
            <p:cNvPr id="28700" name="Line 42">
              <a:extLst>
                <a:ext uri="{FF2B5EF4-FFF2-40B4-BE49-F238E27FC236}">
                  <a16:creationId xmlns:a16="http://schemas.microsoft.com/office/drawing/2014/main" id="{4CD02F59-7582-4246-9F8C-43B677087D86}"/>
                </a:ext>
              </a:extLst>
            </p:cNvPr>
            <p:cNvSpPr>
              <a:spLocks noChangeShapeType="1"/>
            </p:cNvSpPr>
            <p:nvPr/>
          </p:nvSpPr>
          <p:spPr bwMode="auto">
            <a:xfrm>
              <a:off x="2505076" y="2744788"/>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1" name="Freeform 43">
              <a:extLst>
                <a:ext uri="{FF2B5EF4-FFF2-40B4-BE49-F238E27FC236}">
                  <a16:creationId xmlns:a16="http://schemas.microsoft.com/office/drawing/2014/main" id="{5AF51B39-A3E1-0C48-8612-DD6945201E3F}"/>
                </a:ext>
              </a:extLst>
            </p:cNvPr>
            <p:cNvSpPr>
              <a:spLocks/>
            </p:cNvSpPr>
            <p:nvPr/>
          </p:nvSpPr>
          <p:spPr bwMode="auto">
            <a:xfrm>
              <a:off x="2727326" y="2427288"/>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2" name="Freeform 44">
              <a:extLst>
                <a:ext uri="{FF2B5EF4-FFF2-40B4-BE49-F238E27FC236}">
                  <a16:creationId xmlns:a16="http://schemas.microsoft.com/office/drawing/2014/main" id="{00E5428D-628A-3F47-92C0-406F2D43D310}"/>
                </a:ext>
              </a:extLst>
            </p:cNvPr>
            <p:cNvSpPr>
              <a:spLocks/>
            </p:cNvSpPr>
            <p:nvPr/>
          </p:nvSpPr>
          <p:spPr bwMode="auto">
            <a:xfrm>
              <a:off x="2727326" y="2632076"/>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3" name="Freeform 45">
              <a:extLst>
                <a:ext uri="{FF2B5EF4-FFF2-40B4-BE49-F238E27FC236}">
                  <a16:creationId xmlns:a16="http://schemas.microsoft.com/office/drawing/2014/main" id="{68570C2E-3B0A-5748-BE1D-C05E9CA90D9D}"/>
                </a:ext>
              </a:extLst>
            </p:cNvPr>
            <p:cNvSpPr>
              <a:spLocks/>
            </p:cNvSpPr>
            <p:nvPr/>
          </p:nvSpPr>
          <p:spPr bwMode="auto">
            <a:xfrm>
              <a:off x="2722563" y="2427288"/>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4" name="Freeform 46">
              <a:extLst>
                <a:ext uri="{FF2B5EF4-FFF2-40B4-BE49-F238E27FC236}">
                  <a16:creationId xmlns:a16="http://schemas.microsoft.com/office/drawing/2014/main" id="{35C7DE78-02E0-8E4D-B611-5162EA698F07}"/>
                </a:ext>
              </a:extLst>
            </p:cNvPr>
            <p:cNvSpPr>
              <a:spLocks/>
            </p:cNvSpPr>
            <p:nvPr/>
          </p:nvSpPr>
          <p:spPr bwMode="auto">
            <a:xfrm>
              <a:off x="2722563" y="2630488"/>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5" name="Line 47">
              <a:extLst>
                <a:ext uri="{FF2B5EF4-FFF2-40B4-BE49-F238E27FC236}">
                  <a16:creationId xmlns:a16="http://schemas.microsoft.com/office/drawing/2014/main" id="{6894036E-8BFB-0940-BD11-0AEAECADD240}"/>
                </a:ext>
              </a:extLst>
            </p:cNvPr>
            <p:cNvSpPr>
              <a:spLocks noChangeShapeType="1"/>
            </p:cNvSpPr>
            <p:nvPr/>
          </p:nvSpPr>
          <p:spPr bwMode="auto">
            <a:xfrm>
              <a:off x="2505076" y="3481388"/>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6" name="Line 48">
              <a:extLst>
                <a:ext uri="{FF2B5EF4-FFF2-40B4-BE49-F238E27FC236}">
                  <a16:creationId xmlns:a16="http://schemas.microsoft.com/office/drawing/2014/main" id="{AC98FA62-1011-0249-924E-A8536560989D}"/>
                </a:ext>
              </a:extLst>
            </p:cNvPr>
            <p:cNvSpPr>
              <a:spLocks noChangeShapeType="1"/>
            </p:cNvSpPr>
            <p:nvPr/>
          </p:nvSpPr>
          <p:spPr bwMode="auto">
            <a:xfrm>
              <a:off x="2505076" y="3721101"/>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7" name="Freeform 49">
              <a:extLst>
                <a:ext uri="{FF2B5EF4-FFF2-40B4-BE49-F238E27FC236}">
                  <a16:creationId xmlns:a16="http://schemas.microsoft.com/office/drawing/2014/main" id="{5E906689-4320-024E-9535-5C6853CAC669}"/>
                </a:ext>
              </a:extLst>
            </p:cNvPr>
            <p:cNvSpPr>
              <a:spLocks/>
            </p:cNvSpPr>
            <p:nvPr/>
          </p:nvSpPr>
          <p:spPr bwMode="auto">
            <a:xfrm>
              <a:off x="2727326" y="3400426"/>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8" name="Freeform 50">
              <a:extLst>
                <a:ext uri="{FF2B5EF4-FFF2-40B4-BE49-F238E27FC236}">
                  <a16:creationId xmlns:a16="http://schemas.microsoft.com/office/drawing/2014/main" id="{A8375EA6-AE62-CB4B-9B34-0B8D5B8F518B}"/>
                </a:ext>
              </a:extLst>
            </p:cNvPr>
            <p:cNvSpPr>
              <a:spLocks/>
            </p:cNvSpPr>
            <p:nvPr/>
          </p:nvSpPr>
          <p:spPr bwMode="auto">
            <a:xfrm>
              <a:off x="2727326" y="3603626"/>
              <a:ext cx="512762" cy="204787"/>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9" name="Freeform 51">
              <a:extLst>
                <a:ext uri="{FF2B5EF4-FFF2-40B4-BE49-F238E27FC236}">
                  <a16:creationId xmlns:a16="http://schemas.microsoft.com/office/drawing/2014/main" id="{E47D3914-6683-624F-A870-FBF5F645FB2C}"/>
                </a:ext>
              </a:extLst>
            </p:cNvPr>
            <p:cNvSpPr>
              <a:spLocks/>
            </p:cNvSpPr>
            <p:nvPr/>
          </p:nvSpPr>
          <p:spPr bwMode="auto">
            <a:xfrm>
              <a:off x="2722563" y="3400426"/>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0" name="Freeform 52">
              <a:extLst>
                <a:ext uri="{FF2B5EF4-FFF2-40B4-BE49-F238E27FC236}">
                  <a16:creationId xmlns:a16="http://schemas.microsoft.com/office/drawing/2014/main" id="{271D61E0-5ACF-1642-A9E4-8A0F787AB4BF}"/>
                </a:ext>
              </a:extLst>
            </p:cNvPr>
            <p:cNvSpPr>
              <a:spLocks/>
            </p:cNvSpPr>
            <p:nvPr/>
          </p:nvSpPr>
          <p:spPr bwMode="auto">
            <a:xfrm>
              <a:off x="2722563" y="3603626"/>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1" name="Line 53">
              <a:extLst>
                <a:ext uri="{FF2B5EF4-FFF2-40B4-BE49-F238E27FC236}">
                  <a16:creationId xmlns:a16="http://schemas.microsoft.com/office/drawing/2014/main" id="{3C5F3D57-77E5-1E4B-8384-499E4FCE9415}"/>
                </a:ext>
              </a:extLst>
            </p:cNvPr>
            <p:cNvSpPr>
              <a:spLocks noChangeShapeType="1"/>
            </p:cNvSpPr>
            <p:nvPr/>
          </p:nvSpPr>
          <p:spPr bwMode="auto">
            <a:xfrm flipH="1">
              <a:off x="3343276" y="2624138"/>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12" name="Line 54">
              <a:extLst>
                <a:ext uri="{FF2B5EF4-FFF2-40B4-BE49-F238E27FC236}">
                  <a16:creationId xmlns:a16="http://schemas.microsoft.com/office/drawing/2014/main" id="{6B335BDE-5387-C14D-B0B8-880FCA414B3C}"/>
                </a:ext>
              </a:extLst>
            </p:cNvPr>
            <p:cNvSpPr>
              <a:spLocks noChangeShapeType="1"/>
            </p:cNvSpPr>
            <p:nvPr/>
          </p:nvSpPr>
          <p:spPr bwMode="auto">
            <a:xfrm flipH="1">
              <a:off x="3343276" y="3602038"/>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13" name="Freeform 55">
              <a:extLst>
                <a:ext uri="{FF2B5EF4-FFF2-40B4-BE49-F238E27FC236}">
                  <a16:creationId xmlns:a16="http://schemas.microsoft.com/office/drawing/2014/main" id="{E2561F34-2683-5E45-BD36-E4673D237E2F}"/>
                </a:ext>
              </a:extLst>
            </p:cNvPr>
            <p:cNvSpPr>
              <a:spLocks/>
            </p:cNvSpPr>
            <p:nvPr/>
          </p:nvSpPr>
          <p:spPr bwMode="auto">
            <a:xfrm>
              <a:off x="2505076" y="2746376"/>
              <a:ext cx="1095375" cy="855662"/>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4" name="Freeform 56">
              <a:extLst>
                <a:ext uri="{FF2B5EF4-FFF2-40B4-BE49-F238E27FC236}">
                  <a16:creationId xmlns:a16="http://schemas.microsoft.com/office/drawing/2014/main" id="{7FCC8321-AFD6-FF46-8D8A-27F3A669E452}"/>
                </a:ext>
              </a:extLst>
            </p:cNvPr>
            <p:cNvSpPr>
              <a:spLocks/>
            </p:cNvSpPr>
            <p:nvPr/>
          </p:nvSpPr>
          <p:spPr bwMode="auto">
            <a:xfrm>
              <a:off x="2505076" y="2624138"/>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5" name="Freeform 57">
              <a:extLst>
                <a:ext uri="{FF2B5EF4-FFF2-40B4-BE49-F238E27FC236}">
                  <a16:creationId xmlns:a16="http://schemas.microsoft.com/office/drawing/2014/main" id="{E33C9F40-22B6-2F42-910B-C6D54E77649D}"/>
                </a:ext>
              </a:extLst>
            </p:cNvPr>
            <p:cNvSpPr>
              <a:spLocks/>
            </p:cNvSpPr>
            <p:nvPr/>
          </p:nvSpPr>
          <p:spPr bwMode="auto">
            <a:xfrm>
              <a:off x="3584576" y="2600326"/>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28716" name="Oval 58">
              <a:extLst>
                <a:ext uri="{FF2B5EF4-FFF2-40B4-BE49-F238E27FC236}">
                  <a16:creationId xmlns:a16="http://schemas.microsoft.com/office/drawing/2014/main" id="{9CCDC60D-6EBC-9B45-8287-DD7130B957FF}"/>
                </a:ext>
              </a:extLst>
            </p:cNvPr>
            <p:cNvSpPr>
              <a:spLocks noChangeArrowheads="1"/>
            </p:cNvSpPr>
            <p:nvPr/>
          </p:nvSpPr>
          <p:spPr bwMode="auto">
            <a:xfrm>
              <a:off x="3575051" y="2609851"/>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600" b="0">
                <a:solidFill>
                  <a:srgbClr val="000000"/>
                </a:solidFill>
                <a:latin typeface="Times" pitchFamily="2" charset="0"/>
              </a:endParaRPr>
            </a:p>
          </p:txBody>
        </p:sp>
        <p:sp>
          <p:nvSpPr>
            <p:cNvPr id="28717" name="Freeform 59">
              <a:extLst>
                <a:ext uri="{FF2B5EF4-FFF2-40B4-BE49-F238E27FC236}">
                  <a16:creationId xmlns:a16="http://schemas.microsoft.com/office/drawing/2014/main" id="{D718B986-9867-9740-8C2A-91CF5B26C349}"/>
                </a:ext>
              </a:extLst>
            </p:cNvPr>
            <p:cNvSpPr>
              <a:spLocks/>
            </p:cNvSpPr>
            <p:nvPr/>
          </p:nvSpPr>
          <p:spPr bwMode="auto">
            <a:xfrm>
              <a:off x="3584576" y="3578226"/>
              <a:ext cx="33337" cy="33337"/>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28718" name="Oval 60">
              <a:extLst>
                <a:ext uri="{FF2B5EF4-FFF2-40B4-BE49-F238E27FC236}">
                  <a16:creationId xmlns:a16="http://schemas.microsoft.com/office/drawing/2014/main" id="{A811996D-430B-7245-9D72-941C4FEAE6C1}"/>
                </a:ext>
              </a:extLst>
            </p:cNvPr>
            <p:cNvSpPr>
              <a:spLocks noChangeArrowheads="1"/>
            </p:cNvSpPr>
            <p:nvPr/>
          </p:nvSpPr>
          <p:spPr bwMode="auto">
            <a:xfrm>
              <a:off x="3575051" y="3586163"/>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600" b="0">
                <a:solidFill>
                  <a:srgbClr val="000000"/>
                </a:solidFill>
                <a:latin typeface="Times" pitchFamily="2" charset="0"/>
              </a:endParaRPr>
            </a:p>
          </p:txBody>
        </p:sp>
        <p:sp>
          <p:nvSpPr>
            <p:cNvPr id="28719" name="Line 61">
              <a:extLst>
                <a:ext uri="{FF2B5EF4-FFF2-40B4-BE49-F238E27FC236}">
                  <a16:creationId xmlns:a16="http://schemas.microsoft.com/office/drawing/2014/main" id="{BC5FD3AC-4040-9745-AB1D-52AFF8E857E7}"/>
                </a:ext>
              </a:extLst>
            </p:cNvPr>
            <p:cNvSpPr>
              <a:spLocks noChangeShapeType="1"/>
            </p:cNvSpPr>
            <p:nvPr/>
          </p:nvSpPr>
          <p:spPr bwMode="auto">
            <a:xfrm flipH="1">
              <a:off x="2265363" y="2505076"/>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0" name="Line 62">
              <a:extLst>
                <a:ext uri="{FF2B5EF4-FFF2-40B4-BE49-F238E27FC236}">
                  <a16:creationId xmlns:a16="http://schemas.microsoft.com/office/drawing/2014/main" id="{DC793ADC-7890-324B-AFC5-7497EF1C0BF1}"/>
                </a:ext>
              </a:extLst>
            </p:cNvPr>
            <p:cNvSpPr>
              <a:spLocks noChangeShapeType="1"/>
            </p:cNvSpPr>
            <p:nvPr/>
          </p:nvSpPr>
          <p:spPr bwMode="auto">
            <a:xfrm flipH="1">
              <a:off x="2265363" y="3721101"/>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1" name="Line 63">
              <a:extLst>
                <a:ext uri="{FF2B5EF4-FFF2-40B4-BE49-F238E27FC236}">
                  <a16:creationId xmlns:a16="http://schemas.microsoft.com/office/drawing/2014/main" id="{206AE6F1-0A44-0742-8722-BBFD73749F44}"/>
                </a:ext>
              </a:extLst>
            </p:cNvPr>
            <p:cNvSpPr>
              <a:spLocks noChangeShapeType="1"/>
            </p:cNvSpPr>
            <p:nvPr/>
          </p:nvSpPr>
          <p:spPr bwMode="auto">
            <a:xfrm flipH="1">
              <a:off x="5176838" y="2662238"/>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2" name="Line 64">
              <a:extLst>
                <a:ext uri="{FF2B5EF4-FFF2-40B4-BE49-F238E27FC236}">
                  <a16:creationId xmlns:a16="http://schemas.microsoft.com/office/drawing/2014/main" id="{18C614A8-A3C3-8E4E-B40D-F47369E4EC65}"/>
                </a:ext>
              </a:extLst>
            </p:cNvPr>
            <p:cNvSpPr>
              <a:spLocks noChangeShapeType="1"/>
            </p:cNvSpPr>
            <p:nvPr/>
          </p:nvSpPr>
          <p:spPr bwMode="auto">
            <a:xfrm flipV="1">
              <a:off x="5895976" y="2384426"/>
              <a:ext cx="1587" cy="12176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3" name="Rectangle 65">
              <a:extLst>
                <a:ext uri="{FF2B5EF4-FFF2-40B4-BE49-F238E27FC236}">
                  <a16:creationId xmlns:a16="http://schemas.microsoft.com/office/drawing/2014/main" id="{42973C05-74C0-F446-AF10-BD24E4E2938D}"/>
                </a:ext>
              </a:extLst>
            </p:cNvPr>
            <p:cNvSpPr>
              <a:spLocks noChangeArrowheads="1"/>
            </p:cNvSpPr>
            <p:nvPr/>
          </p:nvSpPr>
          <p:spPr bwMode="auto">
            <a:xfrm>
              <a:off x="5381626" y="2405063"/>
              <a:ext cx="85153"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S</a:t>
              </a:r>
            </a:p>
          </p:txBody>
        </p:sp>
        <p:sp>
          <p:nvSpPr>
            <p:cNvPr id="28724" name="Rectangle 66">
              <a:extLst>
                <a:ext uri="{FF2B5EF4-FFF2-40B4-BE49-F238E27FC236}">
                  <a16:creationId xmlns:a16="http://schemas.microsoft.com/office/drawing/2014/main" id="{31D3E580-BC83-4A4D-ACC6-0A320A76E482}"/>
                </a:ext>
              </a:extLst>
            </p:cNvPr>
            <p:cNvSpPr>
              <a:spLocks noChangeArrowheads="1"/>
            </p:cNvSpPr>
            <p:nvPr/>
          </p:nvSpPr>
          <p:spPr bwMode="auto">
            <a:xfrm>
              <a:off x="5653088" y="2405063"/>
              <a:ext cx="102184"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R</a:t>
              </a:r>
            </a:p>
          </p:txBody>
        </p:sp>
        <p:sp>
          <p:nvSpPr>
            <p:cNvPr id="28725" name="Rectangle 67">
              <a:extLst>
                <a:ext uri="{FF2B5EF4-FFF2-40B4-BE49-F238E27FC236}">
                  <a16:creationId xmlns:a16="http://schemas.microsoft.com/office/drawing/2014/main" id="{92EE3D9D-50AA-1148-9037-0D2CFE19D8A6}"/>
                </a:ext>
              </a:extLst>
            </p:cNvPr>
            <p:cNvSpPr>
              <a:spLocks noChangeArrowheads="1"/>
            </p:cNvSpPr>
            <p:nvPr/>
          </p:nvSpPr>
          <p:spPr bwMode="auto">
            <a:xfrm>
              <a:off x="6038851" y="2405063"/>
              <a:ext cx="11069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a:t>
              </a:r>
            </a:p>
          </p:txBody>
        </p:sp>
        <p:sp>
          <p:nvSpPr>
            <p:cNvPr id="28726" name="Rectangle 68">
              <a:extLst>
                <a:ext uri="{FF2B5EF4-FFF2-40B4-BE49-F238E27FC236}">
                  <a16:creationId xmlns:a16="http://schemas.microsoft.com/office/drawing/2014/main" id="{37C4224B-92CA-864A-9F56-A9EACF63D6A4}"/>
                </a:ext>
              </a:extLst>
            </p:cNvPr>
            <p:cNvSpPr>
              <a:spLocks noChangeArrowheads="1"/>
            </p:cNvSpPr>
            <p:nvPr/>
          </p:nvSpPr>
          <p:spPr bwMode="auto">
            <a:xfrm>
              <a:off x="6196802" y="2492570"/>
              <a:ext cx="45770" cy="122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a:t>
              </a:r>
              <a:endParaRPr lang="en-US" altLang="en-US" sz="3200" b="0">
                <a:solidFill>
                  <a:srgbClr val="000000"/>
                </a:solidFill>
                <a:latin typeface="Times" pitchFamily="2" charset="0"/>
              </a:endParaRPr>
            </a:p>
          </p:txBody>
        </p:sp>
        <p:sp>
          <p:nvSpPr>
            <p:cNvPr id="28727" name="Rectangle 69">
              <a:extLst>
                <a:ext uri="{FF2B5EF4-FFF2-40B4-BE49-F238E27FC236}">
                  <a16:creationId xmlns:a16="http://schemas.microsoft.com/office/drawing/2014/main" id="{E4D3B03E-07D8-0A44-ADC1-B01583E2A802}"/>
                </a:ext>
              </a:extLst>
            </p:cNvPr>
            <p:cNvSpPr>
              <a:spLocks noChangeArrowheads="1"/>
            </p:cNvSpPr>
            <p:nvPr/>
          </p:nvSpPr>
          <p:spPr bwMode="auto">
            <a:xfrm>
              <a:off x="6342063" y="2400301"/>
              <a:ext cx="11069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a:t>
              </a:r>
              <a:endParaRPr lang="en-US" altLang="en-US" sz="3200" b="0">
                <a:solidFill>
                  <a:srgbClr val="000000"/>
                </a:solidFill>
                <a:latin typeface="Times" pitchFamily="2" charset="0"/>
              </a:endParaRPr>
            </a:p>
          </p:txBody>
        </p:sp>
        <p:sp>
          <p:nvSpPr>
            <p:cNvPr id="28728" name="Rectangle 70">
              <a:extLst>
                <a:ext uri="{FF2B5EF4-FFF2-40B4-BE49-F238E27FC236}">
                  <a16:creationId xmlns:a16="http://schemas.microsoft.com/office/drawing/2014/main" id="{BE3468AB-2044-B546-A00B-F8E10F3D66E5}"/>
                </a:ext>
              </a:extLst>
            </p:cNvPr>
            <p:cNvSpPr>
              <a:spLocks noChangeArrowheads="1"/>
            </p:cNvSpPr>
            <p:nvPr/>
          </p:nvSpPr>
          <p:spPr bwMode="auto">
            <a:xfrm>
              <a:off x="6500014" y="2492570"/>
              <a:ext cx="51092" cy="122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a:t>
              </a:r>
              <a:endParaRPr lang="en-US" altLang="en-US" sz="3200" b="0">
                <a:solidFill>
                  <a:srgbClr val="000000"/>
                </a:solidFill>
                <a:latin typeface="Times" pitchFamily="2" charset="0"/>
              </a:endParaRPr>
            </a:p>
          </p:txBody>
        </p:sp>
        <p:sp>
          <p:nvSpPr>
            <p:cNvPr id="28729" name="Rectangle 71">
              <a:extLst>
                <a:ext uri="{FF2B5EF4-FFF2-40B4-BE49-F238E27FC236}">
                  <a16:creationId xmlns:a16="http://schemas.microsoft.com/office/drawing/2014/main" id="{874388EF-3A37-D64B-807F-4639AB2F7ADA}"/>
                </a:ext>
              </a:extLst>
            </p:cNvPr>
            <p:cNvSpPr>
              <a:spLocks noChangeArrowheads="1"/>
            </p:cNvSpPr>
            <p:nvPr/>
          </p:nvSpPr>
          <p:spPr bwMode="auto">
            <a:xfrm>
              <a:off x="5386388" y="2746376"/>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0" name="Rectangle 72">
              <a:extLst>
                <a:ext uri="{FF2B5EF4-FFF2-40B4-BE49-F238E27FC236}">
                  <a16:creationId xmlns:a16="http://schemas.microsoft.com/office/drawing/2014/main" id="{A063D6B9-D92D-1B42-B082-F4BDAC9BE0F2}"/>
                </a:ext>
              </a:extLst>
            </p:cNvPr>
            <p:cNvSpPr>
              <a:spLocks noChangeArrowheads="1"/>
            </p:cNvSpPr>
            <p:nvPr/>
          </p:nvSpPr>
          <p:spPr bwMode="auto">
            <a:xfrm>
              <a:off x="5665788" y="2746376"/>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1" name="Rectangle 73">
              <a:extLst>
                <a:ext uri="{FF2B5EF4-FFF2-40B4-BE49-F238E27FC236}">
                  <a16:creationId xmlns:a16="http://schemas.microsoft.com/office/drawing/2014/main" id="{AC0069B8-7F09-6542-A70C-580783A5F69E}"/>
                </a:ext>
              </a:extLst>
            </p:cNvPr>
            <p:cNvSpPr>
              <a:spLocks noChangeArrowheads="1"/>
            </p:cNvSpPr>
            <p:nvPr/>
          </p:nvSpPr>
          <p:spPr bwMode="auto">
            <a:xfrm>
              <a:off x="5386388" y="2989263"/>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2" name="Rectangle 74">
              <a:extLst>
                <a:ext uri="{FF2B5EF4-FFF2-40B4-BE49-F238E27FC236}">
                  <a16:creationId xmlns:a16="http://schemas.microsoft.com/office/drawing/2014/main" id="{7E70A86F-186F-0548-86AB-51FAF37E6B96}"/>
                </a:ext>
              </a:extLst>
            </p:cNvPr>
            <p:cNvSpPr>
              <a:spLocks noChangeArrowheads="1"/>
            </p:cNvSpPr>
            <p:nvPr/>
          </p:nvSpPr>
          <p:spPr bwMode="auto">
            <a:xfrm>
              <a:off x="5665788" y="2989263"/>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33" name="Rectangle 75">
              <a:extLst>
                <a:ext uri="{FF2B5EF4-FFF2-40B4-BE49-F238E27FC236}">
                  <a16:creationId xmlns:a16="http://schemas.microsoft.com/office/drawing/2014/main" id="{C65F1FE6-92A8-FC47-9321-4D4EC1B18AB5}"/>
                </a:ext>
              </a:extLst>
            </p:cNvPr>
            <p:cNvSpPr>
              <a:spLocks noChangeArrowheads="1"/>
            </p:cNvSpPr>
            <p:nvPr/>
          </p:nvSpPr>
          <p:spPr bwMode="auto">
            <a:xfrm>
              <a:off x="5386388" y="3232151"/>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34" name="Rectangle 76">
              <a:extLst>
                <a:ext uri="{FF2B5EF4-FFF2-40B4-BE49-F238E27FC236}">
                  <a16:creationId xmlns:a16="http://schemas.microsoft.com/office/drawing/2014/main" id="{8C379B92-0E24-8546-95DF-887DCD433D62}"/>
                </a:ext>
              </a:extLst>
            </p:cNvPr>
            <p:cNvSpPr>
              <a:spLocks noChangeArrowheads="1"/>
            </p:cNvSpPr>
            <p:nvPr/>
          </p:nvSpPr>
          <p:spPr bwMode="auto">
            <a:xfrm>
              <a:off x="5665788" y="3232151"/>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5" name="Rectangle 77">
              <a:extLst>
                <a:ext uri="{FF2B5EF4-FFF2-40B4-BE49-F238E27FC236}">
                  <a16:creationId xmlns:a16="http://schemas.microsoft.com/office/drawing/2014/main" id="{3948411C-CD0F-DC4D-B085-E04A590DD5B6}"/>
                </a:ext>
              </a:extLst>
            </p:cNvPr>
            <p:cNvSpPr>
              <a:spLocks noChangeArrowheads="1"/>
            </p:cNvSpPr>
            <p:nvPr/>
          </p:nvSpPr>
          <p:spPr bwMode="auto">
            <a:xfrm>
              <a:off x="5386388" y="3475038"/>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36" name="Rectangle 78">
              <a:extLst>
                <a:ext uri="{FF2B5EF4-FFF2-40B4-BE49-F238E27FC236}">
                  <a16:creationId xmlns:a16="http://schemas.microsoft.com/office/drawing/2014/main" id="{675A9C43-EECE-E945-BE1B-05FC0F539DCC}"/>
                </a:ext>
              </a:extLst>
            </p:cNvPr>
            <p:cNvSpPr>
              <a:spLocks noChangeArrowheads="1"/>
            </p:cNvSpPr>
            <p:nvPr/>
          </p:nvSpPr>
          <p:spPr bwMode="auto">
            <a:xfrm>
              <a:off x="5665788" y="3475038"/>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37" name="Rectangle 79">
              <a:extLst>
                <a:ext uri="{FF2B5EF4-FFF2-40B4-BE49-F238E27FC236}">
                  <a16:creationId xmlns:a16="http://schemas.microsoft.com/office/drawing/2014/main" id="{C29038F9-6E36-D447-9C18-E62B81467458}"/>
                </a:ext>
              </a:extLst>
            </p:cNvPr>
            <p:cNvSpPr>
              <a:spLocks noChangeArrowheads="1"/>
            </p:cNvSpPr>
            <p:nvPr/>
          </p:nvSpPr>
          <p:spPr bwMode="auto">
            <a:xfrm>
              <a:off x="6032501" y="2746376"/>
              <a:ext cx="506661"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0/1   1/0</a:t>
              </a:r>
              <a:endParaRPr lang="en-US" altLang="en-US" sz="3200" b="0">
                <a:solidFill>
                  <a:srgbClr val="000000"/>
                </a:solidFill>
                <a:latin typeface="Times" pitchFamily="2" charset="0"/>
              </a:endParaRPr>
            </a:p>
          </p:txBody>
        </p:sp>
        <p:sp>
          <p:nvSpPr>
            <p:cNvPr id="28738" name="Rectangle 80">
              <a:extLst>
                <a:ext uri="{FF2B5EF4-FFF2-40B4-BE49-F238E27FC236}">
                  <a16:creationId xmlns:a16="http://schemas.microsoft.com/office/drawing/2014/main" id="{1CDD7F4C-78F3-0940-BD59-2A7621C7EE0E}"/>
                </a:ext>
              </a:extLst>
            </p:cNvPr>
            <p:cNvSpPr>
              <a:spLocks noChangeArrowheads="1"/>
            </p:cNvSpPr>
            <p:nvPr/>
          </p:nvSpPr>
          <p:spPr bwMode="auto">
            <a:xfrm>
              <a:off x="6092826" y="2989263"/>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9" name="Rectangle 81">
              <a:extLst>
                <a:ext uri="{FF2B5EF4-FFF2-40B4-BE49-F238E27FC236}">
                  <a16:creationId xmlns:a16="http://schemas.microsoft.com/office/drawing/2014/main" id="{560E8A9F-6924-EE4C-8661-1169FA32FEBB}"/>
                </a:ext>
              </a:extLst>
            </p:cNvPr>
            <p:cNvSpPr>
              <a:spLocks noChangeArrowheads="1"/>
            </p:cNvSpPr>
            <p:nvPr/>
          </p:nvSpPr>
          <p:spPr bwMode="auto">
            <a:xfrm>
              <a:off x="6396038" y="2989263"/>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40" name="Rectangle 82">
              <a:extLst>
                <a:ext uri="{FF2B5EF4-FFF2-40B4-BE49-F238E27FC236}">
                  <a16:creationId xmlns:a16="http://schemas.microsoft.com/office/drawing/2014/main" id="{7C2DEE7C-A32C-154A-AA36-CD5E4DB51260}"/>
                </a:ext>
              </a:extLst>
            </p:cNvPr>
            <p:cNvSpPr>
              <a:spLocks noChangeArrowheads="1"/>
            </p:cNvSpPr>
            <p:nvPr/>
          </p:nvSpPr>
          <p:spPr bwMode="auto">
            <a:xfrm>
              <a:off x="6092826" y="3232151"/>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41" name="Rectangle 83">
              <a:extLst>
                <a:ext uri="{FF2B5EF4-FFF2-40B4-BE49-F238E27FC236}">
                  <a16:creationId xmlns:a16="http://schemas.microsoft.com/office/drawing/2014/main" id="{7F069AE1-1F6F-3842-81A5-B79C81630A9E}"/>
                </a:ext>
              </a:extLst>
            </p:cNvPr>
            <p:cNvSpPr>
              <a:spLocks noChangeArrowheads="1"/>
            </p:cNvSpPr>
            <p:nvPr/>
          </p:nvSpPr>
          <p:spPr bwMode="auto">
            <a:xfrm>
              <a:off x="6396038" y="3232151"/>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42" name="Rectangle 84">
              <a:extLst>
                <a:ext uri="{FF2B5EF4-FFF2-40B4-BE49-F238E27FC236}">
                  <a16:creationId xmlns:a16="http://schemas.microsoft.com/office/drawing/2014/main" id="{F32DD446-B1BE-3549-A77C-FC665466D2CE}"/>
                </a:ext>
              </a:extLst>
            </p:cNvPr>
            <p:cNvSpPr>
              <a:spLocks noChangeArrowheads="1"/>
            </p:cNvSpPr>
            <p:nvPr/>
          </p:nvSpPr>
          <p:spPr bwMode="auto">
            <a:xfrm>
              <a:off x="6092826" y="3475038"/>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43" name="Rectangle 85">
              <a:extLst>
                <a:ext uri="{FF2B5EF4-FFF2-40B4-BE49-F238E27FC236}">
                  <a16:creationId xmlns:a16="http://schemas.microsoft.com/office/drawing/2014/main" id="{B4C459E3-EB21-5D4F-9941-8E57B62A6580}"/>
                </a:ext>
              </a:extLst>
            </p:cNvPr>
            <p:cNvSpPr>
              <a:spLocks noChangeArrowheads="1"/>
            </p:cNvSpPr>
            <p:nvPr/>
          </p:nvSpPr>
          <p:spPr bwMode="auto">
            <a:xfrm>
              <a:off x="6396038" y="3475038"/>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44" name="Rectangle 86">
              <a:extLst>
                <a:ext uri="{FF2B5EF4-FFF2-40B4-BE49-F238E27FC236}">
                  <a16:creationId xmlns:a16="http://schemas.microsoft.com/office/drawing/2014/main" id="{94059B5E-4856-BA43-B181-B6E7C726BB9A}"/>
                </a:ext>
              </a:extLst>
            </p:cNvPr>
            <p:cNvSpPr>
              <a:spLocks noChangeArrowheads="1"/>
            </p:cNvSpPr>
            <p:nvPr/>
          </p:nvSpPr>
          <p:spPr bwMode="auto">
            <a:xfrm>
              <a:off x="2776538" y="4046538"/>
              <a:ext cx="664194"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Helvetica" pitchFamily="2" charset="0"/>
                </a:rPr>
                <a:t>(a) Circuit</a:t>
              </a:r>
              <a:endParaRPr lang="en-US" altLang="en-US" sz="3200" b="0">
                <a:solidFill>
                  <a:srgbClr val="000000"/>
                </a:solidFill>
                <a:latin typeface="Times" pitchFamily="2" charset="0"/>
              </a:endParaRPr>
            </a:p>
          </p:txBody>
        </p:sp>
        <p:sp>
          <p:nvSpPr>
            <p:cNvPr id="28745" name="Rectangle 107">
              <a:extLst>
                <a:ext uri="{FF2B5EF4-FFF2-40B4-BE49-F238E27FC236}">
                  <a16:creationId xmlns:a16="http://schemas.microsoft.com/office/drawing/2014/main" id="{DA97619A-341B-294C-BFC8-730777193480}"/>
                </a:ext>
              </a:extLst>
            </p:cNvPr>
            <p:cNvSpPr>
              <a:spLocks noChangeArrowheads="1"/>
            </p:cNvSpPr>
            <p:nvPr/>
          </p:nvSpPr>
          <p:spPr bwMode="auto">
            <a:xfrm>
              <a:off x="5416551" y="4046538"/>
              <a:ext cx="95392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Helvetica" pitchFamily="2" charset="0"/>
                </a:rPr>
                <a:t>(b) Truth table</a:t>
              </a:r>
              <a:endParaRPr lang="en-US" altLang="en-US" sz="3200" b="0">
                <a:solidFill>
                  <a:srgbClr val="000000"/>
                </a:solidFill>
                <a:latin typeface="Times" pitchFamily="2" charset="0"/>
              </a:endParaRPr>
            </a:p>
          </p:txBody>
        </p:sp>
        <p:sp>
          <p:nvSpPr>
            <p:cNvPr id="28746" name="Rectangle 123">
              <a:extLst>
                <a:ext uri="{FF2B5EF4-FFF2-40B4-BE49-F238E27FC236}">
                  <a16:creationId xmlns:a16="http://schemas.microsoft.com/office/drawing/2014/main" id="{17810105-3F61-3540-A793-FC70692A60BF}"/>
                </a:ext>
              </a:extLst>
            </p:cNvPr>
            <p:cNvSpPr>
              <a:spLocks noChangeArrowheads="1"/>
            </p:cNvSpPr>
            <p:nvPr/>
          </p:nvSpPr>
          <p:spPr bwMode="auto">
            <a:xfrm>
              <a:off x="4057651" y="2538413"/>
              <a:ext cx="11069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a:t>
              </a:r>
              <a:endParaRPr lang="en-US" altLang="en-US" sz="3200" b="0">
                <a:solidFill>
                  <a:srgbClr val="000000"/>
                </a:solidFill>
                <a:latin typeface="Times" pitchFamily="2" charset="0"/>
              </a:endParaRPr>
            </a:p>
          </p:txBody>
        </p:sp>
        <p:sp>
          <p:nvSpPr>
            <p:cNvPr id="28747" name="Rectangle 124">
              <a:extLst>
                <a:ext uri="{FF2B5EF4-FFF2-40B4-BE49-F238E27FC236}">
                  <a16:creationId xmlns:a16="http://schemas.microsoft.com/office/drawing/2014/main" id="{981AF9DE-7446-364E-86B7-C5CEC8733D0D}"/>
                </a:ext>
              </a:extLst>
            </p:cNvPr>
            <p:cNvSpPr>
              <a:spLocks noChangeArrowheads="1"/>
            </p:cNvSpPr>
            <p:nvPr/>
          </p:nvSpPr>
          <p:spPr bwMode="auto">
            <a:xfrm>
              <a:off x="4200221" y="2611373"/>
              <a:ext cx="45770" cy="122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a:t>
              </a:r>
              <a:endParaRPr lang="en-US" altLang="en-US" sz="3200" b="0">
                <a:solidFill>
                  <a:srgbClr val="000000"/>
                </a:solidFill>
                <a:latin typeface="Times" pitchFamily="2" charset="0"/>
              </a:endParaRPr>
            </a:p>
          </p:txBody>
        </p:sp>
        <p:sp>
          <p:nvSpPr>
            <p:cNvPr id="28748" name="Rectangle 125">
              <a:extLst>
                <a:ext uri="{FF2B5EF4-FFF2-40B4-BE49-F238E27FC236}">
                  <a16:creationId xmlns:a16="http://schemas.microsoft.com/office/drawing/2014/main" id="{61911C76-28A3-5E4A-B0B7-48FAEA5DC121}"/>
                </a:ext>
              </a:extLst>
            </p:cNvPr>
            <p:cNvSpPr>
              <a:spLocks noChangeArrowheads="1"/>
            </p:cNvSpPr>
            <p:nvPr/>
          </p:nvSpPr>
          <p:spPr bwMode="auto">
            <a:xfrm>
              <a:off x="4057651" y="3509963"/>
              <a:ext cx="11069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a:t>
              </a:r>
              <a:endParaRPr lang="en-US" altLang="en-US" sz="3200" b="0">
                <a:solidFill>
                  <a:srgbClr val="000000"/>
                </a:solidFill>
                <a:latin typeface="Times" pitchFamily="2" charset="0"/>
              </a:endParaRPr>
            </a:p>
          </p:txBody>
        </p:sp>
        <p:sp>
          <p:nvSpPr>
            <p:cNvPr id="28749" name="Rectangle 126">
              <a:extLst>
                <a:ext uri="{FF2B5EF4-FFF2-40B4-BE49-F238E27FC236}">
                  <a16:creationId xmlns:a16="http://schemas.microsoft.com/office/drawing/2014/main" id="{BB37DAA1-BC41-4949-8D86-A652F5C12FE0}"/>
                </a:ext>
              </a:extLst>
            </p:cNvPr>
            <p:cNvSpPr>
              <a:spLocks noChangeArrowheads="1"/>
            </p:cNvSpPr>
            <p:nvPr/>
          </p:nvSpPr>
          <p:spPr bwMode="auto">
            <a:xfrm>
              <a:off x="4200221" y="3584511"/>
              <a:ext cx="51092" cy="122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a:t>
              </a:r>
              <a:endParaRPr lang="en-US" altLang="en-US" sz="3200" b="0">
                <a:solidFill>
                  <a:srgbClr val="000000"/>
                </a:solidFill>
                <a:latin typeface="Times" pitchFamily="2" charset="0"/>
              </a:endParaRPr>
            </a:p>
          </p:txBody>
        </p:sp>
        <p:sp>
          <p:nvSpPr>
            <p:cNvPr id="28750" name="Rectangle 130">
              <a:extLst>
                <a:ext uri="{FF2B5EF4-FFF2-40B4-BE49-F238E27FC236}">
                  <a16:creationId xmlns:a16="http://schemas.microsoft.com/office/drawing/2014/main" id="{2D90DF27-46EE-8944-B5DE-6E5BF551B097}"/>
                </a:ext>
              </a:extLst>
            </p:cNvPr>
            <p:cNvSpPr>
              <a:spLocks noChangeArrowheads="1"/>
            </p:cNvSpPr>
            <p:nvPr/>
          </p:nvSpPr>
          <p:spPr bwMode="auto">
            <a:xfrm>
              <a:off x="2084388" y="2435226"/>
              <a:ext cx="102184"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R</a:t>
              </a:r>
              <a:endParaRPr lang="en-US" altLang="en-US" sz="3200" b="0">
                <a:solidFill>
                  <a:srgbClr val="000000"/>
                </a:solidFill>
                <a:latin typeface="Times" pitchFamily="2" charset="0"/>
              </a:endParaRPr>
            </a:p>
          </p:txBody>
        </p:sp>
        <p:sp>
          <p:nvSpPr>
            <p:cNvPr id="28751" name="Rectangle 131">
              <a:extLst>
                <a:ext uri="{FF2B5EF4-FFF2-40B4-BE49-F238E27FC236}">
                  <a16:creationId xmlns:a16="http://schemas.microsoft.com/office/drawing/2014/main" id="{D855C026-C0C3-DA4B-9891-AD0A8F7BE081}"/>
                </a:ext>
              </a:extLst>
            </p:cNvPr>
            <p:cNvSpPr>
              <a:spLocks noChangeArrowheads="1"/>
            </p:cNvSpPr>
            <p:nvPr/>
          </p:nvSpPr>
          <p:spPr bwMode="auto">
            <a:xfrm>
              <a:off x="2092326" y="3649663"/>
              <a:ext cx="85153"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S</a:t>
              </a:r>
              <a:endParaRPr lang="en-US" altLang="en-US" sz="3200" b="0">
                <a:solidFill>
                  <a:srgbClr val="000000"/>
                </a:solidFill>
                <a:latin typeface="Times" pitchFamily="2" charset="0"/>
              </a:endParaRPr>
            </a:p>
          </p:txBody>
        </p:sp>
        <p:sp>
          <p:nvSpPr>
            <p:cNvPr id="28752" name="Oval 175">
              <a:extLst>
                <a:ext uri="{FF2B5EF4-FFF2-40B4-BE49-F238E27FC236}">
                  <a16:creationId xmlns:a16="http://schemas.microsoft.com/office/drawing/2014/main" id="{22D2CB39-C8AC-9D44-8044-32D5C586DDC6}"/>
                </a:ext>
              </a:extLst>
            </p:cNvPr>
            <p:cNvSpPr>
              <a:spLocks noChangeArrowheads="1"/>
            </p:cNvSpPr>
            <p:nvPr/>
          </p:nvSpPr>
          <p:spPr bwMode="auto">
            <a:xfrm>
              <a:off x="3249613" y="3557588"/>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600" b="0">
                <a:solidFill>
                  <a:srgbClr val="000000"/>
                </a:solidFill>
                <a:latin typeface="Times" pitchFamily="2" charset="0"/>
              </a:endParaRPr>
            </a:p>
          </p:txBody>
        </p:sp>
        <p:sp>
          <p:nvSpPr>
            <p:cNvPr id="28753" name="Oval 177">
              <a:extLst>
                <a:ext uri="{FF2B5EF4-FFF2-40B4-BE49-F238E27FC236}">
                  <a16:creationId xmlns:a16="http://schemas.microsoft.com/office/drawing/2014/main" id="{7464CE02-396B-274F-B7DA-53FEE4E77AB3}"/>
                </a:ext>
              </a:extLst>
            </p:cNvPr>
            <p:cNvSpPr>
              <a:spLocks noChangeArrowheads="1"/>
            </p:cNvSpPr>
            <p:nvPr/>
          </p:nvSpPr>
          <p:spPr bwMode="auto">
            <a:xfrm>
              <a:off x="3249613" y="2581276"/>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600" b="0">
                <a:solidFill>
                  <a:srgbClr val="000000"/>
                </a:solidFill>
                <a:latin typeface="Times" pitchFamily="2" charset="0"/>
              </a:endParaRPr>
            </a:p>
          </p:txBody>
        </p:sp>
        <p:sp>
          <p:nvSpPr>
            <p:cNvPr id="28754" name="Rectangle 178">
              <a:extLst>
                <a:ext uri="{FF2B5EF4-FFF2-40B4-BE49-F238E27FC236}">
                  <a16:creationId xmlns:a16="http://schemas.microsoft.com/office/drawing/2014/main" id="{37AA63BA-F210-5D47-8408-40963D9C7A7E}"/>
                </a:ext>
              </a:extLst>
            </p:cNvPr>
            <p:cNvSpPr>
              <a:spLocks noChangeArrowheads="1"/>
            </p:cNvSpPr>
            <p:nvPr/>
          </p:nvSpPr>
          <p:spPr bwMode="auto">
            <a:xfrm>
              <a:off x="6662738" y="2741613"/>
              <a:ext cx="72805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(no change)</a:t>
              </a:r>
              <a:endParaRPr lang="en-US" altLang="en-US" sz="3200" b="0">
                <a:solidFill>
                  <a:srgbClr val="000000"/>
                </a:solidFill>
                <a:latin typeface="Times" pitchFamily="2" charset="0"/>
              </a:endParaRPr>
            </a:p>
          </p:txBody>
        </p:sp>
      </p:grpSp>
      <p:sp>
        <p:nvSpPr>
          <p:cNvPr id="28674" name="Title 1">
            <a:extLst>
              <a:ext uri="{FF2B5EF4-FFF2-40B4-BE49-F238E27FC236}">
                <a16:creationId xmlns:a16="http://schemas.microsoft.com/office/drawing/2014/main" id="{963F6B9E-BCDC-0F45-8A2A-465A2B3C9007}"/>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solidFill>
                  <a:srgbClr val="000000"/>
                </a:solidFill>
              </a:rPr>
              <a:t>SR Latch: Circuit and Characteristic Table</a:t>
            </a:r>
          </a:p>
        </p:txBody>
      </p:sp>
      <p:sp>
        <p:nvSpPr>
          <p:cNvPr id="28675" name="TextBox 125">
            <a:extLst>
              <a:ext uri="{FF2B5EF4-FFF2-40B4-BE49-F238E27FC236}">
                <a16:creationId xmlns:a16="http://schemas.microsoft.com/office/drawing/2014/main" id="{F24EFF8F-82F4-D34B-8339-1E942FB86C03}"/>
              </a:ext>
            </a:extLst>
          </p:cNvPr>
          <p:cNvSpPr txBox="1">
            <a:spLocks noChangeArrowheads="1"/>
          </p:cNvSpPr>
          <p:nvPr/>
        </p:nvSpPr>
        <p:spPr bwMode="auto">
          <a:xfrm>
            <a:off x="7380288" y="3429001"/>
            <a:ext cx="26781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5.4a,b from the textbook ]</a:t>
            </a:r>
          </a:p>
        </p:txBody>
      </p:sp>
      <p:sp>
        <p:nvSpPr>
          <p:cNvPr id="28676" name="TextBox 2">
            <a:extLst>
              <a:ext uri="{FF2B5EF4-FFF2-40B4-BE49-F238E27FC236}">
                <a16:creationId xmlns:a16="http://schemas.microsoft.com/office/drawing/2014/main" id="{8413FBE0-FE9D-D54F-82BF-45EF1413A10F}"/>
              </a:ext>
            </a:extLst>
          </p:cNvPr>
          <p:cNvSpPr txBox="1">
            <a:spLocks noChangeArrowheads="1"/>
          </p:cNvSpPr>
          <p:nvPr/>
        </p:nvSpPr>
        <p:spPr bwMode="auto">
          <a:xfrm>
            <a:off x="3124200" y="6477001"/>
            <a:ext cx="184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pic>
        <p:nvPicPr>
          <p:cNvPr id="28677" name="Picture 2" descr="Screen shot 2013-09-09 at 2.24.59 PM.png">
            <a:extLst>
              <a:ext uri="{FF2B5EF4-FFF2-40B4-BE49-F238E27FC236}">
                <a16:creationId xmlns:a16="http://schemas.microsoft.com/office/drawing/2014/main" id="{097F2D78-34DF-0644-A754-17E6F821FC1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76401" y="5105400"/>
            <a:ext cx="3692525"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55" name="Group 605">
            <a:extLst>
              <a:ext uri="{FF2B5EF4-FFF2-40B4-BE49-F238E27FC236}">
                <a16:creationId xmlns:a16="http://schemas.microsoft.com/office/drawing/2014/main" id="{572D3FA8-CC02-CA4E-8D93-83D4B8722BAF}"/>
              </a:ext>
            </a:extLst>
          </p:cNvPr>
          <p:cNvGraphicFramePr>
            <a:graphicFrameLocks noGrp="1"/>
          </p:cNvGraphicFramePr>
          <p:nvPr/>
        </p:nvGraphicFramePr>
        <p:xfrm>
          <a:off x="7467600" y="4860926"/>
          <a:ext cx="1485900" cy="1920875"/>
        </p:xfrm>
        <a:graphic>
          <a:graphicData uri="http://schemas.openxmlformats.org/drawingml/2006/table">
            <a:tbl>
              <a:tblPr/>
              <a:tblGrid>
                <a:gridCol w="495300">
                  <a:extLst>
                    <a:ext uri="{9D8B030D-6E8A-4147-A177-3AD203B41FA5}">
                      <a16:colId xmlns:a16="http://schemas.microsoft.com/office/drawing/2014/main" val="20000"/>
                    </a:ext>
                  </a:extLst>
                </a:gridCol>
                <a:gridCol w="495300">
                  <a:extLst>
                    <a:ext uri="{9D8B030D-6E8A-4147-A177-3AD203B41FA5}">
                      <a16:colId xmlns:a16="http://schemas.microsoft.com/office/drawing/2014/main" val="20001"/>
                    </a:ext>
                  </a:extLst>
                </a:gridCol>
                <a:gridCol w="495300">
                  <a:extLst>
                    <a:ext uri="{9D8B030D-6E8A-4147-A177-3AD203B41FA5}">
                      <a16:colId xmlns:a16="http://schemas.microsoft.com/office/drawing/2014/main" val="20002"/>
                    </a:ext>
                  </a:extLst>
                </a:gridCol>
              </a:tblGrid>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1" u="none" strike="noStrike" cap="none" normalizeH="0" baseline="0" dirty="0">
                          <a:ln>
                            <a:noFill/>
                          </a:ln>
                          <a:solidFill>
                            <a:schemeClr val="tx1"/>
                          </a:solidFill>
                          <a:effectLst/>
                          <a:latin typeface="Times New Roman" pitchFamily="18" charset="0"/>
                        </a:rPr>
                        <a:t>x</a:t>
                      </a:r>
                      <a:r>
                        <a:rPr kumimoji="0" lang="en-US" sz="2400" b="0" i="1" u="none" strike="noStrike" cap="none" normalizeH="0" baseline="-25000" dirty="0">
                          <a:ln>
                            <a:noFill/>
                          </a:ln>
                          <a:solidFill>
                            <a:schemeClr val="tx1"/>
                          </a:solidFill>
                          <a:effectLst/>
                          <a:latin typeface="Times New Roman" pitchFamily="18" charset="0"/>
                        </a:rPr>
                        <a:t>1</a:t>
                      </a:r>
                    </a:p>
                  </a:txBody>
                  <a:tcPr marT="45735" marB="45735" anchor="ctr" horzOverflow="overflow">
                    <a:lnL cap="flat">
                      <a:noFill/>
                    </a:lnL>
                    <a:lnR>
                      <a:noFill/>
                    </a:lnR>
                    <a:lnT cap="flat">
                      <a:noFill/>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1" u="none" strike="noStrike" cap="none" normalizeH="0" baseline="0" dirty="0">
                          <a:ln>
                            <a:noFill/>
                          </a:ln>
                          <a:solidFill>
                            <a:schemeClr val="tx1"/>
                          </a:solidFill>
                          <a:effectLst/>
                          <a:latin typeface="Times New Roman" pitchFamily="18" charset="0"/>
                        </a:rPr>
                        <a:t>x</a:t>
                      </a:r>
                      <a:r>
                        <a:rPr kumimoji="0" lang="en-US" sz="2400" b="0" i="1" u="none" strike="noStrike" cap="none" normalizeH="0" baseline="-25000" dirty="0">
                          <a:ln>
                            <a:noFill/>
                          </a:ln>
                          <a:solidFill>
                            <a:schemeClr val="tx1"/>
                          </a:solidFill>
                          <a:effectLst/>
                          <a:latin typeface="Times New Roman" pitchFamily="18" charset="0"/>
                        </a:rPr>
                        <a:t>2</a:t>
                      </a:r>
                    </a:p>
                  </a:txBody>
                  <a:tcPr marT="45735" marB="45735" anchor="ctr" horzOverflow="overflow">
                    <a:lnL>
                      <a:noFill/>
                    </a:lnL>
                    <a:lnR w="12700" cap="flat" cmpd="sng" algn="ctr">
                      <a:solidFill>
                        <a:schemeClr val="tx1"/>
                      </a:solidFill>
                      <a:prstDash val="solid"/>
                      <a:round/>
                      <a:headEnd type="none" w="sm" len="sm"/>
                      <a:tailEnd type="none" w="sm" len="sm"/>
                    </a:lnR>
                    <a:lnT cap="flat">
                      <a:noFill/>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f</a:t>
                      </a:r>
                    </a:p>
                  </a:txBody>
                  <a:tcPr marT="45735" marB="45735" anchor="ctr" horzOverflow="overflow">
                    <a:lnL w="12700" cap="flat" cmpd="sng" algn="ctr">
                      <a:solidFill>
                        <a:schemeClr val="tx1"/>
                      </a:solidFill>
                      <a:prstDash val="solid"/>
                      <a:round/>
                      <a:headEnd type="none" w="sm" len="sm"/>
                      <a:tailEnd type="none" w="sm" len="sm"/>
                    </a:lnL>
                    <a:lnR cap="flat">
                      <a:noFill/>
                    </a:lnR>
                    <a:lnT cap="flat">
                      <a:noFill/>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cap="flat">
                      <a:noFill/>
                    </a:lnL>
                    <a:lnR>
                      <a:noFill/>
                    </a:lnR>
                    <a:lnT w="12700" cap="flat" cmpd="sng" algn="ctr">
                      <a:solidFill>
                        <a:schemeClr val="tx1"/>
                      </a:solidFill>
                      <a:prstDash val="solid"/>
                      <a:round/>
                      <a:headEnd type="none" w="sm" len="sm"/>
                      <a:tailEnd type="none" w="sm" len="sm"/>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a:t>
                      </a:r>
                    </a:p>
                  </a:txBody>
                  <a:tcPr marT="45735" marB="45735" anchor="ctr" horzOverflow="overflow">
                    <a:lnL>
                      <a:noFill/>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w="12700" cap="flat" cmpd="sng" algn="ctr">
                      <a:solidFill>
                        <a:schemeClr val="tx1"/>
                      </a:solidFill>
                      <a:prstDash val="solid"/>
                      <a:round/>
                      <a:headEnd type="none" w="sm" len="sm"/>
                      <a:tailEnd type="none" w="sm" len="sm"/>
                    </a:lnL>
                    <a:lnR cap="flat">
                      <a:noFill/>
                    </a:lnR>
                    <a:lnT w="12700" cap="flat" cmpd="sng" algn="ctr">
                      <a:solidFill>
                        <a:schemeClr val="tx1"/>
                      </a:solidFill>
                      <a:prstDash val="solid"/>
                      <a:round/>
                      <a:headEnd type="none" w="sm" len="sm"/>
                      <a:tailEnd type="none" w="sm" len="sm"/>
                    </a:lnT>
                    <a:lnB>
                      <a:noFill/>
                    </a:lnB>
                    <a:lnTlToBr>
                      <a:noFill/>
                    </a:lnTlToBr>
                    <a:lnBlToTr>
                      <a:noFill/>
                    </a:lnBlToTr>
                    <a:noFill/>
                  </a:tcPr>
                </a:tc>
                <a:extLst>
                  <a:ext uri="{0D108BD9-81ED-4DB2-BD59-A6C34878D82A}">
                    <a16:rowId xmlns:a16="http://schemas.microsoft.com/office/drawing/2014/main" val="10001"/>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a:t>
                      </a:r>
                    </a:p>
                  </a:txBody>
                  <a:tcPr marT="45735" marB="45735" anchor="ctr" horzOverflow="overflow">
                    <a:lnL>
                      <a:noFill/>
                    </a:lnL>
                    <a:lnR w="12700" cap="flat" cmpd="sng" algn="ctr">
                      <a:solidFill>
                        <a:schemeClr val="tx1"/>
                      </a:solidFill>
                      <a:prstDash val="solid"/>
                      <a:round/>
                      <a:headEnd type="none" w="sm" len="sm"/>
                      <a:tailEnd type="none" w="sm" len="sm"/>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a:noFill/>
                    </a:lnL>
                    <a:lnR w="12700" cap="flat" cmpd="sng" algn="ctr">
                      <a:solidFill>
                        <a:schemeClr val="tx1"/>
                      </a:solidFill>
                      <a:prstDash val="solid"/>
                      <a:round/>
                      <a:headEnd type="none" w="sm" len="sm"/>
                      <a:tailEnd type="none" w="sm" len="sm"/>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a:t>
                      </a:r>
                    </a:p>
                  </a:txBody>
                  <a:tcPr marT="45735" marB="45735" anchor="ctr"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a:noFill/>
                    </a:lnL>
                    <a:lnR w="12700" cap="flat" cmpd="sng" algn="ctr">
                      <a:solidFill>
                        <a:schemeClr val="tx1"/>
                      </a:solidFill>
                      <a:prstDash val="solid"/>
                      <a:round/>
                      <a:headEnd type="none" w="sm" len="sm"/>
                      <a:tailEnd type="none" w="sm" len="sm"/>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cap="flat">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8696" name="TextBox 3">
            <a:extLst>
              <a:ext uri="{FF2B5EF4-FFF2-40B4-BE49-F238E27FC236}">
                <a16:creationId xmlns:a16="http://schemas.microsoft.com/office/drawing/2014/main" id="{00DC8C74-216D-F247-8031-24F3C3288ED0}"/>
              </a:ext>
            </a:extLst>
          </p:cNvPr>
          <p:cNvSpPr txBox="1">
            <a:spLocks noChangeArrowheads="1"/>
          </p:cNvSpPr>
          <p:nvPr/>
        </p:nvSpPr>
        <p:spPr bwMode="auto">
          <a:xfrm>
            <a:off x="2133600" y="4495801"/>
            <a:ext cx="14922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 pitchFamily="2" charset="0"/>
              </a:rPr>
              <a:t>NOR Gate</a:t>
            </a:r>
          </a:p>
        </p:txBody>
      </p:sp>
      <p:sp>
        <p:nvSpPr>
          <p:cNvPr id="28697" name="TextBox 156">
            <a:extLst>
              <a:ext uri="{FF2B5EF4-FFF2-40B4-BE49-F238E27FC236}">
                <a16:creationId xmlns:a16="http://schemas.microsoft.com/office/drawing/2014/main" id="{66EFBADE-FB3B-A44D-A458-3FB9DF0BE449}"/>
              </a:ext>
            </a:extLst>
          </p:cNvPr>
          <p:cNvSpPr txBox="1">
            <a:spLocks noChangeArrowheads="1"/>
          </p:cNvSpPr>
          <p:nvPr/>
        </p:nvSpPr>
        <p:spPr bwMode="auto">
          <a:xfrm>
            <a:off x="6858001" y="4343401"/>
            <a:ext cx="29114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 pitchFamily="2" charset="0"/>
              </a:rPr>
              <a:t>NOR Gate Truth table</a:t>
            </a:r>
          </a:p>
        </p:txBody>
      </p:sp>
      <p:cxnSp>
        <p:nvCxnSpPr>
          <p:cNvPr id="28698" name="Straight Connector 5">
            <a:extLst>
              <a:ext uri="{FF2B5EF4-FFF2-40B4-BE49-F238E27FC236}">
                <a16:creationId xmlns:a16="http://schemas.microsoft.com/office/drawing/2014/main" id="{2227F677-4CE0-C647-AE86-856CFBF6D315}"/>
              </a:ext>
            </a:extLst>
          </p:cNvPr>
          <p:cNvCxnSpPr>
            <a:cxnSpLocks noChangeShapeType="1"/>
          </p:cNvCxnSpPr>
          <p:nvPr/>
        </p:nvCxnSpPr>
        <p:spPr bwMode="auto">
          <a:xfrm>
            <a:off x="914400" y="3962400"/>
            <a:ext cx="9144000" cy="0"/>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28699" name="TextBox 65">
            <a:extLst>
              <a:ext uri="{FF2B5EF4-FFF2-40B4-BE49-F238E27FC236}">
                <a16:creationId xmlns:a16="http://schemas.microsoft.com/office/drawing/2014/main" id="{6BE0712C-8D13-C341-9B45-F01A43AECE9B}"/>
              </a:ext>
            </a:extLst>
          </p:cNvPr>
          <p:cNvSpPr txBox="1">
            <a:spLocks noChangeArrowheads="1"/>
          </p:cNvSpPr>
          <p:nvPr/>
        </p:nvSpPr>
        <p:spPr bwMode="auto">
          <a:xfrm>
            <a:off x="8161338" y="2160588"/>
            <a:ext cx="15922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FF0000"/>
                </a:solidFill>
                <a:latin typeface="Times" pitchFamily="2" charset="0"/>
              </a:rPr>
              <a:t>(Undesirable)</a:t>
            </a: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3">
            <a:extLst>
              <a:ext uri="{FF2B5EF4-FFF2-40B4-BE49-F238E27FC236}">
                <a16:creationId xmlns:a16="http://schemas.microsoft.com/office/drawing/2014/main" id="{7D32C269-027F-2B46-A1C6-12C2AFDDEDE0}"/>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Basic Latch with NAND Gates</a:t>
            </a: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a:extLst>
              <a:ext uri="{FF2B5EF4-FFF2-40B4-BE49-F238E27FC236}">
                <a16:creationId xmlns:a16="http://schemas.microsoft.com/office/drawing/2014/main" id="{AAEDD4FA-1115-AB48-AE24-1EB0A920F8FB}"/>
              </a:ext>
            </a:extLst>
          </p:cNvPr>
          <p:cNvSpPr>
            <a:spLocks noGrp="1" noChangeArrowheads="1"/>
          </p:cNvSpPr>
          <p:nvPr>
            <p:ph type="title"/>
          </p:nvPr>
        </p:nvSpPr>
        <p:spPr/>
        <p:txBody>
          <a:bodyPr/>
          <a:lstStyle/>
          <a:p>
            <a:r>
              <a:rPr lang="en-US" altLang="en-US" sz="3200"/>
              <a:t>Circuit for the Basic Latch with NAND Gates</a:t>
            </a:r>
          </a:p>
        </p:txBody>
      </p:sp>
      <p:pic>
        <p:nvPicPr>
          <p:cNvPr id="62466" name="Picture 111" descr="Screen shot 2014-03-27 at 3.33.50 PM.png">
            <a:extLst>
              <a:ext uri="{FF2B5EF4-FFF2-40B4-BE49-F238E27FC236}">
                <a16:creationId xmlns:a16="http://schemas.microsoft.com/office/drawing/2014/main" id="{11413E50-8CCF-5246-B9D9-26AA4E44A5F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930525" y="1752600"/>
            <a:ext cx="5029200" cy="347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89" name="Picture 76" descr="Screen shot 2014-03-27 at 3.33.50 PM.png">
            <a:extLst>
              <a:ext uri="{FF2B5EF4-FFF2-40B4-BE49-F238E27FC236}">
                <a16:creationId xmlns:a16="http://schemas.microsoft.com/office/drawing/2014/main" id="{0E0AF86A-14F1-A645-B1CB-A8BDA1BBB0B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89650" y="2016126"/>
            <a:ext cx="3587750" cy="247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0" name="Title 1">
            <a:extLst>
              <a:ext uri="{FF2B5EF4-FFF2-40B4-BE49-F238E27FC236}">
                <a16:creationId xmlns:a16="http://schemas.microsoft.com/office/drawing/2014/main" id="{70445DC8-600F-2842-B980-7DEAB1BCCC01}"/>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pic>
        <p:nvPicPr>
          <p:cNvPr id="63491" name="Picture 2" descr="Screen shot 2013-10-21 at 2.59.24 PM.png">
            <a:extLst>
              <a:ext uri="{FF2B5EF4-FFF2-40B4-BE49-F238E27FC236}">
                <a16:creationId xmlns:a16="http://schemas.microsoft.com/office/drawing/2014/main" id="{2F5DCDB8-E5D2-1546-BA4B-263220B01C4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2046288"/>
            <a:ext cx="4003675" cy="260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itle 1">
            <a:extLst>
              <a:ext uri="{FF2B5EF4-FFF2-40B4-BE49-F238E27FC236}">
                <a16:creationId xmlns:a16="http://schemas.microsoft.com/office/drawing/2014/main" id="{BAC9024A-4B77-7B4C-9CE4-BD8134C08405}"/>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3493" name="Straight Connector 75">
            <a:extLst>
              <a:ext uri="{FF2B5EF4-FFF2-40B4-BE49-F238E27FC236}">
                <a16:creationId xmlns:a16="http://schemas.microsoft.com/office/drawing/2014/main" id="{8BF0BA99-1CA2-1447-BA6B-5CED05D6D40C}"/>
              </a:ext>
            </a:extLst>
          </p:cNvPr>
          <p:cNvCxnSpPr>
            <a:cxnSpLocks noChangeShapeType="1"/>
          </p:cNvCxnSpPr>
          <p:nvPr/>
        </p:nvCxnSpPr>
        <p:spPr bwMode="auto">
          <a:xfrm flipV="1">
            <a:off x="5486400" y="280988"/>
            <a:ext cx="0" cy="46720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63494" name="TextBox 2">
            <a:extLst>
              <a:ext uri="{FF2B5EF4-FFF2-40B4-BE49-F238E27FC236}">
                <a16:creationId xmlns:a16="http://schemas.microsoft.com/office/drawing/2014/main" id="{4B0EB66A-993D-3942-96FA-2F2937318280}"/>
              </a:ext>
            </a:extLst>
          </p:cNvPr>
          <p:cNvSpPr txBox="1">
            <a:spLocks noChangeArrowheads="1"/>
          </p:cNvSpPr>
          <p:nvPr/>
        </p:nvSpPr>
        <p:spPr bwMode="auto">
          <a:xfrm>
            <a:off x="990601" y="5562600"/>
            <a:ext cx="89455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Notice that in the NAND case the two inputs are swapped and negated.</a:t>
            </a:r>
          </a:p>
          <a:p>
            <a:pPr algn="ctr">
              <a:spcBef>
                <a:spcPct val="0"/>
              </a:spcBef>
              <a:buFontTx/>
              <a:buNone/>
            </a:pPr>
            <a:endParaRPr lang="en-US" altLang="en-US" b="0">
              <a:solidFill>
                <a:srgbClr val="FF0000"/>
              </a:solidFill>
              <a:latin typeface="Times" pitchFamily="2" charset="0"/>
            </a:endParaRPr>
          </a:p>
          <a:p>
            <a:pPr algn="ctr">
              <a:spcBef>
                <a:spcPct val="0"/>
              </a:spcBef>
              <a:buFontTx/>
              <a:buNone/>
            </a:pPr>
            <a:r>
              <a:rPr lang="en-US" altLang="en-US" b="0">
                <a:solidFill>
                  <a:srgbClr val="FF0000"/>
                </a:solidFill>
                <a:latin typeface="Times" pitchFamily="2" charset="0"/>
              </a:rPr>
              <a:t>The labels of the outputs are the same in both cases.</a:t>
            </a:r>
          </a:p>
        </p:txBody>
      </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itle 1">
            <a:extLst>
              <a:ext uri="{FF2B5EF4-FFF2-40B4-BE49-F238E27FC236}">
                <a16:creationId xmlns:a16="http://schemas.microsoft.com/office/drawing/2014/main" id="{5FC1658D-6D61-2C44-9B97-C18E3A907346}"/>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sp>
        <p:nvSpPr>
          <p:cNvPr id="64514" name="Title 1">
            <a:extLst>
              <a:ext uri="{FF2B5EF4-FFF2-40B4-BE49-F238E27FC236}">
                <a16:creationId xmlns:a16="http://schemas.microsoft.com/office/drawing/2014/main" id="{9299964B-3297-E24A-8425-F468E108D38B}"/>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4515" name="Straight Connector 75">
            <a:extLst>
              <a:ext uri="{FF2B5EF4-FFF2-40B4-BE49-F238E27FC236}">
                <a16:creationId xmlns:a16="http://schemas.microsoft.com/office/drawing/2014/main" id="{BBBF8440-CEC8-834B-B06C-C083A440EEFF}"/>
              </a:ext>
            </a:extLst>
          </p:cNvPr>
          <p:cNvCxnSpPr>
            <a:cxnSpLocks noChangeShapeType="1"/>
          </p:cNvCxnSpPr>
          <p:nvPr/>
        </p:nvCxnSpPr>
        <p:spPr bwMode="auto">
          <a:xfrm flipV="1">
            <a:off x="5486400" y="280988"/>
            <a:ext cx="0" cy="46720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64516" name="TextBox 2">
            <a:extLst>
              <a:ext uri="{FF2B5EF4-FFF2-40B4-BE49-F238E27FC236}">
                <a16:creationId xmlns:a16="http://schemas.microsoft.com/office/drawing/2014/main" id="{F7D1A649-6C82-BF49-8E97-F793D256FEC3}"/>
              </a:ext>
            </a:extLst>
          </p:cNvPr>
          <p:cNvSpPr txBox="1">
            <a:spLocks noChangeArrowheads="1"/>
          </p:cNvSpPr>
          <p:nvPr/>
        </p:nvSpPr>
        <p:spPr bwMode="auto">
          <a:xfrm>
            <a:off x="2286001" y="5410201"/>
            <a:ext cx="13382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SR Latch</a:t>
            </a:r>
          </a:p>
        </p:txBody>
      </p:sp>
      <p:grpSp>
        <p:nvGrpSpPr>
          <p:cNvPr id="64517" name="Group 5">
            <a:extLst>
              <a:ext uri="{FF2B5EF4-FFF2-40B4-BE49-F238E27FC236}">
                <a16:creationId xmlns:a16="http://schemas.microsoft.com/office/drawing/2014/main" id="{87374645-EB06-EF4F-A578-E5F117900067}"/>
              </a:ext>
            </a:extLst>
          </p:cNvPr>
          <p:cNvGrpSpPr>
            <a:grpSpLocks/>
          </p:cNvGrpSpPr>
          <p:nvPr/>
        </p:nvGrpSpPr>
        <p:grpSpPr bwMode="auto">
          <a:xfrm>
            <a:off x="7162801" y="5410201"/>
            <a:ext cx="1338263" cy="461963"/>
            <a:chOff x="1295400" y="5562600"/>
            <a:chExt cx="1338678" cy="461665"/>
          </a:xfrm>
        </p:grpSpPr>
        <p:sp>
          <p:nvSpPr>
            <p:cNvPr id="64520" name="TextBox 7">
              <a:extLst>
                <a:ext uri="{FF2B5EF4-FFF2-40B4-BE49-F238E27FC236}">
                  <a16:creationId xmlns:a16="http://schemas.microsoft.com/office/drawing/2014/main" id="{D6132279-CDAF-E343-9B48-86932B1A8D44}"/>
                </a:ext>
              </a:extLst>
            </p:cNvPr>
            <p:cNvSpPr txBox="1">
              <a:spLocks noChangeArrowheads="1"/>
            </p:cNvSpPr>
            <p:nvPr/>
          </p:nvSpPr>
          <p:spPr bwMode="auto">
            <a:xfrm>
              <a:off x="1295400" y="5562600"/>
              <a:ext cx="13386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SR Latch</a:t>
              </a:r>
            </a:p>
          </p:txBody>
        </p:sp>
        <p:cxnSp>
          <p:nvCxnSpPr>
            <p:cNvPr id="64521" name="Straight Connector 4">
              <a:extLst>
                <a:ext uri="{FF2B5EF4-FFF2-40B4-BE49-F238E27FC236}">
                  <a16:creationId xmlns:a16="http://schemas.microsoft.com/office/drawing/2014/main" id="{BDAF2206-8010-7A47-ABE9-20563CF6DCA9}"/>
                </a:ext>
              </a:extLst>
            </p:cNvPr>
            <p:cNvCxnSpPr>
              <a:cxnSpLocks noChangeShapeType="1"/>
            </p:cNvCxnSpPr>
            <p:nvPr/>
          </p:nvCxnSpPr>
          <p:spPr bwMode="auto">
            <a:xfrm>
              <a:off x="1379564" y="5603848"/>
              <a:ext cx="171503" cy="0"/>
            </a:xfrm>
            <a:prstGeom prst="line">
              <a:avLst/>
            </a:prstGeom>
            <a:noFill/>
            <a:ln w="34925">
              <a:solidFill>
                <a:srgbClr val="FF0000"/>
              </a:solidFill>
              <a:round/>
              <a:headEnd/>
              <a:tailEnd/>
            </a:ln>
            <a:extLst>
              <a:ext uri="{909E8E84-426E-40DD-AFC4-6F175D3DCCD1}">
                <a14:hiddenFill xmlns:a14="http://schemas.microsoft.com/office/drawing/2010/main">
                  <a:noFill/>
                </a14:hiddenFill>
              </a:ext>
            </a:extLst>
          </p:spPr>
        </p:cxnSp>
        <p:cxnSp>
          <p:nvCxnSpPr>
            <p:cNvPr id="64522" name="Straight Connector 10">
              <a:extLst>
                <a:ext uri="{FF2B5EF4-FFF2-40B4-BE49-F238E27FC236}">
                  <a16:creationId xmlns:a16="http://schemas.microsoft.com/office/drawing/2014/main" id="{755BEAE7-4EE1-4A47-B01A-DE1E727E1655}"/>
                </a:ext>
              </a:extLst>
            </p:cNvPr>
            <p:cNvCxnSpPr>
              <a:cxnSpLocks noChangeShapeType="1"/>
            </p:cNvCxnSpPr>
            <p:nvPr/>
          </p:nvCxnSpPr>
          <p:spPr bwMode="auto">
            <a:xfrm>
              <a:off x="1592355" y="5608608"/>
              <a:ext cx="171503" cy="0"/>
            </a:xfrm>
            <a:prstGeom prst="line">
              <a:avLst/>
            </a:prstGeom>
            <a:noFill/>
            <a:ln w="34925">
              <a:solidFill>
                <a:srgbClr val="FF0000"/>
              </a:solidFill>
              <a:round/>
              <a:headEnd/>
              <a:tailEnd/>
            </a:ln>
            <a:extLst>
              <a:ext uri="{909E8E84-426E-40DD-AFC4-6F175D3DCCD1}">
                <a14:hiddenFill xmlns:a14="http://schemas.microsoft.com/office/drawing/2010/main">
                  <a:noFill/>
                </a14:hiddenFill>
              </a:ext>
            </a:extLst>
          </p:spPr>
        </p:cxnSp>
      </p:grpSp>
      <p:pic>
        <p:nvPicPr>
          <p:cNvPr id="64518" name="Picture 12" descr="Screen shot 2014-03-27 at 3.33.50 PM.png">
            <a:extLst>
              <a:ext uri="{FF2B5EF4-FFF2-40B4-BE49-F238E27FC236}">
                <a16:creationId xmlns:a16="http://schemas.microsoft.com/office/drawing/2014/main" id="{C40BE593-B36A-F842-8376-26B61994852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89650" y="2016126"/>
            <a:ext cx="3587750" cy="247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9" name="Picture 2" descr="Screen shot 2013-10-21 at 2.59.24 PM.png">
            <a:extLst>
              <a:ext uri="{FF2B5EF4-FFF2-40B4-BE49-F238E27FC236}">
                <a16:creationId xmlns:a16="http://schemas.microsoft.com/office/drawing/2014/main" id="{FA1ACD0B-B6BB-764A-8A22-1A95E168E4E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2046288"/>
            <a:ext cx="4003675" cy="260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86">
            <a:extLst>
              <a:ext uri="{FF2B5EF4-FFF2-40B4-BE49-F238E27FC236}">
                <a16:creationId xmlns:a16="http://schemas.microsoft.com/office/drawing/2014/main" id="{44C11FA3-3824-6F46-9CAA-D6E828CF3856}"/>
              </a:ext>
            </a:extLst>
          </p:cNvPr>
          <p:cNvSpPr>
            <a:spLocks noChangeArrowheads="1"/>
          </p:cNvSpPr>
          <p:nvPr/>
        </p:nvSpPr>
        <p:spPr bwMode="auto">
          <a:xfrm>
            <a:off x="2070101" y="28813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65538" name="Rectangle 107">
            <a:extLst>
              <a:ext uri="{FF2B5EF4-FFF2-40B4-BE49-F238E27FC236}">
                <a16:creationId xmlns:a16="http://schemas.microsoft.com/office/drawing/2014/main" id="{9E0FA2AC-7058-E44E-BEC8-EEC373755A1B}"/>
              </a:ext>
            </a:extLst>
          </p:cNvPr>
          <p:cNvSpPr>
            <a:spLocks noChangeArrowheads="1"/>
          </p:cNvSpPr>
          <p:nvPr/>
        </p:nvSpPr>
        <p:spPr bwMode="auto">
          <a:xfrm>
            <a:off x="4710113" y="2881314"/>
            <a:ext cx="15478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1200" b="0">
                <a:solidFill>
                  <a:srgbClr val="000000"/>
                </a:solidFill>
                <a:latin typeface="Helvetica" pitchFamily="2" charset="0"/>
              </a:rPr>
              <a:t>(b) Characteristic table</a:t>
            </a:r>
          </a:p>
          <a:p>
            <a:pPr algn="ctr">
              <a:spcBef>
                <a:spcPct val="0"/>
              </a:spcBef>
              <a:buFontTx/>
              <a:buNone/>
            </a:pPr>
            <a:r>
              <a:rPr lang="en-US" altLang="en-US" sz="1200" b="0">
                <a:solidFill>
                  <a:srgbClr val="000000"/>
                </a:solidFill>
                <a:latin typeface="Helvetica" pitchFamily="2" charset="0"/>
              </a:rPr>
              <a:t>(version 1)</a:t>
            </a:r>
            <a:endParaRPr lang="en-US" altLang="en-US" sz="2000" b="0">
              <a:latin typeface="Times" pitchFamily="2" charset="0"/>
            </a:endParaRPr>
          </a:p>
        </p:txBody>
      </p:sp>
      <p:grpSp>
        <p:nvGrpSpPr>
          <p:cNvPr id="65539" name="Group 8">
            <a:extLst>
              <a:ext uri="{FF2B5EF4-FFF2-40B4-BE49-F238E27FC236}">
                <a16:creationId xmlns:a16="http://schemas.microsoft.com/office/drawing/2014/main" id="{745B3CE1-E707-B044-8CD3-D9BD6E268203}"/>
              </a:ext>
            </a:extLst>
          </p:cNvPr>
          <p:cNvGrpSpPr>
            <a:grpSpLocks/>
          </p:cNvGrpSpPr>
          <p:nvPr/>
        </p:nvGrpSpPr>
        <p:grpSpPr bwMode="auto">
          <a:xfrm>
            <a:off x="7615239" y="1219201"/>
            <a:ext cx="2218473" cy="1275279"/>
            <a:chOff x="3556043" y="1219200"/>
            <a:chExt cx="2218473" cy="1275279"/>
          </a:xfrm>
        </p:grpSpPr>
        <p:sp>
          <p:nvSpPr>
            <p:cNvPr id="65616" name="Line 63">
              <a:extLst>
                <a:ext uri="{FF2B5EF4-FFF2-40B4-BE49-F238E27FC236}">
                  <a16:creationId xmlns:a16="http://schemas.microsoft.com/office/drawing/2014/main" id="{0C6A3CA4-EFC8-834D-B72E-1DA9D1E49116}"/>
                </a:ext>
              </a:extLst>
            </p:cNvPr>
            <p:cNvSpPr>
              <a:spLocks noChangeShapeType="1"/>
            </p:cNvSpPr>
            <p:nvPr/>
          </p:nvSpPr>
          <p:spPr bwMode="auto">
            <a:xfrm flipH="1">
              <a:off x="3556043"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617" name="Line 64">
              <a:extLst>
                <a:ext uri="{FF2B5EF4-FFF2-40B4-BE49-F238E27FC236}">
                  <a16:creationId xmlns:a16="http://schemas.microsoft.com/office/drawing/2014/main" id="{FFFC6343-07D1-DA47-B01D-1F2F6AF70D5A}"/>
                </a:ext>
              </a:extLst>
            </p:cNvPr>
            <p:cNvSpPr>
              <a:spLocks noChangeShapeType="1"/>
            </p:cNvSpPr>
            <p:nvPr/>
          </p:nvSpPr>
          <p:spPr bwMode="auto">
            <a:xfrm flipV="1">
              <a:off x="4275181"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618" name="Rectangle 65">
              <a:extLst>
                <a:ext uri="{FF2B5EF4-FFF2-40B4-BE49-F238E27FC236}">
                  <a16:creationId xmlns:a16="http://schemas.microsoft.com/office/drawing/2014/main" id="{DB82C420-3BDF-6348-8F1B-AA6224282B02}"/>
                </a:ext>
              </a:extLst>
            </p:cNvPr>
            <p:cNvSpPr>
              <a:spLocks noChangeArrowheads="1"/>
            </p:cNvSpPr>
            <p:nvPr/>
          </p:nvSpPr>
          <p:spPr bwMode="auto">
            <a:xfrm>
              <a:off x="3760831"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5619" name="Rectangle 66">
              <a:extLst>
                <a:ext uri="{FF2B5EF4-FFF2-40B4-BE49-F238E27FC236}">
                  <a16:creationId xmlns:a16="http://schemas.microsoft.com/office/drawing/2014/main" id="{D1B64791-77A6-534D-836F-5A0C7A0126C3}"/>
                </a:ext>
              </a:extLst>
            </p:cNvPr>
            <p:cNvSpPr>
              <a:spLocks noChangeArrowheads="1"/>
            </p:cNvSpPr>
            <p:nvPr/>
          </p:nvSpPr>
          <p:spPr bwMode="auto">
            <a:xfrm>
              <a:off x="4032293"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5620" name="Rectangle 67">
              <a:extLst>
                <a:ext uri="{FF2B5EF4-FFF2-40B4-BE49-F238E27FC236}">
                  <a16:creationId xmlns:a16="http://schemas.microsoft.com/office/drawing/2014/main" id="{8E01C2B2-3082-094C-8433-2D370258A61D}"/>
                </a:ext>
              </a:extLst>
            </p:cNvPr>
            <p:cNvSpPr>
              <a:spLocks noChangeArrowheads="1"/>
            </p:cNvSpPr>
            <p:nvPr/>
          </p:nvSpPr>
          <p:spPr bwMode="auto">
            <a:xfrm>
              <a:off x="4418056"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5621" name="Rectangle 68">
              <a:extLst>
                <a:ext uri="{FF2B5EF4-FFF2-40B4-BE49-F238E27FC236}">
                  <a16:creationId xmlns:a16="http://schemas.microsoft.com/office/drawing/2014/main" id="{BE5550D6-F3DD-174D-8234-438670396451}"/>
                </a:ext>
              </a:extLst>
            </p:cNvPr>
            <p:cNvSpPr>
              <a:spLocks noChangeArrowheads="1"/>
            </p:cNvSpPr>
            <p:nvPr/>
          </p:nvSpPr>
          <p:spPr bwMode="auto">
            <a:xfrm>
              <a:off x="4535531"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5622" name="Rectangle 69">
              <a:extLst>
                <a:ext uri="{FF2B5EF4-FFF2-40B4-BE49-F238E27FC236}">
                  <a16:creationId xmlns:a16="http://schemas.microsoft.com/office/drawing/2014/main" id="{3D311AA7-A162-1F43-B2EA-46B907DE5F7C}"/>
                </a:ext>
              </a:extLst>
            </p:cNvPr>
            <p:cNvSpPr>
              <a:spLocks noChangeArrowheads="1"/>
            </p:cNvSpPr>
            <p:nvPr/>
          </p:nvSpPr>
          <p:spPr bwMode="auto">
            <a:xfrm>
              <a:off x="4721268"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5623" name="Rectangle 70">
              <a:extLst>
                <a:ext uri="{FF2B5EF4-FFF2-40B4-BE49-F238E27FC236}">
                  <a16:creationId xmlns:a16="http://schemas.microsoft.com/office/drawing/2014/main" id="{4300DFC1-739B-9C49-840A-29792EC84FBE}"/>
                </a:ext>
              </a:extLst>
            </p:cNvPr>
            <p:cNvSpPr>
              <a:spLocks noChangeArrowheads="1"/>
            </p:cNvSpPr>
            <p:nvPr/>
          </p:nvSpPr>
          <p:spPr bwMode="auto">
            <a:xfrm>
              <a:off x="4838743"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5624" name="Rectangle 71">
              <a:extLst>
                <a:ext uri="{FF2B5EF4-FFF2-40B4-BE49-F238E27FC236}">
                  <a16:creationId xmlns:a16="http://schemas.microsoft.com/office/drawing/2014/main" id="{52252D81-45CE-7840-B3EB-745986929C45}"/>
                </a:ext>
              </a:extLst>
            </p:cNvPr>
            <p:cNvSpPr>
              <a:spLocks noChangeArrowheads="1"/>
            </p:cNvSpPr>
            <p:nvPr/>
          </p:nvSpPr>
          <p:spPr bwMode="auto">
            <a:xfrm>
              <a:off x="3765593"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25" name="Rectangle 72">
              <a:extLst>
                <a:ext uri="{FF2B5EF4-FFF2-40B4-BE49-F238E27FC236}">
                  <a16:creationId xmlns:a16="http://schemas.microsoft.com/office/drawing/2014/main" id="{234FF258-49BC-D04D-B95B-442398B69BB6}"/>
                </a:ext>
              </a:extLst>
            </p:cNvPr>
            <p:cNvSpPr>
              <a:spLocks noChangeArrowheads="1"/>
            </p:cNvSpPr>
            <p:nvPr/>
          </p:nvSpPr>
          <p:spPr bwMode="auto">
            <a:xfrm>
              <a:off x="4044993"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26" name="Rectangle 73">
              <a:extLst>
                <a:ext uri="{FF2B5EF4-FFF2-40B4-BE49-F238E27FC236}">
                  <a16:creationId xmlns:a16="http://schemas.microsoft.com/office/drawing/2014/main" id="{ECCD1FBD-90F4-1B41-8DDB-E34CA04CEDFB}"/>
                </a:ext>
              </a:extLst>
            </p:cNvPr>
            <p:cNvSpPr>
              <a:spLocks noChangeArrowheads="1"/>
            </p:cNvSpPr>
            <p:nvPr/>
          </p:nvSpPr>
          <p:spPr bwMode="auto">
            <a:xfrm>
              <a:off x="3765593"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27" name="Rectangle 74">
              <a:extLst>
                <a:ext uri="{FF2B5EF4-FFF2-40B4-BE49-F238E27FC236}">
                  <a16:creationId xmlns:a16="http://schemas.microsoft.com/office/drawing/2014/main" id="{314A2F67-AA4C-B04C-A327-5E1FA907819F}"/>
                </a:ext>
              </a:extLst>
            </p:cNvPr>
            <p:cNvSpPr>
              <a:spLocks noChangeArrowheads="1"/>
            </p:cNvSpPr>
            <p:nvPr/>
          </p:nvSpPr>
          <p:spPr bwMode="auto">
            <a:xfrm>
              <a:off x="4044993"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28" name="Rectangle 75">
              <a:extLst>
                <a:ext uri="{FF2B5EF4-FFF2-40B4-BE49-F238E27FC236}">
                  <a16:creationId xmlns:a16="http://schemas.microsoft.com/office/drawing/2014/main" id="{7A7D24FF-1AAD-A34F-8B5B-E6C766B1C1FD}"/>
                </a:ext>
              </a:extLst>
            </p:cNvPr>
            <p:cNvSpPr>
              <a:spLocks noChangeArrowheads="1"/>
            </p:cNvSpPr>
            <p:nvPr/>
          </p:nvSpPr>
          <p:spPr bwMode="auto">
            <a:xfrm>
              <a:off x="3765593"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29" name="Rectangle 76">
              <a:extLst>
                <a:ext uri="{FF2B5EF4-FFF2-40B4-BE49-F238E27FC236}">
                  <a16:creationId xmlns:a16="http://schemas.microsoft.com/office/drawing/2014/main" id="{0B1A3723-03E8-9741-AC0F-634681991D4D}"/>
                </a:ext>
              </a:extLst>
            </p:cNvPr>
            <p:cNvSpPr>
              <a:spLocks noChangeArrowheads="1"/>
            </p:cNvSpPr>
            <p:nvPr/>
          </p:nvSpPr>
          <p:spPr bwMode="auto">
            <a:xfrm>
              <a:off x="4044993"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30" name="Rectangle 77">
              <a:extLst>
                <a:ext uri="{FF2B5EF4-FFF2-40B4-BE49-F238E27FC236}">
                  <a16:creationId xmlns:a16="http://schemas.microsoft.com/office/drawing/2014/main" id="{94390ED1-39BE-CC40-8516-151BBB9E500A}"/>
                </a:ext>
              </a:extLst>
            </p:cNvPr>
            <p:cNvSpPr>
              <a:spLocks noChangeArrowheads="1"/>
            </p:cNvSpPr>
            <p:nvPr/>
          </p:nvSpPr>
          <p:spPr bwMode="auto">
            <a:xfrm>
              <a:off x="3765593"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1" name="Rectangle 78">
              <a:extLst>
                <a:ext uri="{FF2B5EF4-FFF2-40B4-BE49-F238E27FC236}">
                  <a16:creationId xmlns:a16="http://schemas.microsoft.com/office/drawing/2014/main" id="{3E207A46-62BB-A541-9E47-F48DB8966D4C}"/>
                </a:ext>
              </a:extLst>
            </p:cNvPr>
            <p:cNvSpPr>
              <a:spLocks noChangeArrowheads="1"/>
            </p:cNvSpPr>
            <p:nvPr/>
          </p:nvSpPr>
          <p:spPr bwMode="auto">
            <a:xfrm>
              <a:off x="4044993"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2" name="Rectangle 79">
              <a:extLst>
                <a:ext uri="{FF2B5EF4-FFF2-40B4-BE49-F238E27FC236}">
                  <a16:creationId xmlns:a16="http://schemas.microsoft.com/office/drawing/2014/main" id="{9CF58F17-9661-9D46-8F64-5E915D1B3047}"/>
                </a:ext>
              </a:extLst>
            </p:cNvPr>
            <p:cNvSpPr>
              <a:spLocks noChangeArrowheads="1"/>
            </p:cNvSpPr>
            <p:nvPr/>
          </p:nvSpPr>
          <p:spPr bwMode="auto">
            <a:xfrm>
              <a:off x="4411706" y="15811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5633" name="Rectangle 80">
              <a:extLst>
                <a:ext uri="{FF2B5EF4-FFF2-40B4-BE49-F238E27FC236}">
                  <a16:creationId xmlns:a16="http://schemas.microsoft.com/office/drawing/2014/main" id="{4C52596B-C701-6F4D-A0B9-857425BF91EE}"/>
                </a:ext>
              </a:extLst>
            </p:cNvPr>
            <p:cNvSpPr>
              <a:spLocks noChangeArrowheads="1"/>
            </p:cNvSpPr>
            <p:nvPr/>
          </p:nvSpPr>
          <p:spPr bwMode="auto">
            <a:xfrm>
              <a:off x="4472031"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34" name="Rectangle 81">
              <a:extLst>
                <a:ext uri="{FF2B5EF4-FFF2-40B4-BE49-F238E27FC236}">
                  <a16:creationId xmlns:a16="http://schemas.microsoft.com/office/drawing/2014/main" id="{1BEEC275-C49E-AF4D-AF3E-8622427AB3C8}"/>
                </a:ext>
              </a:extLst>
            </p:cNvPr>
            <p:cNvSpPr>
              <a:spLocks noChangeArrowheads="1"/>
            </p:cNvSpPr>
            <p:nvPr/>
          </p:nvSpPr>
          <p:spPr bwMode="auto">
            <a:xfrm>
              <a:off x="4775243"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5" name="Rectangle 82">
              <a:extLst>
                <a:ext uri="{FF2B5EF4-FFF2-40B4-BE49-F238E27FC236}">
                  <a16:creationId xmlns:a16="http://schemas.microsoft.com/office/drawing/2014/main" id="{98E24CAD-E5CC-4549-8C51-37820A538999}"/>
                </a:ext>
              </a:extLst>
            </p:cNvPr>
            <p:cNvSpPr>
              <a:spLocks noChangeArrowheads="1"/>
            </p:cNvSpPr>
            <p:nvPr/>
          </p:nvSpPr>
          <p:spPr bwMode="auto">
            <a:xfrm>
              <a:off x="4472031"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6" name="Rectangle 83">
              <a:extLst>
                <a:ext uri="{FF2B5EF4-FFF2-40B4-BE49-F238E27FC236}">
                  <a16:creationId xmlns:a16="http://schemas.microsoft.com/office/drawing/2014/main" id="{ABD45231-AE41-8D41-B49D-62C64A1A299A}"/>
                </a:ext>
              </a:extLst>
            </p:cNvPr>
            <p:cNvSpPr>
              <a:spLocks noChangeArrowheads="1"/>
            </p:cNvSpPr>
            <p:nvPr/>
          </p:nvSpPr>
          <p:spPr bwMode="auto">
            <a:xfrm>
              <a:off x="4775243"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37" name="Rectangle 84">
              <a:extLst>
                <a:ext uri="{FF2B5EF4-FFF2-40B4-BE49-F238E27FC236}">
                  <a16:creationId xmlns:a16="http://schemas.microsoft.com/office/drawing/2014/main" id="{5E8135A6-39EC-7F43-96D7-A2DCD690C7CF}"/>
                </a:ext>
              </a:extLst>
            </p:cNvPr>
            <p:cNvSpPr>
              <a:spLocks noChangeArrowheads="1"/>
            </p:cNvSpPr>
            <p:nvPr/>
          </p:nvSpPr>
          <p:spPr bwMode="auto">
            <a:xfrm>
              <a:off x="4472031"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8" name="Rectangle 85">
              <a:extLst>
                <a:ext uri="{FF2B5EF4-FFF2-40B4-BE49-F238E27FC236}">
                  <a16:creationId xmlns:a16="http://schemas.microsoft.com/office/drawing/2014/main" id="{884E9280-F508-5E46-AAE5-DE6B534E69F2}"/>
                </a:ext>
              </a:extLst>
            </p:cNvPr>
            <p:cNvSpPr>
              <a:spLocks noChangeArrowheads="1"/>
            </p:cNvSpPr>
            <p:nvPr/>
          </p:nvSpPr>
          <p:spPr bwMode="auto">
            <a:xfrm>
              <a:off x="4775243"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9" name="Rectangle 178">
              <a:extLst>
                <a:ext uri="{FF2B5EF4-FFF2-40B4-BE49-F238E27FC236}">
                  <a16:creationId xmlns:a16="http://schemas.microsoft.com/office/drawing/2014/main" id="{B2F3D3DA-AD35-6C48-9CF5-09539AFB768B}"/>
                </a:ext>
              </a:extLst>
            </p:cNvPr>
            <p:cNvSpPr>
              <a:spLocks noChangeArrowheads="1"/>
            </p:cNvSpPr>
            <p:nvPr/>
          </p:nvSpPr>
          <p:spPr bwMode="auto">
            <a:xfrm>
              <a:off x="5041943" y="1576387"/>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65540" name="Title 1">
            <a:extLst>
              <a:ext uri="{FF2B5EF4-FFF2-40B4-BE49-F238E27FC236}">
                <a16:creationId xmlns:a16="http://schemas.microsoft.com/office/drawing/2014/main" id="{1254D26E-A57B-D842-ACDD-A1C38AE56ECE}"/>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Circuit and Characteristic Table</a:t>
            </a:r>
          </a:p>
        </p:txBody>
      </p:sp>
      <p:sp>
        <p:nvSpPr>
          <p:cNvPr id="65541" name="TextBox 2">
            <a:extLst>
              <a:ext uri="{FF2B5EF4-FFF2-40B4-BE49-F238E27FC236}">
                <a16:creationId xmlns:a16="http://schemas.microsoft.com/office/drawing/2014/main" id="{4DD86019-9E93-CC4D-8555-607EFBC1A361}"/>
              </a:ext>
            </a:extLst>
          </p:cNvPr>
          <p:cNvSpPr txBox="1">
            <a:spLocks noChangeArrowheads="1"/>
          </p:cNvSpPr>
          <p:nvPr/>
        </p:nvSpPr>
        <p:spPr bwMode="auto">
          <a:xfrm>
            <a:off x="3124200" y="6477001"/>
            <a:ext cx="184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aphicFrame>
        <p:nvGraphicFramePr>
          <p:cNvPr id="155" name="Group 605">
            <a:extLst>
              <a:ext uri="{FF2B5EF4-FFF2-40B4-BE49-F238E27FC236}">
                <a16:creationId xmlns:a16="http://schemas.microsoft.com/office/drawing/2014/main" id="{F927E870-78EC-584E-9F41-0A054D078150}"/>
              </a:ext>
            </a:extLst>
          </p:cNvPr>
          <p:cNvGraphicFramePr>
            <a:graphicFrameLocks noGrp="1"/>
          </p:cNvGraphicFramePr>
          <p:nvPr/>
        </p:nvGraphicFramePr>
        <p:xfrm>
          <a:off x="7467600" y="4860926"/>
          <a:ext cx="1485900" cy="1920875"/>
        </p:xfrm>
        <a:graphic>
          <a:graphicData uri="http://schemas.openxmlformats.org/drawingml/2006/table">
            <a:tbl>
              <a:tblPr/>
              <a:tblGrid>
                <a:gridCol w="495300">
                  <a:extLst>
                    <a:ext uri="{9D8B030D-6E8A-4147-A177-3AD203B41FA5}">
                      <a16:colId xmlns:a16="http://schemas.microsoft.com/office/drawing/2014/main" val="20000"/>
                    </a:ext>
                  </a:extLst>
                </a:gridCol>
                <a:gridCol w="495300">
                  <a:extLst>
                    <a:ext uri="{9D8B030D-6E8A-4147-A177-3AD203B41FA5}">
                      <a16:colId xmlns:a16="http://schemas.microsoft.com/office/drawing/2014/main" val="20001"/>
                    </a:ext>
                  </a:extLst>
                </a:gridCol>
                <a:gridCol w="495300">
                  <a:extLst>
                    <a:ext uri="{9D8B030D-6E8A-4147-A177-3AD203B41FA5}">
                      <a16:colId xmlns:a16="http://schemas.microsoft.com/office/drawing/2014/main" val="20002"/>
                    </a:ext>
                  </a:extLst>
                </a:gridCol>
              </a:tblGrid>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1" u="none" strike="noStrike" cap="none" normalizeH="0" baseline="0" dirty="0">
                          <a:ln>
                            <a:noFill/>
                          </a:ln>
                          <a:solidFill>
                            <a:schemeClr val="tx1"/>
                          </a:solidFill>
                          <a:effectLst/>
                          <a:latin typeface="Times New Roman" pitchFamily="18" charset="0"/>
                        </a:rPr>
                        <a:t>x</a:t>
                      </a:r>
                      <a:r>
                        <a:rPr kumimoji="0" lang="en-US" sz="2400" b="0" i="1" u="none" strike="noStrike" cap="none" normalizeH="0" baseline="-25000" dirty="0">
                          <a:ln>
                            <a:noFill/>
                          </a:ln>
                          <a:solidFill>
                            <a:schemeClr val="tx1"/>
                          </a:solidFill>
                          <a:effectLst/>
                          <a:latin typeface="Times New Roman" pitchFamily="18" charset="0"/>
                        </a:rPr>
                        <a:t>1</a:t>
                      </a:r>
                    </a:p>
                  </a:txBody>
                  <a:tcPr marT="45735" marB="45735" anchor="ctr" horzOverflow="overflow">
                    <a:lnL cap="flat">
                      <a:noFill/>
                    </a:lnL>
                    <a:lnR>
                      <a:noFill/>
                    </a:lnR>
                    <a:lnT cap="flat">
                      <a:noFill/>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1" u="none" strike="noStrike" cap="none" normalizeH="0" baseline="0" dirty="0">
                          <a:ln>
                            <a:noFill/>
                          </a:ln>
                          <a:solidFill>
                            <a:schemeClr val="tx1"/>
                          </a:solidFill>
                          <a:effectLst/>
                          <a:latin typeface="Times New Roman" pitchFamily="18" charset="0"/>
                        </a:rPr>
                        <a:t>x</a:t>
                      </a:r>
                      <a:r>
                        <a:rPr kumimoji="0" lang="en-US" sz="2400" b="0" i="1" u="none" strike="noStrike" cap="none" normalizeH="0" baseline="-25000" dirty="0">
                          <a:ln>
                            <a:noFill/>
                          </a:ln>
                          <a:solidFill>
                            <a:schemeClr val="tx1"/>
                          </a:solidFill>
                          <a:effectLst/>
                          <a:latin typeface="Times New Roman" pitchFamily="18" charset="0"/>
                        </a:rPr>
                        <a:t>2</a:t>
                      </a:r>
                    </a:p>
                  </a:txBody>
                  <a:tcPr marT="45735" marB="45735" anchor="ctr" horzOverflow="overflow">
                    <a:lnL>
                      <a:noFill/>
                    </a:lnL>
                    <a:lnR w="12700" cap="flat" cmpd="sng" algn="ctr">
                      <a:solidFill>
                        <a:schemeClr val="tx1"/>
                      </a:solidFill>
                      <a:prstDash val="solid"/>
                      <a:round/>
                      <a:headEnd type="none" w="sm" len="sm"/>
                      <a:tailEnd type="none" w="sm" len="sm"/>
                    </a:lnR>
                    <a:lnT cap="flat">
                      <a:noFill/>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f</a:t>
                      </a:r>
                    </a:p>
                  </a:txBody>
                  <a:tcPr marT="45735" marB="45735" anchor="ctr" horzOverflow="overflow">
                    <a:lnL w="12700" cap="flat" cmpd="sng" algn="ctr">
                      <a:solidFill>
                        <a:schemeClr val="tx1"/>
                      </a:solidFill>
                      <a:prstDash val="solid"/>
                      <a:round/>
                      <a:headEnd type="none" w="sm" len="sm"/>
                      <a:tailEnd type="none" w="sm" len="sm"/>
                    </a:lnL>
                    <a:lnR cap="flat">
                      <a:noFill/>
                    </a:lnR>
                    <a:lnT cap="flat">
                      <a:noFill/>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cap="flat">
                      <a:noFill/>
                    </a:lnL>
                    <a:lnR>
                      <a:noFill/>
                    </a:lnR>
                    <a:lnT w="12700" cap="flat" cmpd="sng" algn="ctr">
                      <a:solidFill>
                        <a:schemeClr val="tx1"/>
                      </a:solidFill>
                      <a:prstDash val="solid"/>
                      <a:round/>
                      <a:headEnd type="none" w="sm" len="sm"/>
                      <a:tailEnd type="none" w="sm" len="sm"/>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a:t>
                      </a:r>
                    </a:p>
                  </a:txBody>
                  <a:tcPr marT="45735" marB="45735" anchor="ctr" horzOverflow="overflow">
                    <a:lnL>
                      <a:noFill/>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w="12700" cap="flat" cmpd="sng" algn="ctr">
                      <a:solidFill>
                        <a:schemeClr val="tx1"/>
                      </a:solidFill>
                      <a:prstDash val="solid"/>
                      <a:round/>
                      <a:headEnd type="none" w="sm" len="sm"/>
                      <a:tailEnd type="none" w="sm" len="sm"/>
                    </a:lnL>
                    <a:lnR cap="flat">
                      <a:noFill/>
                    </a:lnR>
                    <a:lnT w="12700" cap="flat" cmpd="sng" algn="ctr">
                      <a:solidFill>
                        <a:schemeClr val="tx1"/>
                      </a:solidFill>
                      <a:prstDash val="solid"/>
                      <a:round/>
                      <a:headEnd type="none" w="sm" len="sm"/>
                      <a:tailEnd type="none" w="sm" len="sm"/>
                    </a:lnT>
                    <a:lnB>
                      <a:noFill/>
                    </a:lnB>
                    <a:lnTlToBr>
                      <a:noFill/>
                    </a:lnTlToBr>
                    <a:lnBlToTr>
                      <a:noFill/>
                    </a:lnBlToTr>
                    <a:noFill/>
                  </a:tcPr>
                </a:tc>
                <a:extLst>
                  <a:ext uri="{0D108BD9-81ED-4DB2-BD59-A6C34878D82A}">
                    <a16:rowId xmlns:a16="http://schemas.microsoft.com/office/drawing/2014/main" val="10001"/>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a:t>
                      </a:r>
                    </a:p>
                  </a:txBody>
                  <a:tcPr marT="45735" marB="45735" anchor="ctr" horzOverflow="overflow">
                    <a:lnL>
                      <a:noFill/>
                    </a:lnL>
                    <a:lnR w="12700" cap="flat" cmpd="sng" algn="ctr">
                      <a:solidFill>
                        <a:schemeClr val="tx1"/>
                      </a:solidFill>
                      <a:prstDash val="solid"/>
                      <a:round/>
                      <a:headEnd type="none" w="sm" len="sm"/>
                      <a:tailEnd type="none" w="sm" len="sm"/>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a:noFill/>
                    </a:lnL>
                    <a:lnR w="12700" cap="flat" cmpd="sng" algn="ctr">
                      <a:solidFill>
                        <a:schemeClr val="tx1"/>
                      </a:solidFill>
                      <a:prstDash val="solid"/>
                      <a:round/>
                      <a:headEnd type="none" w="sm" len="sm"/>
                      <a:tailEnd type="none" w="sm" len="sm"/>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a:t>
                      </a:r>
                    </a:p>
                  </a:txBody>
                  <a:tcPr marT="45735" marB="45735" anchor="ctr"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a:noFill/>
                    </a:lnL>
                    <a:lnR w="12700" cap="flat" cmpd="sng" algn="ctr">
                      <a:solidFill>
                        <a:schemeClr val="tx1"/>
                      </a:solidFill>
                      <a:prstDash val="solid"/>
                      <a:round/>
                      <a:headEnd type="none" w="sm" len="sm"/>
                      <a:tailEnd type="none" w="sm" len="sm"/>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cap="flat">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5560" name="TextBox 3">
            <a:extLst>
              <a:ext uri="{FF2B5EF4-FFF2-40B4-BE49-F238E27FC236}">
                <a16:creationId xmlns:a16="http://schemas.microsoft.com/office/drawing/2014/main" id="{ACAC6698-F8B0-FC44-9168-9529204F0BB0}"/>
              </a:ext>
            </a:extLst>
          </p:cNvPr>
          <p:cNvSpPr txBox="1">
            <a:spLocks noChangeArrowheads="1"/>
          </p:cNvSpPr>
          <p:nvPr/>
        </p:nvSpPr>
        <p:spPr bwMode="auto">
          <a:xfrm>
            <a:off x="2133601" y="4495801"/>
            <a:ext cx="17319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NAND Gate</a:t>
            </a:r>
          </a:p>
        </p:txBody>
      </p:sp>
      <p:sp>
        <p:nvSpPr>
          <p:cNvPr id="65561" name="TextBox 156">
            <a:extLst>
              <a:ext uri="{FF2B5EF4-FFF2-40B4-BE49-F238E27FC236}">
                <a16:creationId xmlns:a16="http://schemas.microsoft.com/office/drawing/2014/main" id="{95FA7752-1F68-4946-B189-A18C9A08AE45}"/>
              </a:ext>
            </a:extLst>
          </p:cNvPr>
          <p:cNvSpPr txBox="1">
            <a:spLocks noChangeArrowheads="1"/>
          </p:cNvSpPr>
          <p:nvPr/>
        </p:nvSpPr>
        <p:spPr bwMode="auto">
          <a:xfrm>
            <a:off x="6858000" y="4343401"/>
            <a:ext cx="3151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NAND Gate Truth table</a:t>
            </a:r>
          </a:p>
        </p:txBody>
      </p:sp>
      <p:cxnSp>
        <p:nvCxnSpPr>
          <p:cNvPr id="65562" name="Straight Connector 5">
            <a:extLst>
              <a:ext uri="{FF2B5EF4-FFF2-40B4-BE49-F238E27FC236}">
                <a16:creationId xmlns:a16="http://schemas.microsoft.com/office/drawing/2014/main" id="{ECE18484-FB87-C548-8546-C9F0C3AF05DB}"/>
              </a:ext>
            </a:extLst>
          </p:cNvPr>
          <p:cNvCxnSpPr>
            <a:cxnSpLocks noChangeShapeType="1"/>
          </p:cNvCxnSpPr>
          <p:nvPr/>
        </p:nvCxnSpPr>
        <p:spPr bwMode="auto">
          <a:xfrm>
            <a:off x="914400" y="3962400"/>
            <a:ext cx="9144000" cy="0"/>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pic>
        <p:nvPicPr>
          <p:cNvPr id="65563" name="Picture 2" descr="Screen shot 2014-03-27 at 3.04.28 PM.png">
            <a:extLst>
              <a:ext uri="{FF2B5EF4-FFF2-40B4-BE49-F238E27FC236}">
                <a16:creationId xmlns:a16="http://schemas.microsoft.com/office/drawing/2014/main" id="{B6A6F1F0-F248-8E42-8E59-6023A7F705F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5181600"/>
            <a:ext cx="41783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5564" name="Group 7">
            <a:extLst>
              <a:ext uri="{FF2B5EF4-FFF2-40B4-BE49-F238E27FC236}">
                <a16:creationId xmlns:a16="http://schemas.microsoft.com/office/drawing/2014/main" id="{2ED08245-6DF5-4349-841F-D9CC7CA8BA95}"/>
              </a:ext>
            </a:extLst>
          </p:cNvPr>
          <p:cNvGrpSpPr>
            <a:grpSpLocks/>
          </p:cNvGrpSpPr>
          <p:nvPr/>
        </p:nvGrpSpPr>
        <p:grpSpPr bwMode="auto">
          <a:xfrm>
            <a:off x="1371600" y="1244600"/>
            <a:ext cx="2154860" cy="1423988"/>
            <a:chOff x="2077995" y="1245369"/>
            <a:chExt cx="2154902" cy="1423735"/>
          </a:xfrm>
        </p:grpSpPr>
        <p:sp>
          <p:nvSpPr>
            <p:cNvPr id="65593" name="Line 42">
              <a:extLst>
                <a:ext uri="{FF2B5EF4-FFF2-40B4-BE49-F238E27FC236}">
                  <a16:creationId xmlns:a16="http://schemas.microsoft.com/office/drawing/2014/main" id="{9245F1B6-24B5-3F44-BEFF-113A56F2661D}"/>
                </a:ext>
              </a:extLst>
            </p:cNvPr>
            <p:cNvSpPr>
              <a:spLocks noChangeShapeType="1"/>
            </p:cNvSpPr>
            <p:nvPr/>
          </p:nvSpPr>
          <p:spPr bwMode="auto">
            <a:xfrm>
              <a:off x="2505076" y="1579562"/>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4" name="Line 47">
              <a:extLst>
                <a:ext uri="{FF2B5EF4-FFF2-40B4-BE49-F238E27FC236}">
                  <a16:creationId xmlns:a16="http://schemas.microsoft.com/office/drawing/2014/main" id="{BC2B3237-7874-1644-B9BE-5C622D965D29}"/>
                </a:ext>
              </a:extLst>
            </p:cNvPr>
            <p:cNvSpPr>
              <a:spLocks noChangeShapeType="1"/>
            </p:cNvSpPr>
            <p:nvPr/>
          </p:nvSpPr>
          <p:spPr bwMode="auto">
            <a:xfrm>
              <a:off x="2505076" y="2316163"/>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5" name="Line 48">
              <a:extLst>
                <a:ext uri="{FF2B5EF4-FFF2-40B4-BE49-F238E27FC236}">
                  <a16:creationId xmlns:a16="http://schemas.microsoft.com/office/drawing/2014/main" id="{41894FD8-1826-F249-9693-E007ABFA5FFD}"/>
                </a:ext>
              </a:extLst>
            </p:cNvPr>
            <p:cNvSpPr>
              <a:spLocks noChangeShapeType="1"/>
            </p:cNvSpPr>
            <p:nvPr/>
          </p:nvSpPr>
          <p:spPr bwMode="auto">
            <a:xfrm>
              <a:off x="2505076" y="2555876"/>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6" name="Line 53">
              <a:extLst>
                <a:ext uri="{FF2B5EF4-FFF2-40B4-BE49-F238E27FC236}">
                  <a16:creationId xmlns:a16="http://schemas.microsoft.com/office/drawing/2014/main" id="{A73B73F9-3979-1443-8E38-8511B947E669}"/>
                </a:ext>
              </a:extLst>
            </p:cNvPr>
            <p:cNvSpPr>
              <a:spLocks noChangeShapeType="1"/>
            </p:cNvSpPr>
            <p:nvPr/>
          </p:nvSpPr>
          <p:spPr bwMode="auto">
            <a:xfrm flipH="1">
              <a:off x="3343276" y="1458912"/>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7" name="Line 54">
              <a:extLst>
                <a:ext uri="{FF2B5EF4-FFF2-40B4-BE49-F238E27FC236}">
                  <a16:creationId xmlns:a16="http://schemas.microsoft.com/office/drawing/2014/main" id="{07377CD4-A644-4F49-AEBD-BF096374ACD8}"/>
                </a:ext>
              </a:extLst>
            </p:cNvPr>
            <p:cNvSpPr>
              <a:spLocks noChangeShapeType="1"/>
            </p:cNvSpPr>
            <p:nvPr/>
          </p:nvSpPr>
          <p:spPr bwMode="auto">
            <a:xfrm flipH="1">
              <a:off x="3343276" y="2436813"/>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8" name="Freeform 55">
              <a:extLst>
                <a:ext uri="{FF2B5EF4-FFF2-40B4-BE49-F238E27FC236}">
                  <a16:creationId xmlns:a16="http://schemas.microsoft.com/office/drawing/2014/main" id="{139692E4-F045-4C40-A3DA-451EEFF0E633}"/>
                </a:ext>
              </a:extLst>
            </p:cNvPr>
            <p:cNvSpPr>
              <a:spLocks/>
            </p:cNvSpPr>
            <p:nvPr/>
          </p:nvSpPr>
          <p:spPr bwMode="auto">
            <a:xfrm>
              <a:off x="2505076" y="1581150"/>
              <a:ext cx="1095375" cy="855662"/>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99" name="Freeform 56">
              <a:extLst>
                <a:ext uri="{FF2B5EF4-FFF2-40B4-BE49-F238E27FC236}">
                  <a16:creationId xmlns:a16="http://schemas.microsoft.com/office/drawing/2014/main" id="{4B58BBD1-4A3E-FA40-AAFF-36C80B218E11}"/>
                </a:ext>
              </a:extLst>
            </p:cNvPr>
            <p:cNvSpPr>
              <a:spLocks/>
            </p:cNvSpPr>
            <p:nvPr/>
          </p:nvSpPr>
          <p:spPr bwMode="auto">
            <a:xfrm>
              <a:off x="2505076" y="1458912"/>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600" name="Freeform 57">
              <a:extLst>
                <a:ext uri="{FF2B5EF4-FFF2-40B4-BE49-F238E27FC236}">
                  <a16:creationId xmlns:a16="http://schemas.microsoft.com/office/drawing/2014/main" id="{E0FD73E9-F431-6E45-B931-0EB5E2778636}"/>
                </a:ext>
              </a:extLst>
            </p:cNvPr>
            <p:cNvSpPr>
              <a:spLocks/>
            </p:cNvSpPr>
            <p:nvPr/>
          </p:nvSpPr>
          <p:spPr bwMode="auto">
            <a:xfrm>
              <a:off x="3579734" y="1436528"/>
              <a:ext cx="36671" cy="3841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65601" name="Freeform 59">
              <a:extLst>
                <a:ext uri="{FF2B5EF4-FFF2-40B4-BE49-F238E27FC236}">
                  <a16:creationId xmlns:a16="http://schemas.microsoft.com/office/drawing/2014/main" id="{11133980-A8C6-7D43-8365-AD2226A22D99}"/>
                </a:ext>
              </a:extLst>
            </p:cNvPr>
            <p:cNvSpPr>
              <a:spLocks/>
            </p:cNvSpPr>
            <p:nvPr/>
          </p:nvSpPr>
          <p:spPr bwMode="auto">
            <a:xfrm>
              <a:off x="3582909" y="2417684"/>
              <a:ext cx="36671" cy="36671"/>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65602" name="Line 61">
              <a:extLst>
                <a:ext uri="{FF2B5EF4-FFF2-40B4-BE49-F238E27FC236}">
                  <a16:creationId xmlns:a16="http://schemas.microsoft.com/office/drawing/2014/main" id="{2DF00D34-CD49-AD46-B32C-D3E40766F44B}"/>
                </a:ext>
              </a:extLst>
            </p:cNvPr>
            <p:cNvSpPr>
              <a:spLocks noChangeShapeType="1"/>
            </p:cNvSpPr>
            <p:nvPr/>
          </p:nvSpPr>
          <p:spPr bwMode="auto">
            <a:xfrm flipH="1">
              <a:off x="2265363" y="13398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603" name="Line 62">
              <a:extLst>
                <a:ext uri="{FF2B5EF4-FFF2-40B4-BE49-F238E27FC236}">
                  <a16:creationId xmlns:a16="http://schemas.microsoft.com/office/drawing/2014/main" id="{5CBF26E0-E717-1E4E-823B-A2718A5C78E0}"/>
                </a:ext>
              </a:extLst>
            </p:cNvPr>
            <p:cNvSpPr>
              <a:spLocks noChangeShapeType="1"/>
            </p:cNvSpPr>
            <p:nvPr/>
          </p:nvSpPr>
          <p:spPr bwMode="auto">
            <a:xfrm flipH="1">
              <a:off x="2265363" y="2555876"/>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604" name="Rectangle 123">
              <a:extLst>
                <a:ext uri="{FF2B5EF4-FFF2-40B4-BE49-F238E27FC236}">
                  <a16:creationId xmlns:a16="http://schemas.microsoft.com/office/drawing/2014/main" id="{4F9E19EE-5E73-2143-87F5-E0FE565186FF}"/>
                </a:ext>
              </a:extLst>
            </p:cNvPr>
            <p:cNvSpPr>
              <a:spLocks noChangeArrowheads="1"/>
            </p:cNvSpPr>
            <p:nvPr/>
          </p:nvSpPr>
          <p:spPr bwMode="auto">
            <a:xfrm>
              <a:off x="4057651" y="1373187"/>
              <a:ext cx="110610" cy="184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5605" name="Rectangle 124">
              <a:extLst>
                <a:ext uri="{FF2B5EF4-FFF2-40B4-BE49-F238E27FC236}">
                  <a16:creationId xmlns:a16="http://schemas.microsoft.com/office/drawing/2014/main" id="{E540D7FD-96E6-AB48-9999-6A5B79F6A361}"/>
                </a:ext>
              </a:extLst>
            </p:cNvPr>
            <p:cNvSpPr>
              <a:spLocks noChangeArrowheads="1"/>
            </p:cNvSpPr>
            <p:nvPr/>
          </p:nvSpPr>
          <p:spPr bwMode="auto">
            <a:xfrm>
              <a:off x="4168776" y="1435100"/>
              <a:ext cx="57709" cy="15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5606" name="Rectangle 125">
              <a:extLst>
                <a:ext uri="{FF2B5EF4-FFF2-40B4-BE49-F238E27FC236}">
                  <a16:creationId xmlns:a16="http://schemas.microsoft.com/office/drawing/2014/main" id="{93D1FFB4-40A8-2C49-9FFE-2530283B4BE1}"/>
                </a:ext>
              </a:extLst>
            </p:cNvPr>
            <p:cNvSpPr>
              <a:spLocks noChangeArrowheads="1"/>
            </p:cNvSpPr>
            <p:nvPr/>
          </p:nvSpPr>
          <p:spPr bwMode="auto">
            <a:xfrm>
              <a:off x="4057651" y="2344738"/>
              <a:ext cx="110610" cy="184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5607" name="Rectangle 126">
              <a:extLst>
                <a:ext uri="{FF2B5EF4-FFF2-40B4-BE49-F238E27FC236}">
                  <a16:creationId xmlns:a16="http://schemas.microsoft.com/office/drawing/2014/main" id="{EF1D46F5-32CA-044B-93A9-FFD977B65055}"/>
                </a:ext>
              </a:extLst>
            </p:cNvPr>
            <p:cNvSpPr>
              <a:spLocks noChangeArrowheads="1"/>
            </p:cNvSpPr>
            <p:nvPr/>
          </p:nvSpPr>
          <p:spPr bwMode="auto">
            <a:xfrm>
              <a:off x="4168776" y="2408238"/>
              <a:ext cx="64121" cy="15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5608" name="Rectangle 130">
              <a:extLst>
                <a:ext uri="{FF2B5EF4-FFF2-40B4-BE49-F238E27FC236}">
                  <a16:creationId xmlns:a16="http://schemas.microsoft.com/office/drawing/2014/main" id="{7726A68B-4E00-5D4D-ABC3-A0C52FC17F86}"/>
                </a:ext>
              </a:extLst>
            </p:cNvPr>
            <p:cNvSpPr>
              <a:spLocks noChangeArrowheads="1"/>
            </p:cNvSpPr>
            <p:nvPr/>
          </p:nvSpPr>
          <p:spPr bwMode="auto">
            <a:xfrm>
              <a:off x="2084388" y="1270000"/>
              <a:ext cx="8558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65609" name="Rectangle 131">
              <a:extLst>
                <a:ext uri="{FF2B5EF4-FFF2-40B4-BE49-F238E27FC236}">
                  <a16:creationId xmlns:a16="http://schemas.microsoft.com/office/drawing/2014/main" id="{8AECA9FB-86E7-F240-A559-1BBA18FFA362}"/>
                </a:ext>
              </a:extLst>
            </p:cNvPr>
            <p:cNvSpPr>
              <a:spLocks noChangeArrowheads="1"/>
            </p:cNvSpPr>
            <p:nvPr/>
          </p:nvSpPr>
          <p:spPr bwMode="auto">
            <a:xfrm>
              <a:off x="2092326" y="2484438"/>
              <a:ext cx="1026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65610" name="Oval 175">
              <a:extLst>
                <a:ext uri="{FF2B5EF4-FFF2-40B4-BE49-F238E27FC236}">
                  <a16:creationId xmlns:a16="http://schemas.microsoft.com/office/drawing/2014/main" id="{574D37C8-136D-A249-A0FE-5325FC1F257C}"/>
                </a:ext>
              </a:extLst>
            </p:cNvPr>
            <p:cNvSpPr>
              <a:spLocks noChangeArrowheads="1"/>
            </p:cNvSpPr>
            <p:nvPr/>
          </p:nvSpPr>
          <p:spPr bwMode="auto">
            <a:xfrm>
              <a:off x="3249613" y="23923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5611" name="Oval 177">
              <a:extLst>
                <a:ext uri="{FF2B5EF4-FFF2-40B4-BE49-F238E27FC236}">
                  <a16:creationId xmlns:a16="http://schemas.microsoft.com/office/drawing/2014/main" id="{6376B7D1-9327-E04E-9CB2-5E9512A03316}"/>
                </a:ext>
              </a:extLst>
            </p:cNvPr>
            <p:cNvSpPr>
              <a:spLocks noChangeArrowheads="1"/>
            </p:cNvSpPr>
            <p:nvPr/>
          </p:nvSpPr>
          <p:spPr bwMode="auto">
            <a:xfrm>
              <a:off x="3249613" y="1416050"/>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5612" name="AutoShape 124">
              <a:extLst>
                <a:ext uri="{FF2B5EF4-FFF2-40B4-BE49-F238E27FC236}">
                  <a16:creationId xmlns:a16="http://schemas.microsoft.com/office/drawing/2014/main" id="{909D0642-BFFC-CE49-83F0-C36E54B3D84F}"/>
                </a:ext>
              </a:extLst>
            </p:cNvPr>
            <p:cNvSpPr>
              <a:spLocks noChangeArrowheads="1"/>
            </p:cNvSpPr>
            <p:nvPr/>
          </p:nvSpPr>
          <p:spPr bwMode="auto">
            <a:xfrm>
              <a:off x="2752696" y="2223095"/>
              <a:ext cx="492135" cy="42061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65613" name="AutoShape 124">
              <a:extLst>
                <a:ext uri="{FF2B5EF4-FFF2-40B4-BE49-F238E27FC236}">
                  <a16:creationId xmlns:a16="http://schemas.microsoft.com/office/drawing/2014/main" id="{80223A40-8359-6641-B453-67EC1ABBAF00}"/>
                </a:ext>
              </a:extLst>
            </p:cNvPr>
            <p:cNvSpPr>
              <a:spLocks noChangeArrowheads="1"/>
            </p:cNvSpPr>
            <p:nvPr/>
          </p:nvSpPr>
          <p:spPr bwMode="auto">
            <a:xfrm>
              <a:off x="2752696" y="1245369"/>
              <a:ext cx="492135" cy="42061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cxnSp>
          <p:nvCxnSpPr>
            <p:cNvPr id="65614" name="Straight Connector 6">
              <a:extLst>
                <a:ext uri="{FF2B5EF4-FFF2-40B4-BE49-F238E27FC236}">
                  <a16:creationId xmlns:a16="http://schemas.microsoft.com/office/drawing/2014/main" id="{D316A088-6CC9-7748-BEBC-3A0E2B1D3DF6}"/>
                </a:ext>
              </a:extLst>
            </p:cNvPr>
            <p:cNvCxnSpPr>
              <a:cxnSpLocks noChangeShapeType="1"/>
            </p:cNvCxnSpPr>
            <p:nvPr/>
          </p:nvCxnSpPr>
          <p:spPr bwMode="auto">
            <a:xfrm>
              <a:off x="2077995" y="1262829"/>
              <a:ext cx="9207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65615" name="Straight Connector 90">
              <a:extLst>
                <a:ext uri="{FF2B5EF4-FFF2-40B4-BE49-F238E27FC236}">
                  <a16:creationId xmlns:a16="http://schemas.microsoft.com/office/drawing/2014/main" id="{43575EA5-F024-C644-98D5-2F8955A9BA21}"/>
                </a:ext>
              </a:extLst>
            </p:cNvPr>
            <p:cNvCxnSpPr>
              <a:cxnSpLocks noChangeShapeType="1"/>
            </p:cNvCxnSpPr>
            <p:nvPr/>
          </p:nvCxnSpPr>
          <p:spPr bwMode="auto">
            <a:xfrm>
              <a:off x="2089108" y="2481812"/>
              <a:ext cx="9207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grpSp>
      <p:sp>
        <p:nvSpPr>
          <p:cNvPr id="65565" name="Rectangle 107">
            <a:extLst>
              <a:ext uri="{FF2B5EF4-FFF2-40B4-BE49-F238E27FC236}">
                <a16:creationId xmlns:a16="http://schemas.microsoft.com/office/drawing/2014/main" id="{E2EFA357-6790-4741-A828-A417BEB4C936}"/>
              </a:ext>
            </a:extLst>
          </p:cNvPr>
          <p:cNvSpPr>
            <a:spLocks noChangeArrowheads="1"/>
          </p:cNvSpPr>
          <p:nvPr/>
        </p:nvSpPr>
        <p:spPr bwMode="auto">
          <a:xfrm>
            <a:off x="7700964" y="2895600"/>
            <a:ext cx="15382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1200" b="0">
                <a:solidFill>
                  <a:srgbClr val="000000"/>
                </a:solidFill>
                <a:latin typeface="Helvetica" pitchFamily="2" charset="0"/>
              </a:rPr>
              <a:t>(c) Characteristic table</a:t>
            </a:r>
          </a:p>
          <a:p>
            <a:pPr algn="ctr">
              <a:spcBef>
                <a:spcPct val="0"/>
              </a:spcBef>
              <a:buFontTx/>
              <a:buNone/>
            </a:pPr>
            <a:r>
              <a:rPr lang="en-US" altLang="en-US" sz="1200" b="0">
                <a:solidFill>
                  <a:srgbClr val="000000"/>
                </a:solidFill>
                <a:latin typeface="Helvetica" pitchFamily="2" charset="0"/>
              </a:rPr>
              <a:t>(version 2)</a:t>
            </a:r>
            <a:endParaRPr lang="en-US" altLang="en-US" sz="2000" b="0">
              <a:latin typeface="Times" pitchFamily="2" charset="0"/>
            </a:endParaRPr>
          </a:p>
        </p:txBody>
      </p:sp>
      <p:grpSp>
        <p:nvGrpSpPr>
          <p:cNvPr id="65566" name="Group 1">
            <a:extLst>
              <a:ext uri="{FF2B5EF4-FFF2-40B4-BE49-F238E27FC236}">
                <a16:creationId xmlns:a16="http://schemas.microsoft.com/office/drawing/2014/main" id="{06607CC8-27FC-C240-AC1F-28AF07378C4A}"/>
              </a:ext>
            </a:extLst>
          </p:cNvPr>
          <p:cNvGrpSpPr>
            <a:grpSpLocks/>
          </p:cNvGrpSpPr>
          <p:nvPr/>
        </p:nvGrpSpPr>
        <p:grpSpPr bwMode="auto">
          <a:xfrm>
            <a:off x="4567239" y="1219200"/>
            <a:ext cx="2218473" cy="1277184"/>
            <a:chOff x="3652838" y="1219200"/>
            <a:chExt cx="2218473" cy="1277184"/>
          </a:xfrm>
        </p:grpSpPr>
        <p:sp>
          <p:nvSpPr>
            <p:cNvPr id="65567" name="Line 63">
              <a:extLst>
                <a:ext uri="{FF2B5EF4-FFF2-40B4-BE49-F238E27FC236}">
                  <a16:creationId xmlns:a16="http://schemas.microsoft.com/office/drawing/2014/main" id="{99726F6B-4BB7-E741-BEF1-0DC3001C4CAA}"/>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68" name="Line 64">
              <a:extLst>
                <a:ext uri="{FF2B5EF4-FFF2-40B4-BE49-F238E27FC236}">
                  <a16:creationId xmlns:a16="http://schemas.microsoft.com/office/drawing/2014/main" id="{175BF6BF-1E84-8A43-A4CF-1F0BB16ACD14}"/>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69" name="Rectangle 65">
              <a:extLst>
                <a:ext uri="{FF2B5EF4-FFF2-40B4-BE49-F238E27FC236}">
                  <a16:creationId xmlns:a16="http://schemas.microsoft.com/office/drawing/2014/main" id="{486EF3AD-FD42-C64C-A550-DE1EBF39AC5C}"/>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5570" name="Rectangle 66">
              <a:extLst>
                <a:ext uri="{FF2B5EF4-FFF2-40B4-BE49-F238E27FC236}">
                  <a16:creationId xmlns:a16="http://schemas.microsoft.com/office/drawing/2014/main" id="{E295ECDC-412D-724C-95EF-26EAF2C6AD89}"/>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5571" name="Rectangle 67">
              <a:extLst>
                <a:ext uri="{FF2B5EF4-FFF2-40B4-BE49-F238E27FC236}">
                  <a16:creationId xmlns:a16="http://schemas.microsoft.com/office/drawing/2014/main" id="{FB3BF251-89BF-3D44-A843-F70AF88CCB52}"/>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5572" name="Rectangle 68">
              <a:extLst>
                <a:ext uri="{FF2B5EF4-FFF2-40B4-BE49-F238E27FC236}">
                  <a16:creationId xmlns:a16="http://schemas.microsoft.com/office/drawing/2014/main" id="{1BBF97AD-C16B-5140-999F-B9E2FDA1D6F8}"/>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5573" name="Rectangle 69">
              <a:extLst>
                <a:ext uri="{FF2B5EF4-FFF2-40B4-BE49-F238E27FC236}">
                  <a16:creationId xmlns:a16="http://schemas.microsoft.com/office/drawing/2014/main" id="{B16A6C3C-84BD-7546-AEE5-7AF28EB58FCC}"/>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5574" name="Rectangle 70">
              <a:extLst>
                <a:ext uri="{FF2B5EF4-FFF2-40B4-BE49-F238E27FC236}">
                  <a16:creationId xmlns:a16="http://schemas.microsoft.com/office/drawing/2014/main" id="{16046EEC-29A4-D847-B6BF-4018B209AF8A}"/>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5575" name="Rectangle 71">
              <a:extLst>
                <a:ext uri="{FF2B5EF4-FFF2-40B4-BE49-F238E27FC236}">
                  <a16:creationId xmlns:a16="http://schemas.microsoft.com/office/drawing/2014/main" id="{DBD786D0-783B-794B-ABCD-DA0CD43AB9FF}"/>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76" name="Rectangle 72">
              <a:extLst>
                <a:ext uri="{FF2B5EF4-FFF2-40B4-BE49-F238E27FC236}">
                  <a16:creationId xmlns:a16="http://schemas.microsoft.com/office/drawing/2014/main" id="{EFD70324-2A7D-3448-9978-D6D17FB9EA97}"/>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77" name="Rectangle 73">
              <a:extLst>
                <a:ext uri="{FF2B5EF4-FFF2-40B4-BE49-F238E27FC236}">
                  <a16:creationId xmlns:a16="http://schemas.microsoft.com/office/drawing/2014/main" id="{D3125E92-5776-8A46-B48D-D8A036B20321}"/>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78" name="Rectangle 74">
              <a:extLst>
                <a:ext uri="{FF2B5EF4-FFF2-40B4-BE49-F238E27FC236}">
                  <a16:creationId xmlns:a16="http://schemas.microsoft.com/office/drawing/2014/main" id="{0AEB5CEB-2EA9-0B41-BC25-EB5EB9615C0A}"/>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79" name="Rectangle 75">
              <a:extLst>
                <a:ext uri="{FF2B5EF4-FFF2-40B4-BE49-F238E27FC236}">
                  <a16:creationId xmlns:a16="http://schemas.microsoft.com/office/drawing/2014/main" id="{B8285BCB-E045-9A41-90BA-BE5075D32242}"/>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0" name="Rectangle 76">
              <a:extLst>
                <a:ext uri="{FF2B5EF4-FFF2-40B4-BE49-F238E27FC236}">
                  <a16:creationId xmlns:a16="http://schemas.microsoft.com/office/drawing/2014/main" id="{DF782A68-2AE7-7A46-BC98-446A6547403B}"/>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81" name="Rectangle 77">
              <a:extLst>
                <a:ext uri="{FF2B5EF4-FFF2-40B4-BE49-F238E27FC236}">
                  <a16:creationId xmlns:a16="http://schemas.microsoft.com/office/drawing/2014/main" id="{53030FBB-B926-AA49-904D-A14DC6420A6D}"/>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2" name="Rectangle 78">
              <a:extLst>
                <a:ext uri="{FF2B5EF4-FFF2-40B4-BE49-F238E27FC236}">
                  <a16:creationId xmlns:a16="http://schemas.microsoft.com/office/drawing/2014/main" id="{FA23A906-2018-B745-89ED-82E566A8F27C}"/>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3" name="Rectangle 79">
              <a:extLst>
                <a:ext uri="{FF2B5EF4-FFF2-40B4-BE49-F238E27FC236}">
                  <a16:creationId xmlns:a16="http://schemas.microsoft.com/office/drawing/2014/main" id="{2B8C06B6-8C2C-D04F-A757-743A1618AC25}"/>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5584" name="Rectangle 80">
              <a:extLst>
                <a:ext uri="{FF2B5EF4-FFF2-40B4-BE49-F238E27FC236}">
                  <a16:creationId xmlns:a16="http://schemas.microsoft.com/office/drawing/2014/main" id="{859618BF-5251-C044-8CCA-57AB203F3698}"/>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5" name="Rectangle 81">
              <a:extLst>
                <a:ext uri="{FF2B5EF4-FFF2-40B4-BE49-F238E27FC236}">
                  <a16:creationId xmlns:a16="http://schemas.microsoft.com/office/drawing/2014/main" id="{A7420C0A-DB4D-B64D-BAEA-EF40A11FAE03}"/>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86" name="Rectangle 82">
              <a:extLst>
                <a:ext uri="{FF2B5EF4-FFF2-40B4-BE49-F238E27FC236}">
                  <a16:creationId xmlns:a16="http://schemas.microsoft.com/office/drawing/2014/main" id="{69D16F05-BA6F-9F42-A1B0-6155E6EF6A4B}"/>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87" name="Rectangle 83">
              <a:extLst>
                <a:ext uri="{FF2B5EF4-FFF2-40B4-BE49-F238E27FC236}">
                  <a16:creationId xmlns:a16="http://schemas.microsoft.com/office/drawing/2014/main" id="{9A063DB4-5B3B-0046-BB3A-D6B0A9D1DA2A}"/>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8" name="Rectangle 178">
              <a:extLst>
                <a:ext uri="{FF2B5EF4-FFF2-40B4-BE49-F238E27FC236}">
                  <a16:creationId xmlns:a16="http://schemas.microsoft.com/office/drawing/2014/main" id="{C1A41F78-D76B-1C41-A58C-39E346C324CF}"/>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65589" name="Straight Connector 119">
              <a:extLst>
                <a:ext uri="{FF2B5EF4-FFF2-40B4-BE49-F238E27FC236}">
                  <a16:creationId xmlns:a16="http://schemas.microsoft.com/office/drawing/2014/main" id="{8F016358-CEAF-3C49-836C-FE37FBA57AC8}"/>
                </a:ext>
              </a:extLst>
            </p:cNvPr>
            <p:cNvCxnSpPr>
              <a:cxnSpLocks noChangeShapeType="1"/>
            </p:cNvCxnSpPr>
            <p:nvPr/>
          </p:nvCxnSpPr>
          <p:spPr bwMode="auto">
            <a:xfrm>
              <a:off x="3860800"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65590" name="Straight Connector 120">
              <a:extLst>
                <a:ext uri="{FF2B5EF4-FFF2-40B4-BE49-F238E27FC236}">
                  <a16:creationId xmlns:a16="http://schemas.microsoft.com/office/drawing/2014/main" id="{DE705D4C-8CB6-F246-A368-73EEEF6A6CFC}"/>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65591" name="Rectangle 80">
              <a:extLst>
                <a:ext uri="{FF2B5EF4-FFF2-40B4-BE49-F238E27FC236}">
                  <a16:creationId xmlns:a16="http://schemas.microsoft.com/office/drawing/2014/main" id="{124B4173-307C-4948-B23E-A6B164BC99AE}"/>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92" name="Rectangle 81">
              <a:extLst>
                <a:ext uri="{FF2B5EF4-FFF2-40B4-BE49-F238E27FC236}">
                  <a16:creationId xmlns:a16="http://schemas.microsoft.com/office/drawing/2014/main" id="{0ECEE2D9-ADC8-D34E-A4FB-C1B22D3F9C60}"/>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1" name="Picture 76" descr="Screen shot 2014-03-27 at 3.33.50 PM.png">
            <a:extLst>
              <a:ext uri="{FF2B5EF4-FFF2-40B4-BE49-F238E27FC236}">
                <a16:creationId xmlns:a16="http://schemas.microsoft.com/office/drawing/2014/main" id="{7469B2D7-D622-584C-AD0C-10379BB721D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19800" y="1417639"/>
            <a:ext cx="3587750" cy="247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2" name="Title 1">
            <a:extLst>
              <a:ext uri="{FF2B5EF4-FFF2-40B4-BE49-F238E27FC236}">
                <a16:creationId xmlns:a16="http://schemas.microsoft.com/office/drawing/2014/main" id="{E107B070-5977-334B-93F2-8FB6F5E18E81}"/>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pic>
        <p:nvPicPr>
          <p:cNvPr id="66563" name="Picture 2" descr="Screen shot 2013-10-21 at 2.59.24 PM.png">
            <a:extLst>
              <a:ext uri="{FF2B5EF4-FFF2-40B4-BE49-F238E27FC236}">
                <a16:creationId xmlns:a16="http://schemas.microsoft.com/office/drawing/2014/main" id="{80B83453-2A5C-A849-9094-3A3A0DCC4D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1447801"/>
            <a:ext cx="4003675" cy="260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6564" name="Group 85">
            <a:extLst>
              <a:ext uri="{FF2B5EF4-FFF2-40B4-BE49-F238E27FC236}">
                <a16:creationId xmlns:a16="http://schemas.microsoft.com/office/drawing/2014/main" id="{468699CC-98D4-B140-A847-98FF63268C8B}"/>
              </a:ext>
            </a:extLst>
          </p:cNvPr>
          <p:cNvGrpSpPr>
            <a:grpSpLocks/>
          </p:cNvGrpSpPr>
          <p:nvPr/>
        </p:nvGrpSpPr>
        <p:grpSpPr bwMode="auto">
          <a:xfrm>
            <a:off x="6553200" y="4484689"/>
            <a:ext cx="2218474" cy="1275279"/>
            <a:chOff x="5176838" y="4213225"/>
            <a:chExt cx="2218473" cy="1275279"/>
          </a:xfrm>
        </p:grpSpPr>
        <p:sp>
          <p:nvSpPr>
            <p:cNvPr id="66592" name="Line 63">
              <a:extLst>
                <a:ext uri="{FF2B5EF4-FFF2-40B4-BE49-F238E27FC236}">
                  <a16:creationId xmlns:a16="http://schemas.microsoft.com/office/drawing/2014/main" id="{5F2A29B9-101D-474D-B165-04C6371D7BBC}"/>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93" name="Line 64">
              <a:extLst>
                <a:ext uri="{FF2B5EF4-FFF2-40B4-BE49-F238E27FC236}">
                  <a16:creationId xmlns:a16="http://schemas.microsoft.com/office/drawing/2014/main" id="{13DC4257-AF3D-804D-AF54-7B6313B71244}"/>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94" name="Rectangle 65">
              <a:extLst>
                <a:ext uri="{FF2B5EF4-FFF2-40B4-BE49-F238E27FC236}">
                  <a16:creationId xmlns:a16="http://schemas.microsoft.com/office/drawing/2014/main" id="{D0CAF17C-2B72-AF47-9254-2D74F65DFA19}"/>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6595" name="Rectangle 66">
              <a:extLst>
                <a:ext uri="{FF2B5EF4-FFF2-40B4-BE49-F238E27FC236}">
                  <a16:creationId xmlns:a16="http://schemas.microsoft.com/office/drawing/2014/main" id="{2A867A6A-F20B-9E41-B322-9D5697718CEA}"/>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6596" name="Rectangle 67">
              <a:extLst>
                <a:ext uri="{FF2B5EF4-FFF2-40B4-BE49-F238E27FC236}">
                  <a16:creationId xmlns:a16="http://schemas.microsoft.com/office/drawing/2014/main" id="{9614B96D-4F7F-7E4D-9C05-45C197A9133B}"/>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6597" name="Rectangle 68">
              <a:extLst>
                <a:ext uri="{FF2B5EF4-FFF2-40B4-BE49-F238E27FC236}">
                  <a16:creationId xmlns:a16="http://schemas.microsoft.com/office/drawing/2014/main" id="{87D1CB34-0FDF-9740-B0A5-9471C6FBE7AD}"/>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6598" name="Rectangle 69">
              <a:extLst>
                <a:ext uri="{FF2B5EF4-FFF2-40B4-BE49-F238E27FC236}">
                  <a16:creationId xmlns:a16="http://schemas.microsoft.com/office/drawing/2014/main" id="{ADFA3109-F345-FA4C-AB62-5D92A160FF7D}"/>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6599" name="Rectangle 70">
              <a:extLst>
                <a:ext uri="{FF2B5EF4-FFF2-40B4-BE49-F238E27FC236}">
                  <a16:creationId xmlns:a16="http://schemas.microsoft.com/office/drawing/2014/main" id="{FC6D1445-D229-1042-9D8D-37F4EFD332DF}"/>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6600" name="Rectangle 71">
              <a:extLst>
                <a:ext uri="{FF2B5EF4-FFF2-40B4-BE49-F238E27FC236}">
                  <a16:creationId xmlns:a16="http://schemas.microsoft.com/office/drawing/2014/main" id="{598AD3DE-C9BF-2642-BD8A-2B67BA383F7B}"/>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01" name="Rectangle 72">
              <a:extLst>
                <a:ext uri="{FF2B5EF4-FFF2-40B4-BE49-F238E27FC236}">
                  <a16:creationId xmlns:a16="http://schemas.microsoft.com/office/drawing/2014/main" id="{3DCB85C5-612C-854D-8097-12EA9538E05B}"/>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02" name="Rectangle 73">
              <a:extLst>
                <a:ext uri="{FF2B5EF4-FFF2-40B4-BE49-F238E27FC236}">
                  <a16:creationId xmlns:a16="http://schemas.microsoft.com/office/drawing/2014/main" id="{AF91115E-0541-3A4A-B2E5-9B6F31412A35}"/>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03" name="Rectangle 74">
              <a:extLst>
                <a:ext uri="{FF2B5EF4-FFF2-40B4-BE49-F238E27FC236}">
                  <a16:creationId xmlns:a16="http://schemas.microsoft.com/office/drawing/2014/main" id="{420CE4FC-09C5-AB47-BC99-A7ED6C4B47F3}"/>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04" name="Rectangle 75">
              <a:extLst>
                <a:ext uri="{FF2B5EF4-FFF2-40B4-BE49-F238E27FC236}">
                  <a16:creationId xmlns:a16="http://schemas.microsoft.com/office/drawing/2014/main" id="{0D6DDEC4-4C30-3F4C-9E46-76D3823579FA}"/>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05" name="Rectangle 76">
              <a:extLst>
                <a:ext uri="{FF2B5EF4-FFF2-40B4-BE49-F238E27FC236}">
                  <a16:creationId xmlns:a16="http://schemas.microsoft.com/office/drawing/2014/main" id="{D5B35CC7-E296-E646-AB3C-07074BC23994}"/>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06" name="Rectangle 77">
              <a:extLst>
                <a:ext uri="{FF2B5EF4-FFF2-40B4-BE49-F238E27FC236}">
                  <a16:creationId xmlns:a16="http://schemas.microsoft.com/office/drawing/2014/main" id="{2542D9FC-5140-4D4E-8CFE-1C5FCDB85AA3}"/>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07" name="Rectangle 78">
              <a:extLst>
                <a:ext uri="{FF2B5EF4-FFF2-40B4-BE49-F238E27FC236}">
                  <a16:creationId xmlns:a16="http://schemas.microsoft.com/office/drawing/2014/main" id="{011B61DB-68BF-8744-9259-38C1E100DAFB}"/>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08" name="Rectangle 79">
              <a:extLst>
                <a:ext uri="{FF2B5EF4-FFF2-40B4-BE49-F238E27FC236}">
                  <a16:creationId xmlns:a16="http://schemas.microsoft.com/office/drawing/2014/main" id="{2113C68A-671C-5646-B402-0752E56253CE}"/>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6609" name="Rectangle 80">
              <a:extLst>
                <a:ext uri="{FF2B5EF4-FFF2-40B4-BE49-F238E27FC236}">
                  <a16:creationId xmlns:a16="http://schemas.microsoft.com/office/drawing/2014/main" id="{DA5C3668-AFB4-8C45-A6C7-960F8E6DFAE7}"/>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10" name="Rectangle 81">
              <a:extLst>
                <a:ext uri="{FF2B5EF4-FFF2-40B4-BE49-F238E27FC236}">
                  <a16:creationId xmlns:a16="http://schemas.microsoft.com/office/drawing/2014/main" id="{12198BBF-2A2C-AF45-BC64-7BF0BF75E3CE}"/>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11" name="Rectangle 82">
              <a:extLst>
                <a:ext uri="{FF2B5EF4-FFF2-40B4-BE49-F238E27FC236}">
                  <a16:creationId xmlns:a16="http://schemas.microsoft.com/office/drawing/2014/main" id="{3CED2790-AE2C-474D-B443-7115B710409F}"/>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12" name="Rectangle 83">
              <a:extLst>
                <a:ext uri="{FF2B5EF4-FFF2-40B4-BE49-F238E27FC236}">
                  <a16:creationId xmlns:a16="http://schemas.microsoft.com/office/drawing/2014/main" id="{006B67CC-ED02-AA46-8CC9-9ECDB162BF45}"/>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13" name="Rectangle 84">
              <a:extLst>
                <a:ext uri="{FF2B5EF4-FFF2-40B4-BE49-F238E27FC236}">
                  <a16:creationId xmlns:a16="http://schemas.microsoft.com/office/drawing/2014/main" id="{FF83680A-66F6-5741-AC6E-573F9E00CF4B}"/>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14" name="Rectangle 85">
              <a:extLst>
                <a:ext uri="{FF2B5EF4-FFF2-40B4-BE49-F238E27FC236}">
                  <a16:creationId xmlns:a16="http://schemas.microsoft.com/office/drawing/2014/main" id="{ADC92797-A652-BA4E-BF9C-1CF123CF4D3D}"/>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15" name="Rectangle 178">
              <a:extLst>
                <a:ext uri="{FF2B5EF4-FFF2-40B4-BE49-F238E27FC236}">
                  <a16:creationId xmlns:a16="http://schemas.microsoft.com/office/drawing/2014/main" id="{FEA1BD88-9D34-9943-A961-8863688AC7D9}"/>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grpSp>
        <p:nvGrpSpPr>
          <p:cNvPr id="66565" name="Group 86">
            <a:extLst>
              <a:ext uri="{FF2B5EF4-FFF2-40B4-BE49-F238E27FC236}">
                <a16:creationId xmlns:a16="http://schemas.microsoft.com/office/drawing/2014/main" id="{FF33A6BE-8FA0-E04D-8542-B737C96A9886}"/>
              </a:ext>
            </a:extLst>
          </p:cNvPr>
          <p:cNvGrpSpPr>
            <a:grpSpLocks/>
          </p:cNvGrpSpPr>
          <p:nvPr/>
        </p:nvGrpSpPr>
        <p:grpSpPr bwMode="auto">
          <a:xfrm>
            <a:off x="1905000" y="4479926"/>
            <a:ext cx="2218474" cy="1275279"/>
            <a:chOff x="5176838" y="4213225"/>
            <a:chExt cx="2218473" cy="1275279"/>
          </a:xfrm>
        </p:grpSpPr>
        <p:sp>
          <p:nvSpPr>
            <p:cNvPr id="66568" name="Line 63">
              <a:extLst>
                <a:ext uri="{FF2B5EF4-FFF2-40B4-BE49-F238E27FC236}">
                  <a16:creationId xmlns:a16="http://schemas.microsoft.com/office/drawing/2014/main" id="{61EA1703-1249-D840-B68A-8555E29F696B}"/>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69" name="Line 64">
              <a:extLst>
                <a:ext uri="{FF2B5EF4-FFF2-40B4-BE49-F238E27FC236}">
                  <a16:creationId xmlns:a16="http://schemas.microsoft.com/office/drawing/2014/main" id="{1069A1B6-ADB5-624D-A3D4-D0526FD9D7BD}"/>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70" name="Rectangle 65">
              <a:extLst>
                <a:ext uri="{FF2B5EF4-FFF2-40B4-BE49-F238E27FC236}">
                  <a16:creationId xmlns:a16="http://schemas.microsoft.com/office/drawing/2014/main" id="{AF8E2E82-2549-F544-A1E3-5C1D48B05263}"/>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6571" name="Rectangle 66">
              <a:extLst>
                <a:ext uri="{FF2B5EF4-FFF2-40B4-BE49-F238E27FC236}">
                  <a16:creationId xmlns:a16="http://schemas.microsoft.com/office/drawing/2014/main" id="{305AB042-1FE5-DB47-BC6C-383FF964162F}"/>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6572" name="Rectangle 67">
              <a:extLst>
                <a:ext uri="{FF2B5EF4-FFF2-40B4-BE49-F238E27FC236}">
                  <a16:creationId xmlns:a16="http://schemas.microsoft.com/office/drawing/2014/main" id="{3A0967DE-4A46-064C-90CC-D1B0DC8A78D7}"/>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6573" name="Rectangle 68">
              <a:extLst>
                <a:ext uri="{FF2B5EF4-FFF2-40B4-BE49-F238E27FC236}">
                  <a16:creationId xmlns:a16="http://schemas.microsoft.com/office/drawing/2014/main" id="{19A4CC3F-822E-7D40-99C5-C20B1FF66A64}"/>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6574" name="Rectangle 69">
              <a:extLst>
                <a:ext uri="{FF2B5EF4-FFF2-40B4-BE49-F238E27FC236}">
                  <a16:creationId xmlns:a16="http://schemas.microsoft.com/office/drawing/2014/main" id="{FD8B29B9-3946-3148-913B-639D332D5381}"/>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6575" name="Rectangle 70">
              <a:extLst>
                <a:ext uri="{FF2B5EF4-FFF2-40B4-BE49-F238E27FC236}">
                  <a16:creationId xmlns:a16="http://schemas.microsoft.com/office/drawing/2014/main" id="{146AD22D-8908-5744-B450-D2C425F6DBEB}"/>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6576" name="Rectangle 71">
              <a:extLst>
                <a:ext uri="{FF2B5EF4-FFF2-40B4-BE49-F238E27FC236}">
                  <a16:creationId xmlns:a16="http://schemas.microsoft.com/office/drawing/2014/main" id="{36669BE5-84F0-7D40-9C5D-1E8F94A4B9ED}"/>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77" name="Rectangle 72">
              <a:extLst>
                <a:ext uri="{FF2B5EF4-FFF2-40B4-BE49-F238E27FC236}">
                  <a16:creationId xmlns:a16="http://schemas.microsoft.com/office/drawing/2014/main" id="{29D7D757-7EA9-7247-836D-031D5167CF0C}"/>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78" name="Rectangle 73">
              <a:extLst>
                <a:ext uri="{FF2B5EF4-FFF2-40B4-BE49-F238E27FC236}">
                  <a16:creationId xmlns:a16="http://schemas.microsoft.com/office/drawing/2014/main" id="{9A56747A-DFE7-984E-B196-209E4B270713}"/>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79" name="Rectangle 74">
              <a:extLst>
                <a:ext uri="{FF2B5EF4-FFF2-40B4-BE49-F238E27FC236}">
                  <a16:creationId xmlns:a16="http://schemas.microsoft.com/office/drawing/2014/main" id="{5726EC4D-8F6B-B241-952C-01E88CA2CE56}"/>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0" name="Rectangle 75">
              <a:extLst>
                <a:ext uri="{FF2B5EF4-FFF2-40B4-BE49-F238E27FC236}">
                  <a16:creationId xmlns:a16="http://schemas.microsoft.com/office/drawing/2014/main" id="{A89F88D1-D275-C247-9EED-27B20CD2B1B2}"/>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1" name="Rectangle 76">
              <a:extLst>
                <a:ext uri="{FF2B5EF4-FFF2-40B4-BE49-F238E27FC236}">
                  <a16:creationId xmlns:a16="http://schemas.microsoft.com/office/drawing/2014/main" id="{E06B6543-184A-C24B-9B03-BA0460C37275}"/>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82" name="Rectangle 77">
              <a:extLst>
                <a:ext uri="{FF2B5EF4-FFF2-40B4-BE49-F238E27FC236}">
                  <a16:creationId xmlns:a16="http://schemas.microsoft.com/office/drawing/2014/main" id="{FE4F7D6B-0548-0746-AFC2-305FACF3AD3C}"/>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3" name="Rectangle 78">
              <a:extLst>
                <a:ext uri="{FF2B5EF4-FFF2-40B4-BE49-F238E27FC236}">
                  <a16:creationId xmlns:a16="http://schemas.microsoft.com/office/drawing/2014/main" id="{F8E34C86-9338-AF48-BCAF-DE181CE35C9A}"/>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4" name="Rectangle 79">
              <a:extLst>
                <a:ext uri="{FF2B5EF4-FFF2-40B4-BE49-F238E27FC236}">
                  <a16:creationId xmlns:a16="http://schemas.microsoft.com/office/drawing/2014/main" id="{6132BF7F-B05C-B843-BCEC-AAE9CFF1B0EC}"/>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6585" name="Rectangle 80">
              <a:extLst>
                <a:ext uri="{FF2B5EF4-FFF2-40B4-BE49-F238E27FC236}">
                  <a16:creationId xmlns:a16="http://schemas.microsoft.com/office/drawing/2014/main" id="{B7ABFE82-FD51-BE46-BB21-4E43492EF044}"/>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86" name="Rectangle 81">
              <a:extLst>
                <a:ext uri="{FF2B5EF4-FFF2-40B4-BE49-F238E27FC236}">
                  <a16:creationId xmlns:a16="http://schemas.microsoft.com/office/drawing/2014/main" id="{D66483C4-996B-9B4F-B6BF-CF2561846322}"/>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7" name="Rectangle 82">
              <a:extLst>
                <a:ext uri="{FF2B5EF4-FFF2-40B4-BE49-F238E27FC236}">
                  <a16:creationId xmlns:a16="http://schemas.microsoft.com/office/drawing/2014/main" id="{5B26A540-3A2C-D04F-895A-76F0E07981AD}"/>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8" name="Rectangle 83">
              <a:extLst>
                <a:ext uri="{FF2B5EF4-FFF2-40B4-BE49-F238E27FC236}">
                  <a16:creationId xmlns:a16="http://schemas.microsoft.com/office/drawing/2014/main" id="{7590B9CB-824E-104D-A3D2-ADE56A3F7E20}"/>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89" name="Rectangle 84">
              <a:extLst>
                <a:ext uri="{FF2B5EF4-FFF2-40B4-BE49-F238E27FC236}">
                  <a16:creationId xmlns:a16="http://schemas.microsoft.com/office/drawing/2014/main" id="{9EB554E5-6541-B14E-9656-982947352015}"/>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90" name="Rectangle 85">
              <a:extLst>
                <a:ext uri="{FF2B5EF4-FFF2-40B4-BE49-F238E27FC236}">
                  <a16:creationId xmlns:a16="http://schemas.microsoft.com/office/drawing/2014/main" id="{39FFEE40-7AF7-0742-B2D5-2BE90A19F3E2}"/>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91" name="Rectangle 178">
              <a:extLst>
                <a:ext uri="{FF2B5EF4-FFF2-40B4-BE49-F238E27FC236}">
                  <a16:creationId xmlns:a16="http://schemas.microsoft.com/office/drawing/2014/main" id="{53735A1B-0EE9-F640-8EA1-D5C08735C634}"/>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66566" name="Title 1">
            <a:extLst>
              <a:ext uri="{FF2B5EF4-FFF2-40B4-BE49-F238E27FC236}">
                <a16:creationId xmlns:a16="http://schemas.microsoft.com/office/drawing/2014/main" id="{7AFA2910-0A3D-BE4D-B38F-B3F045F79A55}"/>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6567" name="Straight Connector 75">
            <a:extLst>
              <a:ext uri="{FF2B5EF4-FFF2-40B4-BE49-F238E27FC236}">
                <a16:creationId xmlns:a16="http://schemas.microsoft.com/office/drawing/2014/main" id="{12A9D6D1-4A9A-5A47-A052-CBC279755DA4}"/>
              </a:ext>
            </a:extLst>
          </p:cNvPr>
          <p:cNvCxnSpPr>
            <a:cxnSpLocks noChangeShapeType="1"/>
          </p:cNvCxnSpPr>
          <p:nvPr/>
        </p:nvCxnSpPr>
        <p:spPr bwMode="auto">
          <a:xfrm flipV="1">
            <a:off x="5486400" y="280988"/>
            <a:ext cx="0" cy="56626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5" name="Picture 76" descr="Screen shot 2014-03-27 at 3.33.50 PM.png">
            <a:extLst>
              <a:ext uri="{FF2B5EF4-FFF2-40B4-BE49-F238E27FC236}">
                <a16:creationId xmlns:a16="http://schemas.microsoft.com/office/drawing/2014/main" id="{7C8A82A6-FF56-9B40-8EE2-D6E7D05E3E1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19800" y="1417639"/>
            <a:ext cx="3587750" cy="247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6" name="Title 1">
            <a:extLst>
              <a:ext uri="{FF2B5EF4-FFF2-40B4-BE49-F238E27FC236}">
                <a16:creationId xmlns:a16="http://schemas.microsoft.com/office/drawing/2014/main" id="{2D708FB8-53EB-AE47-B0DB-86A3FFC92E78}"/>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pic>
        <p:nvPicPr>
          <p:cNvPr id="67587" name="Picture 2" descr="Screen shot 2013-10-21 at 2.59.24 PM.png">
            <a:extLst>
              <a:ext uri="{FF2B5EF4-FFF2-40B4-BE49-F238E27FC236}">
                <a16:creationId xmlns:a16="http://schemas.microsoft.com/office/drawing/2014/main" id="{BA8D0DA6-CE4E-014C-B47C-4A9C9DB6869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1447801"/>
            <a:ext cx="4003675" cy="260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7588" name="Group 85">
            <a:extLst>
              <a:ext uri="{FF2B5EF4-FFF2-40B4-BE49-F238E27FC236}">
                <a16:creationId xmlns:a16="http://schemas.microsoft.com/office/drawing/2014/main" id="{A2599DE6-733C-6D4A-BF81-3CB2A5434B87}"/>
              </a:ext>
            </a:extLst>
          </p:cNvPr>
          <p:cNvGrpSpPr>
            <a:grpSpLocks/>
          </p:cNvGrpSpPr>
          <p:nvPr/>
        </p:nvGrpSpPr>
        <p:grpSpPr bwMode="auto">
          <a:xfrm>
            <a:off x="6553200" y="4484689"/>
            <a:ext cx="2218474" cy="1275279"/>
            <a:chOff x="5176838" y="4213225"/>
            <a:chExt cx="2218473" cy="1275279"/>
          </a:xfrm>
        </p:grpSpPr>
        <p:sp>
          <p:nvSpPr>
            <p:cNvPr id="67624" name="Line 63">
              <a:extLst>
                <a:ext uri="{FF2B5EF4-FFF2-40B4-BE49-F238E27FC236}">
                  <a16:creationId xmlns:a16="http://schemas.microsoft.com/office/drawing/2014/main" id="{48405325-8E8A-2345-A4DE-1074D07C67A5}"/>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25" name="Line 64">
              <a:extLst>
                <a:ext uri="{FF2B5EF4-FFF2-40B4-BE49-F238E27FC236}">
                  <a16:creationId xmlns:a16="http://schemas.microsoft.com/office/drawing/2014/main" id="{9ACF40FA-5028-A745-8DF5-A75989237D3D}"/>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26" name="Rectangle 65">
              <a:extLst>
                <a:ext uri="{FF2B5EF4-FFF2-40B4-BE49-F238E27FC236}">
                  <a16:creationId xmlns:a16="http://schemas.microsoft.com/office/drawing/2014/main" id="{68207377-1418-A84C-BFE9-291E252EB856}"/>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7627" name="Rectangle 66">
              <a:extLst>
                <a:ext uri="{FF2B5EF4-FFF2-40B4-BE49-F238E27FC236}">
                  <a16:creationId xmlns:a16="http://schemas.microsoft.com/office/drawing/2014/main" id="{48376AE1-4DF2-F64F-AE92-5C09A29A4CC8}"/>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7628" name="Rectangle 67">
              <a:extLst>
                <a:ext uri="{FF2B5EF4-FFF2-40B4-BE49-F238E27FC236}">
                  <a16:creationId xmlns:a16="http://schemas.microsoft.com/office/drawing/2014/main" id="{7AB53F97-5676-8341-84C1-CDB2AB101619}"/>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7629" name="Rectangle 68">
              <a:extLst>
                <a:ext uri="{FF2B5EF4-FFF2-40B4-BE49-F238E27FC236}">
                  <a16:creationId xmlns:a16="http://schemas.microsoft.com/office/drawing/2014/main" id="{087BBFDC-A936-944A-9E48-15ADC2276F88}"/>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7630" name="Rectangle 69">
              <a:extLst>
                <a:ext uri="{FF2B5EF4-FFF2-40B4-BE49-F238E27FC236}">
                  <a16:creationId xmlns:a16="http://schemas.microsoft.com/office/drawing/2014/main" id="{3516ED2C-69B1-684F-BC4A-4E398FDB0F91}"/>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7631" name="Rectangle 70">
              <a:extLst>
                <a:ext uri="{FF2B5EF4-FFF2-40B4-BE49-F238E27FC236}">
                  <a16:creationId xmlns:a16="http://schemas.microsoft.com/office/drawing/2014/main" id="{6C8069CB-1421-7F4A-AAD9-6A5CDEF06948}"/>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7632" name="Rectangle 71">
              <a:extLst>
                <a:ext uri="{FF2B5EF4-FFF2-40B4-BE49-F238E27FC236}">
                  <a16:creationId xmlns:a16="http://schemas.microsoft.com/office/drawing/2014/main" id="{143C26F6-0F99-DD43-B22D-B42627263D09}"/>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33" name="Rectangle 72">
              <a:extLst>
                <a:ext uri="{FF2B5EF4-FFF2-40B4-BE49-F238E27FC236}">
                  <a16:creationId xmlns:a16="http://schemas.microsoft.com/office/drawing/2014/main" id="{2A685ED8-D646-B649-8067-1357462671CF}"/>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34" name="Rectangle 73">
              <a:extLst>
                <a:ext uri="{FF2B5EF4-FFF2-40B4-BE49-F238E27FC236}">
                  <a16:creationId xmlns:a16="http://schemas.microsoft.com/office/drawing/2014/main" id="{87D800EC-1DCD-3746-A727-6C9DB7414F96}"/>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35" name="Rectangle 74">
              <a:extLst>
                <a:ext uri="{FF2B5EF4-FFF2-40B4-BE49-F238E27FC236}">
                  <a16:creationId xmlns:a16="http://schemas.microsoft.com/office/drawing/2014/main" id="{99641217-EE5A-9643-91F4-8B7BD2AF2CB7}"/>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36" name="Rectangle 75">
              <a:extLst>
                <a:ext uri="{FF2B5EF4-FFF2-40B4-BE49-F238E27FC236}">
                  <a16:creationId xmlns:a16="http://schemas.microsoft.com/office/drawing/2014/main" id="{3EEFA60C-4506-FD43-A62B-420B944CEA3D}"/>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37" name="Rectangle 76">
              <a:extLst>
                <a:ext uri="{FF2B5EF4-FFF2-40B4-BE49-F238E27FC236}">
                  <a16:creationId xmlns:a16="http://schemas.microsoft.com/office/drawing/2014/main" id="{4D0EC3A4-2197-044E-8549-CF0EC7F6D155}"/>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38" name="Rectangle 77">
              <a:extLst>
                <a:ext uri="{FF2B5EF4-FFF2-40B4-BE49-F238E27FC236}">
                  <a16:creationId xmlns:a16="http://schemas.microsoft.com/office/drawing/2014/main" id="{97587108-AE78-F340-868B-D1C276613A3E}"/>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39" name="Rectangle 78">
              <a:extLst>
                <a:ext uri="{FF2B5EF4-FFF2-40B4-BE49-F238E27FC236}">
                  <a16:creationId xmlns:a16="http://schemas.microsoft.com/office/drawing/2014/main" id="{58D189C5-F99F-9F4D-9226-4C58452E85F9}"/>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0" name="Rectangle 79">
              <a:extLst>
                <a:ext uri="{FF2B5EF4-FFF2-40B4-BE49-F238E27FC236}">
                  <a16:creationId xmlns:a16="http://schemas.microsoft.com/office/drawing/2014/main" id="{78382E7F-9F60-B24A-9DBC-B138CFFD1EE7}"/>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7641" name="Rectangle 80">
              <a:extLst>
                <a:ext uri="{FF2B5EF4-FFF2-40B4-BE49-F238E27FC236}">
                  <a16:creationId xmlns:a16="http://schemas.microsoft.com/office/drawing/2014/main" id="{3F22CBAC-CF86-B64D-874F-180527046622}"/>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42" name="Rectangle 81">
              <a:extLst>
                <a:ext uri="{FF2B5EF4-FFF2-40B4-BE49-F238E27FC236}">
                  <a16:creationId xmlns:a16="http://schemas.microsoft.com/office/drawing/2014/main" id="{1A45D276-0CF2-834F-99B7-3A5F88A4BB8A}"/>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3" name="Rectangle 82">
              <a:extLst>
                <a:ext uri="{FF2B5EF4-FFF2-40B4-BE49-F238E27FC236}">
                  <a16:creationId xmlns:a16="http://schemas.microsoft.com/office/drawing/2014/main" id="{F16C3EC0-A789-0448-8F0A-0C8C0CE84641}"/>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4" name="Rectangle 83">
              <a:extLst>
                <a:ext uri="{FF2B5EF4-FFF2-40B4-BE49-F238E27FC236}">
                  <a16:creationId xmlns:a16="http://schemas.microsoft.com/office/drawing/2014/main" id="{551EAF69-69D5-4D49-A2BA-E34F8000E2D8}"/>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45" name="Rectangle 84">
              <a:extLst>
                <a:ext uri="{FF2B5EF4-FFF2-40B4-BE49-F238E27FC236}">
                  <a16:creationId xmlns:a16="http://schemas.microsoft.com/office/drawing/2014/main" id="{04BA7980-AC3D-C84F-8908-B063A228129B}"/>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6" name="Rectangle 85">
              <a:extLst>
                <a:ext uri="{FF2B5EF4-FFF2-40B4-BE49-F238E27FC236}">
                  <a16:creationId xmlns:a16="http://schemas.microsoft.com/office/drawing/2014/main" id="{ACC276C8-1434-8C4D-A4D3-23BDEAE14E34}"/>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7" name="Rectangle 178">
              <a:extLst>
                <a:ext uri="{FF2B5EF4-FFF2-40B4-BE49-F238E27FC236}">
                  <a16:creationId xmlns:a16="http://schemas.microsoft.com/office/drawing/2014/main" id="{13A7E483-BDCA-6645-9016-F86F49C50142}"/>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grpSp>
        <p:nvGrpSpPr>
          <p:cNvPr id="67589" name="Group 86">
            <a:extLst>
              <a:ext uri="{FF2B5EF4-FFF2-40B4-BE49-F238E27FC236}">
                <a16:creationId xmlns:a16="http://schemas.microsoft.com/office/drawing/2014/main" id="{C382FE51-F750-C141-AB91-162E6D7BCFB3}"/>
              </a:ext>
            </a:extLst>
          </p:cNvPr>
          <p:cNvGrpSpPr>
            <a:grpSpLocks/>
          </p:cNvGrpSpPr>
          <p:nvPr/>
        </p:nvGrpSpPr>
        <p:grpSpPr bwMode="auto">
          <a:xfrm>
            <a:off x="1905000" y="4479926"/>
            <a:ext cx="2218474" cy="1275279"/>
            <a:chOff x="5176838" y="4213225"/>
            <a:chExt cx="2218473" cy="1275279"/>
          </a:xfrm>
        </p:grpSpPr>
        <p:sp>
          <p:nvSpPr>
            <p:cNvPr id="67600" name="Line 63">
              <a:extLst>
                <a:ext uri="{FF2B5EF4-FFF2-40B4-BE49-F238E27FC236}">
                  <a16:creationId xmlns:a16="http://schemas.microsoft.com/office/drawing/2014/main" id="{1910F2A0-3B63-D446-95D9-2D391C67FEB7}"/>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1" name="Line 64">
              <a:extLst>
                <a:ext uri="{FF2B5EF4-FFF2-40B4-BE49-F238E27FC236}">
                  <a16:creationId xmlns:a16="http://schemas.microsoft.com/office/drawing/2014/main" id="{864601A0-5E21-214C-A80C-DF77E4A7BEA9}"/>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2" name="Rectangle 65">
              <a:extLst>
                <a:ext uri="{FF2B5EF4-FFF2-40B4-BE49-F238E27FC236}">
                  <a16:creationId xmlns:a16="http://schemas.microsoft.com/office/drawing/2014/main" id="{CB9D8C92-4883-B548-AFD7-3637771405AA}"/>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7603" name="Rectangle 66">
              <a:extLst>
                <a:ext uri="{FF2B5EF4-FFF2-40B4-BE49-F238E27FC236}">
                  <a16:creationId xmlns:a16="http://schemas.microsoft.com/office/drawing/2014/main" id="{5705ACA4-9B61-0B4D-90D6-3A79168421A4}"/>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7604" name="Rectangle 67">
              <a:extLst>
                <a:ext uri="{FF2B5EF4-FFF2-40B4-BE49-F238E27FC236}">
                  <a16:creationId xmlns:a16="http://schemas.microsoft.com/office/drawing/2014/main" id="{AE2AC5C2-6743-3340-AE69-DA5382DE8561}"/>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7605" name="Rectangle 68">
              <a:extLst>
                <a:ext uri="{FF2B5EF4-FFF2-40B4-BE49-F238E27FC236}">
                  <a16:creationId xmlns:a16="http://schemas.microsoft.com/office/drawing/2014/main" id="{E8166C90-0FFF-1E45-B1E1-684207A2C87A}"/>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7606" name="Rectangle 69">
              <a:extLst>
                <a:ext uri="{FF2B5EF4-FFF2-40B4-BE49-F238E27FC236}">
                  <a16:creationId xmlns:a16="http://schemas.microsoft.com/office/drawing/2014/main" id="{E577F41F-7BDA-E443-BCF9-3EF852C4BDC7}"/>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7607" name="Rectangle 70">
              <a:extLst>
                <a:ext uri="{FF2B5EF4-FFF2-40B4-BE49-F238E27FC236}">
                  <a16:creationId xmlns:a16="http://schemas.microsoft.com/office/drawing/2014/main" id="{458560F2-7E11-4F4B-B746-A1E59CA9C551}"/>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7608" name="Rectangle 71">
              <a:extLst>
                <a:ext uri="{FF2B5EF4-FFF2-40B4-BE49-F238E27FC236}">
                  <a16:creationId xmlns:a16="http://schemas.microsoft.com/office/drawing/2014/main" id="{DE877954-5AB7-964F-855A-2D5EA41A28F7}"/>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09" name="Rectangle 72">
              <a:extLst>
                <a:ext uri="{FF2B5EF4-FFF2-40B4-BE49-F238E27FC236}">
                  <a16:creationId xmlns:a16="http://schemas.microsoft.com/office/drawing/2014/main" id="{0D4FF43A-40A4-0745-9242-2E6E319CF142}"/>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10" name="Rectangle 73">
              <a:extLst>
                <a:ext uri="{FF2B5EF4-FFF2-40B4-BE49-F238E27FC236}">
                  <a16:creationId xmlns:a16="http://schemas.microsoft.com/office/drawing/2014/main" id="{564054F8-DDBE-4049-9251-F0D55F6B6657}"/>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11" name="Rectangle 74">
              <a:extLst>
                <a:ext uri="{FF2B5EF4-FFF2-40B4-BE49-F238E27FC236}">
                  <a16:creationId xmlns:a16="http://schemas.microsoft.com/office/drawing/2014/main" id="{A5F9FFC3-E406-C749-AA57-DE0ABB07B36F}"/>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2" name="Rectangle 75">
              <a:extLst>
                <a:ext uri="{FF2B5EF4-FFF2-40B4-BE49-F238E27FC236}">
                  <a16:creationId xmlns:a16="http://schemas.microsoft.com/office/drawing/2014/main" id="{82244DF5-4399-4E4D-8463-16B9B950B3D8}"/>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3" name="Rectangle 76">
              <a:extLst>
                <a:ext uri="{FF2B5EF4-FFF2-40B4-BE49-F238E27FC236}">
                  <a16:creationId xmlns:a16="http://schemas.microsoft.com/office/drawing/2014/main" id="{BFB01640-B4F9-0F46-BBF0-C335CACAEE43}"/>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14" name="Rectangle 77">
              <a:extLst>
                <a:ext uri="{FF2B5EF4-FFF2-40B4-BE49-F238E27FC236}">
                  <a16:creationId xmlns:a16="http://schemas.microsoft.com/office/drawing/2014/main" id="{A190AC21-8C0F-BF47-9550-23BCEAA33431}"/>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5" name="Rectangle 78">
              <a:extLst>
                <a:ext uri="{FF2B5EF4-FFF2-40B4-BE49-F238E27FC236}">
                  <a16:creationId xmlns:a16="http://schemas.microsoft.com/office/drawing/2014/main" id="{B02C1335-B76F-AB4B-A027-70C3F3431576}"/>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6" name="Rectangle 79">
              <a:extLst>
                <a:ext uri="{FF2B5EF4-FFF2-40B4-BE49-F238E27FC236}">
                  <a16:creationId xmlns:a16="http://schemas.microsoft.com/office/drawing/2014/main" id="{896D10D9-D2FF-AF4D-A253-049996D0607C}"/>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7617" name="Rectangle 80">
              <a:extLst>
                <a:ext uri="{FF2B5EF4-FFF2-40B4-BE49-F238E27FC236}">
                  <a16:creationId xmlns:a16="http://schemas.microsoft.com/office/drawing/2014/main" id="{D7DE2B48-B2CF-E441-9665-E69018E2E926}"/>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18" name="Rectangle 81">
              <a:extLst>
                <a:ext uri="{FF2B5EF4-FFF2-40B4-BE49-F238E27FC236}">
                  <a16:creationId xmlns:a16="http://schemas.microsoft.com/office/drawing/2014/main" id="{F171BE20-EAA0-124F-8252-5BA1471E0A7F}"/>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9" name="Rectangle 82">
              <a:extLst>
                <a:ext uri="{FF2B5EF4-FFF2-40B4-BE49-F238E27FC236}">
                  <a16:creationId xmlns:a16="http://schemas.microsoft.com/office/drawing/2014/main" id="{47294EB5-2767-6846-9CC2-A692FAA2DAC3}"/>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20" name="Rectangle 83">
              <a:extLst>
                <a:ext uri="{FF2B5EF4-FFF2-40B4-BE49-F238E27FC236}">
                  <a16:creationId xmlns:a16="http://schemas.microsoft.com/office/drawing/2014/main" id="{15BBE23F-AA2A-7A48-AD1C-ECC1F3B34A40}"/>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21" name="Rectangle 84">
              <a:extLst>
                <a:ext uri="{FF2B5EF4-FFF2-40B4-BE49-F238E27FC236}">
                  <a16:creationId xmlns:a16="http://schemas.microsoft.com/office/drawing/2014/main" id="{823BF3CE-EC63-F44F-9690-335209848EB9}"/>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22" name="Rectangle 85">
              <a:extLst>
                <a:ext uri="{FF2B5EF4-FFF2-40B4-BE49-F238E27FC236}">
                  <a16:creationId xmlns:a16="http://schemas.microsoft.com/office/drawing/2014/main" id="{8EC821C3-B04C-8B49-9B25-C57A88E15E74}"/>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23" name="Rectangle 178">
              <a:extLst>
                <a:ext uri="{FF2B5EF4-FFF2-40B4-BE49-F238E27FC236}">
                  <a16:creationId xmlns:a16="http://schemas.microsoft.com/office/drawing/2014/main" id="{58D3E957-81D3-014B-A0AA-B4B601497D7F}"/>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67590" name="Title 1">
            <a:extLst>
              <a:ext uri="{FF2B5EF4-FFF2-40B4-BE49-F238E27FC236}">
                <a16:creationId xmlns:a16="http://schemas.microsoft.com/office/drawing/2014/main" id="{B3CD14F1-F3C0-EA40-8DA0-A20A8219ABC4}"/>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7591" name="Straight Connector 75">
            <a:extLst>
              <a:ext uri="{FF2B5EF4-FFF2-40B4-BE49-F238E27FC236}">
                <a16:creationId xmlns:a16="http://schemas.microsoft.com/office/drawing/2014/main" id="{4FA90655-B545-824B-A967-E68571DFC5CE}"/>
              </a:ext>
            </a:extLst>
          </p:cNvPr>
          <p:cNvCxnSpPr>
            <a:cxnSpLocks noChangeShapeType="1"/>
          </p:cNvCxnSpPr>
          <p:nvPr/>
        </p:nvCxnSpPr>
        <p:spPr bwMode="auto">
          <a:xfrm flipV="1">
            <a:off x="5486400" y="280988"/>
            <a:ext cx="0" cy="56626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67592" name="TextBox 80">
            <a:extLst>
              <a:ext uri="{FF2B5EF4-FFF2-40B4-BE49-F238E27FC236}">
                <a16:creationId xmlns:a16="http://schemas.microsoft.com/office/drawing/2014/main" id="{2DE8FD97-2D6D-4144-9013-915F31AFCC15}"/>
              </a:ext>
            </a:extLst>
          </p:cNvPr>
          <p:cNvSpPr txBox="1">
            <a:spLocks noChangeArrowheads="1"/>
          </p:cNvSpPr>
          <p:nvPr/>
        </p:nvSpPr>
        <p:spPr bwMode="auto">
          <a:xfrm>
            <a:off x="8763000" y="4724400"/>
            <a:ext cx="711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Latch</a:t>
            </a:r>
          </a:p>
        </p:txBody>
      </p:sp>
      <p:sp>
        <p:nvSpPr>
          <p:cNvPr id="67593" name="TextBox 81">
            <a:extLst>
              <a:ext uri="{FF2B5EF4-FFF2-40B4-BE49-F238E27FC236}">
                <a16:creationId xmlns:a16="http://schemas.microsoft.com/office/drawing/2014/main" id="{32DDC666-2220-4C42-B8C8-55CFF66E262D}"/>
              </a:ext>
            </a:extLst>
          </p:cNvPr>
          <p:cNvSpPr txBox="1">
            <a:spLocks noChangeArrowheads="1"/>
          </p:cNvSpPr>
          <p:nvPr/>
        </p:nvSpPr>
        <p:spPr bwMode="auto">
          <a:xfrm>
            <a:off x="8769351" y="4984750"/>
            <a:ext cx="6969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Reset</a:t>
            </a:r>
          </a:p>
        </p:txBody>
      </p:sp>
      <p:sp>
        <p:nvSpPr>
          <p:cNvPr id="67594" name="TextBox 82">
            <a:extLst>
              <a:ext uri="{FF2B5EF4-FFF2-40B4-BE49-F238E27FC236}">
                <a16:creationId xmlns:a16="http://schemas.microsoft.com/office/drawing/2014/main" id="{D8292E35-9661-9541-99C0-B926A5FA0D49}"/>
              </a:ext>
            </a:extLst>
          </p:cNvPr>
          <p:cNvSpPr txBox="1">
            <a:spLocks noChangeArrowheads="1"/>
          </p:cNvSpPr>
          <p:nvPr/>
        </p:nvSpPr>
        <p:spPr bwMode="auto">
          <a:xfrm>
            <a:off x="8772526" y="5232400"/>
            <a:ext cx="479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Set</a:t>
            </a:r>
          </a:p>
        </p:txBody>
      </p:sp>
      <p:sp>
        <p:nvSpPr>
          <p:cNvPr id="67595" name="TextBox 83">
            <a:extLst>
              <a:ext uri="{FF2B5EF4-FFF2-40B4-BE49-F238E27FC236}">
                <a16:creationId xmlns:a16="http://schemas.microsoft.com/office/drawing/2014/main" id="{2CEE2F65-5EFC-3345-8EF8-A588EC308E4D}"/>
              </a:ext>
            </a:extLst>
          </p:cNvPr>
          <p:cNvSpPr txBox="1">
            <a:spLocks noChangeArrowheads="1"/>
          </p:cNvSpPr>
          <p:nvPr/>
        </p:nvSpPr>
        <p:spPr bwMode="auto">
          <a:xfrm>
            <a:off x="8763001" y="5483225"/>
            <a:ext cx="13001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Undesirable</a:t>
            </a:r>
          </a:p>
        </p:txBody>
      </p:sp>
      <p:sp>
        <p:nvSpPr>
          <p:cNvPr id="67596" name="TextBox 130">
            <a:extLst>
              <a:ext uri="{FF2B5EF4-FFF2-40B4-BE49-F238E27FC236}">
                <a16:creationId xmlns:a16="http://schemas.microsoft.com/office/drawing/2014/main" id="{F281B002-FFAD-B24D-8245-8E6C65595666}"/>
              </a:ext>
            </a:extLst>
          </p:cNvPr>
          <p:cNvSpPr txBox="1">
            <a:spLocks noChangeArrowheads="1"/>
          </p:cNvSpPr>
          <p:nvPr/>
        </p:nvSpPr>
        <p:spPr bwMode="auto">
          <a:xfrm>
            <a:off x="4195763" y="4719638"/>
            <a:ext cx="711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Latch</a:t>
            </a:r>
          </a:p>
        </p:txBody>
      </p:sp>
      <p:sp>
        <p:nvSpPr>
          <p:cNvPr id="67597" name="TextBox 131">
            <a:extLst>
              <a:ext uri="{FF2B5EF4-FFF2-40B4-BE49-F238E27FC236}">
                <a16:creationId xmlns:a16="http://schemas.microsoft.com/office/drawing/2014/main" id="{47615C14-6D87-F74F-825C-503475E17CC9}"/>
              </a:ext>
            </a:extLst>
          </p:cNvPr>
          <p:cNvSpPr txBox="1">
            <a:spLocks noChangeArrowheads="1"/>
          </p:cNvSpPr>
          <p:nvPr/>
        </p:nvSpPr>
        <p:spPr bwMode="auto">
          <a:xfrm>
            <a:off x="4202113" y="4979989"/>
            <a:ext cx="6969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Reset</a:t>
            </a:r>
          </a:p>
        </p:txBody>
      </p:sp>
      <p:sp>
        <p:nvSpPr>
          <p:cNvPr id="67598" name="TextBox 132">
            <a:extLst>
              <a:ext uri="{FF2B5EF4-FFF2-40B4-BE49-F238E27FC236}">
                <a16:creationId xmlns:a16="http://schemas.microsoft.com/office/drawing/2014/main" id="{6888E9D6-31F6-924A-98A1-94C04289561E}"/>
              </a:ext>
            </a:extLst>
          </p:cNvPr>
          <p:cNvSpPr txBox="1">
            <a:spLocks noChangeArrowheads="1"/>
          </p:cNvSpPr>
          <p:nvPr/>
        </p:nvSpPr>
        <p:spPr bwMode="auto">
          <a:xfrm>
            <a:off x="4203701" y="5227638"/>
            <a:ext cx="479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Set</a:t>
            </a:r>
          </a:p>
        </p:txBody>
      </p:sp>
      <p:sp>
        <p:nvSpPr>
          <p:cNvPr id="67599" name="TextBox 133">
            <a:extLst>
              <a:ext uri="{FF2B5EF4-FFF2-40B4-BE49-F238E27FC236}">
                <a16:creationId xmlns:a16="http://schemas.microsoft.com/office/drawing/2014/main" id="{82E01811-8D28-C24D-BD0D-3FFCB56EB2B6}"/>
              </a:ext>
            </a:extLst>
          </p:cNvPr>
          <p:cNvSpPr txBox="1">
            <a:spLocks noChangeArrowheads="1"/>
          </p:cNvSpPr>
          <p:nvPr/>
        </p:nvSpPr>
        <p:spPr bwMode="auto">
          <a:xfrm>
            <a:off x="4191001" y="5478464"/>
            <a:ext cx="13001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Undesirable</a:t>
            </a:r>
          </a:p>
        </p:txBody>
      </p:sp>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3C2FB464-6CDA-CF4A-A8B0-38BBB6F0D8CC}"/>
              </a:ext>
            </a:extLst>
          </p:cNvPr>
          <p:cNvSpPr>
            <a:spLocks noGrp="1" noChangeArrowheads="1"/>
          </p:cNvSpPr>
          <p:nvPr>
            <p:ph type="title"/>
          </p:nvPr>
        </p:nvSpPr>
        <p:spPr/>
        <p:txBody>
          <a:bodyPr/>
          <a:lstStyle/>
          <a:p>
            <a:pPr eaLnBrk="1" hangingPunct="1">
              <a:defRPr/>
            </a:pPr>
            <a:r>
              <a:rPr lang="en-US" dirty="0">
                <a:ea typeface="+mj-ea"/>
                <a:cs typeface="+mj-cs"/>
              </a:rPr>
              <a:t>Administrative Stuff</a:t>
            </a:r>
          </a:p>
        </p:txBody>
      </p:sp>
      <p:sp>
        <p:nvSpPr>
          <p:cNvPr id="6146" name="Rectangle 3">
            <a:extLst>
              <a:ext uri="{FF2B5EF4-FFF2-40B4-BE49-F238E27FC236}">
                <a16:creationId xmlns:a16="http://schemas.microsoft.com/office/drawing/2014/main" id="{3750D14F-6B28-7E4F-A57C-51698089E311}"/>
              </a:ext>
            </a:extLst>
          </p:cNvPr>
          <p:cNvSpPr>
            <a:spLocks noGrp="1" noChangeArrowheads="1"/>
          </p:cNvSpPr>
          <p:nvPr>
            <p:ph type="body" idx="1"/>
          </p:nvPr>
        </p:nvSpPr>
        <p:spPr>
          <a:xfrm>
            <a:off x="1524000" y="1219200"/>
            <a:ext cx="8305800" cy="4953000"/>
          </a:xfrm>
        </p:spPr>
        <p:txBody>
          <a:bodyPr/>
          <a:lstStyle/>
          <a:p>
            <a:pPr eaLnBrk="1" hangingPunct="1"/>
            <a:endParaRPr lang="en-US" altLang="en-US" dirty="0"/>
          </a:p>
          <a:p>
            <a:pPr eaLnBrk="1" hangingPunct="1"/>
            <a:r>
              <a:rPr lang="en-US" altLang="en-US" dirty="0"/>
              <a:t>Homework 7 is due today</a:t>
            </a:r>
          </a:p>
          <a:p>
            <a:pPr eaLnBrk="1" hangingPunct="1"/>
            <a:endParaRPr lang="en-US" altLang="en-US" dirty="0"/>
          </a:p>
          <a:p>
            <a:pPr eaLnBrk="1" hangingPunct="1"/>
            <a:endParaRPr lang="en-US" altLang="en-US" dirty="0"/>
          </a:p>
          <a:p>
            <a:pPr eaLnBrk="1" hangingPunct="1"/>
            <a:r>
              <a:rPr lang="en-US" altLang="en-US" dirty="0"/>
              <a:t>Homework 8 is due on Monday Oct 27 @ 10pm.</a:t>
            </a:r>
          </a:p>
          <a:p>
            <a:pPr eaLnBrk="1" hangingPunct="1"/>
            <a:endParaRPr lang="en-US" altLang="en-US" dirty="0"/>
          </a:p>
          <a:p>
            <a:pPr eaLnBrk="1" hangingPunct="1"/>
            <a:endParaRPr lang="en-US" altLang="en-US" dirty="0"/>
          </a:p>
          <a:p>
            <a:pPr eaLnBrk="1" hangingPunct="1"/>
            <a:endParaRPr lang="en-US" altLang="en-US" dirty="0"/>
          </a:p>
          <a:p>
            <a:pPr eaLnBrk="1" hangingPunct="1"/>
            <a:endParaRPr lang="en-US" altLang="en-US" dirty="0"/>
          </a:p>
          <a:p>
            <a:pPr eaLnBrk="1" hangingPunct="1"/>
            <a:endParaRPr lang="en-US" altLang="en-US" dirty="0">
              <a:sym typeface="Wingdings" pitchFamily="2" charset="2"/>
            </a:endParaRPr>
          </a:p>
          <a:p>
            <a:pPr eaLnBrk="1" hangingPunct="1"/>
            <a:endParaRPr lang="en-US" altLang="en-US" dirty="0"/>
          </a:p>
          <a:p>
            <a:pPr eaLnBrk="1" hangingPunct="1"/>
            <a:endParaRPr lang="en-US" altLang="en-US" dirty="0"/>
          </a:p>
          <a:p>
            <a:pPr eaLnBrk="1" hangingPunct="1"/>
            <a:endParaRPr lang="en-US" altLang="en-US" dirty="0"/>
          </a:p>
        </p:txBody>
      </p:sp>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9" name="Picture 76" descr="Screen shot 2014-03-27 at 3.33.50 PM.png">
            <a:extLst>
              <a:ext uri="{FF2B5EF4-FFF2-40B4-BE49-F238E27FC236}">
                <a16:creationId xmlns:a16="http://schemas.microsoft.com/office/drawing/2014/main" id="{18FA5AF3-68D6-1E4A-9702-BB5E4647865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19800" y="1417639"/>
            <a:ext cx="3587750" cy="247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0" name="Title 1">
            <a:extLst>
              <a:ext uri="{FF2B5EF4-FFF2-40B4-BE49-F238E27FC236}">
                <a16:creationId xmlns:a16="http://schemas.microsoft.com/office/drawing/2014/main" id="{3905FF62-5222-7245-B517-D0C5F416F047}"/>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pic>
        <p:nvPicPr>
          <p:cNvPr id="68611" name="Picture 2" descr="Screen shot 2013-10-21 at 2.59.24 PM.png">
            <a:extLst>
              <a:ext uri="{FF2B5EF4-FFF2-40B4-BE49-F238E27FC236}">
                <a16:creationId xmlns:a16="http://schemas.microsoft.com/office/drawing/2014/main" id="{7B380A19-3D2A-8442-9D4E-1A1652B42BA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1447801"/>
            <a:ext cx="4003675" cy="260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8612" name="Group 85">
            <a:extLst>
              <a:ext uri="{FF2B5EF4-FFF2-40B4-BE49-F238E27FC236}">
                <a16:creationId xmlns:a16="http://schemas.microsoft.com/office/drawing/2014/main" id="{9C54C99C-2CD4-FF48-8ADC-E5E480C781AA}"/>
              </a:ext>
            </a:extLst>
          </p:cNvPr>
          <p:cNvGrpSpPr>
            <a:grpSpLocks/>
          </p:cNvGrpSpPr>
          <p:nvPr/>
        </p:nvGrpSpPr>
        <p:grpSpPr bwMode="auto">
          <a:xfrm>
            <a:off x="6553200" y="4484689"/>
            <a:ext cx="2218474" cy="1275279"/>
            <a:chOff x="5176838" y="4213225"/>
            <a:chExt cx="2218473" cy="1275279"/>
          </a:xfrm>
        </p:grpSpPr>
        <p:sp>
          <p:nvSpPr>
            <p:cNvPr id="68651" name="Line 63">
              <a:extLst>
                <a:ext uri="{FF2B5EF4-FFF2-40B4-BE49-F238E27FC236}">
                  <a16:creationId xmlns:a16="http://schemas.microsoft.com/office/drawing/2014/main" id="{49BFB17D-5B25-084C-BBE6-73BBDFF9D805}"/>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52" name="Line 64">
              <a:extLst>
                <a:ext uri="{FF2B5EF4-FFF2-40B4-BE49-F238E27FC236}">
                  <a16:creationId xmlns:a16="http://schemas.microsoft.com/office/drawing/2014/main" id="{BBADDB7F-97FA-7345-AA04-653968754DB9}"/>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53" name="Rectangle 65">
              <a:extLst>
                <a:ext uri="{FF2B5EF4-FFF2-40B4-BE49-F238E27FC236}">
                  <a16:creationId xmlns:a16="http://schemas.microsoft.com/office/drawing/2014/main" id="{B26FC49C-0101-C844-9C0B-562137EFCBE3}"/>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8654" name="Rectangle 66">
              <a:extLst>
                <a:ext uri="{FF2B5EF4-FFF2-40B4-BE49-F238E27FC236}">
                  <a16:creationId xmlns:a16="http://schemas.microsoft.com/office/drawing/2014/main" id="{7053168B-AEF8-E04D-9680-A95F6C9A12D3}"/>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8655" name="Rectangle 67">
              <a:extLst>
                <a:ext uri="{FF2B5EF4-FFF2-40B4-BE49-F238E27FC236}">
                  <a16:creationId xmlns:a16="http://schemas.microsoft.com/office/drawing/2014/main" id="{507E0375-9F39-0A4D-8089-C10CEFC4630B}"/>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8656" name="Rectangle 68">
              <a:extLst>
                <a:ext uri="{FF2B5EF4-FFF2-40B4-BE49-F238E27FC236}">
                  <a16:creationId xmlns:a16="http://schemas.microsoft.com/office/drawing/2014/main" id="{38C1334D-D384-C743-A009-E0C234B083E9}"/>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8657" name="Rectangle 69">
              <a:extLst>
                <a:ext uri="{FF2B5EF4-FFF2-40B4-BE49-F238E27FC236}">
                  <a16:creationId xmlns:a16="http://schemas.microsoft.com/office/drawing/2014/main" id="{A13E8D69-3947-074A-951F-9670C55A389F}"/>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8658" name="Rectangle 70">
              <a:extLst>
                <a:ext uri="{FF2B5EF4-FFF2-40B4-BE49-F238E27FC236}">
                  <a16:creationId xmlns:a16="http://schemas.microsoft.com/office/drawing/2014/main" id="{563BEDCB-D57A-BE43-9449-6A315DEA73AA}"/>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8659" name="Rectangle 71">
              <a:extLst>
                <a:ext uri="{FF2B5EF4-FFF2-40B4-BE49-F238E27FC236}">
                  <a16:creationId xmlns:a16="http://schemas.microsoft.com/office/drawing/2014/main" id="{61AC9F4F-63D5-0C45-A30D-DB665DCE62DD}"/>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0" name="Rectangle 72">
              <a:extLst>
                <a:ext uri="{FF2B5EF4-FFF2-40B4-BE49-F238E27FC236}">
                  <a16:creationId xmlns:a16="http://schemas.microsoft.com/office/drawing/2014/main" id="{F7555541-2192-7245-90E5-A10CC48E6CE2}"/>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1" name="Rectangle 73">
              <a:extLst>
                <a:ext uri="{FF2B5EF4-FFF2-40B4-BE49-F238E27FC236}">
                  <a16:creationId xmlns:a16="http://schemas.microsoft.com/office/drawing/2014/main" id="{0BC06B3A-BCE0-3B45-8826-D176056E3B07}"/>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2" name="Rectangle 74">
              <a:extLst>
                <a:ext uri="{FF2B5EF4-FFF2-40B4-BE49-F238E27FC236}">
                  <a16:creationId xmlns:a16="http://schemas.microsoft.com/office/drawing/2014/main" id="{2C556470-5D84-DB4F-83A3-7BBB65E48175}"/>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63" name="Rectangle 75">
              <a:extLst>
                <a:ext uri="{FF2B5EF4-FFF2-40B4-BE49-F238E27FC236}">
                  <a16:creationId xmlns:a16="http://schemas.microsoft.com/office/drawing/2014/main" id="{9F3914F8-B42A-5943-AD19-29862E0F39AC}"/>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64" name="Rectangle 76">
              <a:extLst>
                <a:ext uri="{FF2B5EF4-FFF2-40B4-BE49-F238E27FC236}">
                  <a16:creationId xmlns:a16="http://schemas.microsoft.com/office/drawing/2014/main" id="{2451E3E1-69DF-C847-A136-217C9B2B5CDC}"/>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5" name="Rectangle 77">
              <a:extLst>
                <a:ext uri="{FF2B5EF4-FFF2-40B4-BE49-F238E27FC236}">
                  <a16:creationId xmlns:a16="http://schemas.microsoft.com/office/drawing/2014/main" id="{30993FE4-5C8C-304B-A514-D5D608C3BFCA}"/>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66" name="Rectangle 78">
              <a:extLst>
                <a:ext uri="{FF2B5EF4-FFF2-40B4-BE49-F238E27FC236}">
                  <a16:creationId xmlns:a16="http://schemas.microsoft.com/office/drawing/2014/main" id="{4B8F8A14-6D10-2944-843A-8F7CB56465CB}"/>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67" name="Rectangle 79">
              <a:extLst>
                <a:ext uri="{FF2B5EF4-FFF2-40B4-BE49-F238E27FC236}">
                  <a16:creationId xmlns:a16="http://schemas.microsoft.com/office/drawing/2014/main" id="{E455B794-FCB1-2F4D-A374-52F6F2A8B92A}"/>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8668" name="Rectangle 80">
              <a:extLst>
                <a:ext uri="{FF2B5EF4-FFF2-40B4-BE49-F238E27FC236}">
                  <a16:creationId xmlns:a16="http://schemas.microsoft.com/office/drawing/2014/main" id="{C094260A-C114-B843-8D53-E71417EA9368}"/>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9" name="Rectangle 81">
              <a:extLst>
                <a:ext uri="{FF2B5EF4-FFF2-40B4-BE49-F238E27FC236}">
                  <a16:creationId xmlns:a16="http://schemas.microsoft.com/office/drawing/2014/main" id="{E92E3750-BF8E-2246-ABE7-9BC0455D6863}"/>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70" name="Rectangle 82">
              <a:extLst>
                <a:ext uri="{FF2B5EF4-FFF2-40B4-BE49-F238E27FC236}">
                  <a16:creationId xmlns:a16="http://schemas.microsoft.com/office/drawing/2014/main" id="{FFBEA52E-B44F-264D-B939-22BB9B03BCBD}"/>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71" name="Rectangle 83">
              <a:extLst>
                <a:ext uri="{FF2B5EF4-FFF2-40B4-BE49-F238E27FC236}">
                  <a16:creationId xmlns:a16="http://schemas.microsoft.com/office/drawing/2014/main" id="{9A2606C1-F719-EB47-BD00-4D9928B5DE91}"/>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72" name="Rectangle 84">
              <a:extLst>
                <a:ext uri="{FF2B5EF4-FFF2-40B4-BE49-F238E27FC236}">
                  <a16:creationId xmlns:a16="http://schemas.microsoft.com/office/drawing/2014/main" id="{B840105C-1525-7141-A0C2-5F951147DFB8}"/>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73" name="Rectangle 85">
              <a:extLst>
                <a:ext uri="{FF2B5EF4-FFF2-40B4-BE49-F238E27FC236}">
                  <a16:creationId xmlns:a16="http://schemas.microsoft.com/office/drawing/2014/main" id="{339EDD32-E7B2-124E-AD8E-A128274E53C1}"/>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74" name="Rectangle 178">
              <a:extLst>
                <a:ext uri="{FF2B5EF4-FFF2-40B4-BE49-F238E27FC236}">
                  <a16:creationId xmlns:a16="http://schemas.microsoft.com/office/drawing/2014/main" id="{999A64F1-027E-E74E-9815-CC3770FCBA0B}"/>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grpSp>
        <p:nvGrpSpPr>
          <p:cNvPr id="68613" name="Group 86">
            <a:extLst>
              <a:ext uri="{FF2B5EF4-FFF2-40B4-BE49-F238E27FC236}">
                <a16:creationId xmlns:a16="http://schemas.microsoft.com/office/drawing/2014/main" id="{E920A580-903F-C14B-899D-8253F6ED8FB1}"/>
              </a:ext>
            </a:extLst>
          </p:cNvPr>
          <p:cNvGrpSpPr>
            <a:grpSpLocks/>
          </p:cNvGrpSpPr>
          <p:nvPr/>
        </p:nvGrpSpPr>
        <p:grpSpPr bwMode="auto">
          <a:xfrm>
            <a:off x="1905000" y="4479926"/>
            <a:ext cx="2218474" cy="1275279"/>
            <a:chOff x="5176838" y="4213225"/>
            <a:chExt cx="2218473" cy="1275279"/>
          </a:xfrm>
        </p:grpSpPr>
        <p:sp>
          <p:nvSpPr>
            <p:cNvPr id="68627" name="Line 63">
              <a:extLst>
                <a:ext uri="{FF2B5EF4-FFF2-40B4-BE49-F238E27FC236}">
                  <a16:creationId xmlns:a16="http://schemas.microsoft.com/office/drawing/2014/main" id="{3180974C-2600-194A-8726-0CB214D9B3CB}"/>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28" name="Line 64">
              <a:extLst>
                <a:ext uri="{FF2B5EF4-FFF2-40B4-BE49-F238E27FC236}">
                  <a16:creationId xmlns:a16="http://schemas.microsoft.com/office/drawing/2014/main" id="{36F30696-527E-E14F-AFF0-8DA712701FE9}"/>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29" name="Rectangle 65">
              <a:extLst>
                <a:ext uri="{FF2B5EF4-FFF2-40B4-BE49-F238E27FC236}">
                  <a16:creationId xmlns:a16="http://schemas.microsoft.com/office/drawing/2014/main" id="{A270AE19-8803-5A4F-8832-0203D7670050}"/>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8630" name="Rectangle 66">
              <a:extLst>
                <a:ext uri="{FF2B5EF4-FFF2-40B4-BE49-F238E27FC236}">
                  <a16:creationId xmlns:a16="http://schemas.microsoft.com/office/drawing/2014/main" id="{D856C2E7-FB66-D549-9DBD-C12D0C314555}"/>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8631" name="Rectangle 67">
              <a:extLst>
                <a:ext uri="{FF2B5EF4-FFF2-40B4-BE49-F238E27FC236}">
                  <a16:creationId xmlns:a16="http://schemas.microsoft.com/office/drawing/2014/main" id="{84C01813-8B68-3F43-9AB7-1C07A7A8C55D}"/>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8632" name="Rectangle 68">
              <a:extLst>
                <a:ext uri="{FF2B5EF4-FFF2-40B4-BE49-F238E27FC236}">
                  <a16:creationId xmlns:a16="http://schemas.microsoft.com/office/drawing/2014/main" id="{A769C16E-F20F-B343-B75F-48C9B9B8C2DA}"/>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8633" name="Rectangle 69">
              <a:extLst>
                <a:ext uri="{FF2B5EF4-FFF2-40B4-BE49-F238E27FC236}">
                  <a16:creationId xmlns:a16="http://schemas.microsoft.com/office/drawing/2014/main" id="{E752B3AA-41CE-1D4F-9785-D45686AABE63}"/>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8634" name="Rectangle 70">
              <a:extLst>
                <a:ext uri="{FF2B5EF4-FFF2-40B4-BE49-F238E27FC236}">
                  <a16:creationId xmlns:a16="http://schemas.microsoft.com/office/drawing/2014/main" id="{72EA20CE-E4B5-EA4E-9584-A3E7A6AB1CC0}"/>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8635" name="Rectangle 71">
              <a:extLst>
                <a:ext uri="{FF2B5EF4-FFF2-40B4-BE49-F238E27FC236}">
                  <a16:creationId xmlns:a16="http://schemas.microsoft.com/office/drawing/2014/main" id="{6F2B6479-5CC5-FC49-984E-0B08A1E88342}"/>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36" name="Rectangle 72">
              <a:extLst>
                <a:ext uri="{FF2B5EF4-FFF2-40B4-BE49-F238E27FC236}">
                  <a16:creationId xmlns:a16="http://schemas.microsoft.com/office/drawing/2014/main" id="{3CD26103-50EE-5140-BC86-6EE2B697D78B}"/>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37" name="Rectangle 73">
              <a:extLst>
                <a:ext uri="{FF2B5EF4-FFF2-40B4-BE49-F238E27FC236}">
                  <a16:creationId xmlns:a16="http://schemas.microsoft.com/office/drawing/2014/main" id="{FC5A7A03-24C6-4C42-A570-BDB309956089}"/>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38" name="Rectangle 74">
              <a:extLst>
                <a:ext uri="{FF2B5EF4-FFF2-40B4-BE49-F238E27FC236}">
                  <a16:creationId xmlns:a16="http://schemas.microsoft.com/office/drawing/2014/main" id="{F990037E-DA61-5142-8728-F81766F2703B}"/>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39" name="Rectangle 75">
              <a:extLst>
                <a:ext uri="{FF2B5EF4-FFF2-40B4-BE49-F238E27FC236}">
                  <a16:creationId xmlns:a16="http://schemas.microsoft.com/office/drawing/2014/main" id="{BA9158C8-4037-5C45-A120-0B0E15D1E120}"/>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0" name="Rectangle 76">
              <a:extLst>
                <a:ext uri="{FF2B5EF4-FFF2-40B4-BE49-F238E27FC236}">
                  <a16:creationId xmlns:a16="http://schemas.microsoft.com/office/drawing/2014/main" id="{FFE6DB1F-C7AB-4645-9399-BAAD336A088A}"/>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41" name="Rectangle 77">
              <a:extLst>
                <a:ext uri="{FF2B5EF4-FFF2-40B4-BE49-F238E27FC236}">
                  <a16:creationId xmlns:a16="http://schemas.microsoft.com/office/drawing/2014/main" id="{2BD07998-C47A-0A46-8522-C74EB48E26D5}"/>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2" name="Rectangle 78">
              <a:extLst>
                <a:ext uri="{FF2B5EF4-FFF2-40B4-BE49-F238E27FC236}">
                  <a16:creationId xmlns:a16="http://schemas.microsoft.com/office/drawing/2014/main" id="{B29065CF-B35F-7348-AF3B-87A8E8B119CC}"/>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3" name="Rectangle 79">
              <a:extLst>
                <a:ext uri="{FF2B5EF4-FFF2-40B4-BE49-F238E27FC236}">
                  <a16:creationId xmlns:a16="http://schemas.microsoft.com/office/drawing/2014/main" id="{EE5E2485-4B56-D141-A974-FD36606BC23C}"/>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8644" name="Rectangle 80">
              <a:extLst>
                <a:ext uri="{FF2B5EF4-FFF2-40B4-BE49-F238E27FC236}">
                  <a16:creationId xmlns:a16="http://schemas.microsoft.com/office/drawing/2014/main" id="{7E7DCF12-7B39-0B43-BBF8-B1F84DE4AA96}"/>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45" name="Rectangle 81">
              <a:extLst>
                <a:ext uri="{FF2B5EF4-FFF2-40B4-BE49-F238E27FC236}">
                  <a16:creationId xmlns:a16="http://schemas.microsoft.com/office/drawing/2014/main" id="{220ECB7C-5884-204E-88F3-4D86C28DAFF3}"/>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6" name="Rectangle 82">
              <a:extLst>
                <a:ext uri="{FF2B5EF4-FFF2-40B4-BE49-F238E27FC236}">
                  <a16:creationId xmlns:a16="http://schemas.microsoft.com/office/drawing/2014/main" id="{43AB9392-2A7A-3A4D-9B92-C20EE919CE78}"/>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7" name="Rectangle 83">
              <a:extLst>
                <a:ext uri="{FF2B5EF4-FFF2-40B4-BE49-F238E27FC236}">
                  <a16:creationId xmlns:a16="http://schemas.microsoft.com/office/drawing/2014/main" id="{422038C1-85B3-1444-B47E-8353983475DC}"/>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48" name="Rectangle 84">
              <a:extLst>
                <a:ext uri="{FF2B5EF4-FFF2-40B4-BE49-F238E27FC236}">
                  <a16:creationId xmlns:a16="http://schemas.microsoft.com/office/drawing/2014/main" id="{C5CC0C26-2102-5E40-982D-343EFAC25526}"/>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49" name="Rectangle 85">
              <a:extLst>
                <a:ext uri="{FF2B5EF4-FFF2-40B4-BE49-F238E27FC236}">
                  <a16:creationId xmlns:a16="http://schemas.microsoft.com/office/drawing/2014/main" id="{8C807949-8729-1A44-8A33-C86858E0E196}"/>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50" name="Rectangle 178">
              <a:extLst>
                <a:ext uri="{FF2B5EF4-FFF2-40B4-BE49-F238E27FC236}">
                  <a16:creationId xmlns:a16="http://schemas.microsoft.com/office/drawing/2014/main" id="{E2086A4D-EBFC-2142-852B-D6CF7DF6B3A0}"/>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68614" name="Title 1">
            <a:extLst>
              <a:ext uri="{FF2B5EF4-FFF2-40B4-BE49-F238E27FC236}">
                <a16:creationId xmlns:a16="http://schemas.microsoft.com/office/drawing/2014/main" id="{FCC552F3-BFB9-C843-8A4D-B7971F9456C9}"/>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8615" name="Straight Connector 75">
            <a:extLst>
              <a:ext uri="{FF2B5EF4-FFF2-40B4-BE49-F238E27FC236}">
                <a16:creationId xmlns:a16="http://schemas.microsoft.com/office/drawing/2014/main" id="{ABD70244-318D-7A44-8D69-FE7CAC183998}"/>
              </a:ext>
            </a:extLst>
          </p:cNvPr>
          <p:cNvCxnSpPr>
            <a:cxnSpLocks noChangeShapeType="1"/>
          </p:cNvCxnSpPr>
          <p:nvPr/>
        </p:nvCxnSpPr>
        <p:spPr bwMode="auto">
          <a:xfrm flipV="1">
            <a:off x="5486400" y="280988"/>
            <a:ext cx="0" cy="56626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68616" name="TextBox 80">
            <a:extLst>
              <a:ext uri="{FF2B5EF4-FFF2-40B4-BE49-F238E27FC236}">
                <a16:creationId xmlns:a16="http://schemas.microsoft.com/office/drawing/2014/main" id="{EF303371-DEA2-AA4B-8420-58CD16E58FE7}"/>
              </a:ext>
            </a:extLst>
          </p:cNvPr>
          <p:cNvSpPr txBox="1">
            <a:spLocks noChangeArrowheads="1"/>
          </p:cNvSpPr>
          <p:nvPr/>
        </p:nvSpPr>
        <p:spPr bwMode="auto">
          <a:xfrm>
            <a:off x="8763000" y="4724400"/>
            <a:ext cx="711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Latch</a:t>
            </a:r>
          </a:p>
        </p:txBody>
      </p:sp>
      <p:sp>
        <p:nvSpPr>
          <p:cNvPr id="68617" name="TextBox 81">
            <a:extLst>
              <a:ext uri="{FF2B5EF4-FFF2-40B4-BE49-F238E27FC236}">
                <a16:creationId xmlns:a16="http://schemas.microsoft.com/office/drawing/2014/main" id="{0B1B2925-4DDB-EB46-B644-516A63F43870}"/>
              </a:ext>
            </a:extLst>
          </p:cNvPr>
          <p:cNvSpPr txBox="1">
            <a:spLocks noChangeArrowheads="1"/>
          </p:cNvSpPr>
          <p:nvPr/>
        </p:nvSpPr>
        <p:spPr bwMode="auto">
          <a:xfrm>
            <a:off x="8769351" y="4984750"/>
            <a:ext cx="6969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Reset</a:t>
            </a:r>
          </a:p>
        </p:txBody>
      </p:sp>
      <p:sp>
        <p:nvSpPr>
          <p:cNvPr id="68618" name="TextBox 82">
            <a:extLst>
              <a:ext uri="{FF2B5EF4-FFF2-40B4-BE49-F238E27FC236}">
                <a16:creationId xmlns:a16="http://schemas.microsoft.com/office/drawing/2014/main" id="{33130E9A-C4F2-F741-A3FA-8D4CF3B4827F}"/>
              </a:ext>
            </a:extLst>
          </p:cNvPr>
          <p:cNvSpPr txBox="1">
            <a:spLocks noChangeArrowheads="1"/>
          </p:cNvSpPr>
          <p:nvPr/>
        </p:nvSpPr>
        <p:spPr bwMode="auto">
          <a:xfrm>
            <a:off x="8772526" y="5232400"/>
            <a:ext cx="479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Set</a:t>
            </a:r>
          </a:p>
        </p:txBody>
      </p:sp>
      <p:sp>
        <p:nvSpPr>
          <p:cNvPr id="68619" name="TextBox 83">
            <a:extLst>
              <a:ext uri="{FF2B5EF4-FFF2-40B4-BE49-F238E27FC236}">
                <a16:creationId xmlns:a16="http://schemas.microsoft.com/office/drawing/2014/main" id="{FB276288-F952-2148-B260-6C41E2A5E72E}"/>
              </a:ext>
            </a:extLst>
          </p:cNvPr>
          <p:cNvSpPr txBox="1">
            <a:spLocks noChangeArrowheads="1"/>
          </p:cNvSpPr>
          <p:nvPr/>
        </p:nvSpPr>
        <p:spPr bwMode="auto">
          <a:xfrm>
            <a:off x="8763001" y="5483225"/>
            <a:ext cx="13001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Undesirable</a:t>
            </a:r>
          </a:p>
        </p:txBody>
      </p:sp>
      <p:sp>
        <p:nvSpPr>
          <p:cNvPr id="68620" name="TextBox 130">
            <a:extLst>
              <a:ext uri="{FF2B5EF4-FFF2-40B4-BE49-F238E27FC236}">
                <a16:creationId xmlns:a16="http://schemas.microsoft.com/office/drawing/2014/main" id="{C62E2163-6DB7-364A-8CD1-93E39C58BF8E}"/>
              </a:ext>
            </a:extLst>
          </p:cNvPr>
          <p:cNvSpPr txBox="1">
            <a:spLocks noChangeArrowheads="1"/>
          </p:cNvSpPr>
          <p:nvPr/>
        </p:nvSpPr>
        <p:spPr bwMode="auto">
          <a:xfrm>
            <a:off x="4195763" y="4719638"/>
            <a:ext cx="711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Latch</a:t>
            </a:r>
          </a:p>
        </p:txBody>
      </p:sp>
      <p:sp>
        <p:nvSpPr>
          <p:cNvPr id="68621" name="TextBox 131">
            <a:extLst>
              <a:ext uri="{FF2B5EF4-FFF2-40B4-BE49-F238E27FC236}">
                <a16:creationId xmlns:a16="http://schemas.microsoft.com/office/drawing/2014/main" id="{3A8A589D-9007-644E-BB2C-40BD5D844AF5}"/>
              </a:ext>
            </a:extLst>
          </p:cNvPr>
          <p:cNvSpPr txBox="1">
            <a:spLocks noChangeArrowheads="1"/>
          </p:cNvSpPr>
          <p:nvPr/>
        </p:nvSpPr>
        <p:spPr bwMode="auto">
          <a:xfrm>
            <a:off x="4202113" y="4979989"/>
            <a:ext cx="6969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Reset</a:t>
            </a:r>
          </a:p>
        </p:txBody>
      </p:sp>
      <p:sp>
        <p:nvSpPr>
          <p:cNvPr id="68622" name="TextBox 132">
            <a:extLst>
              <a:ext uri="{FF2B5EF4-FFF2-40B4-BE49-F238E27FC236}">
                <a16:creationId xmlns:a16="http://schemas.microsoft.com/office/drawing/2014/main" id="{B596D3AB-AD8E-654E-8979-0B7D80985E9F}"/>
              </a:ext>
            </a:extLst>
          </p:cNvPr>
          <p:cNvSpPr txBox="1">
            <a:spLocks noChangeArrowheads="1"/>
          </p:cNvSpPr>
          <p:nvPr/>
        </p:nvSpPr>
        <p:spPr bwMode="auto">
          <a:xfrm>
            <a:off x="4203701" y="5227638"/>
            <a:ext cx="479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Set</a:t>
            </a:r>
          </a:p>
        </p:txBody>
      </p:sp>
      <p:sp>
        <p:nvSpPr>
          <p:cNvPr id="68623" name="TextBox 133">
            <a:extLst>
              <a:ext uri="{FF2B5EF4-FFF2-40B4-BE49-F238E27FC236}">
                <a16:creationId xmlns:a16="http://schemas.microsoft.com/office/drawing/2014/main" id="{8DC963F7-A80C-C445-91E1-DA79007B3603}"/>
              </a:ext>
            </a:extLst>
          </p:cNvPr>
          <p:cNvSpPr txBox="1">
            <a:spLocks noChangeArrowheads="1"/>
          </p:cNvSpPr>
          <p:nvPr/>
        </p:nvSpPr>
        <p:spPr bwMode="auto">
          <a:xfrm>
            <a:off x="4191001" y="5478464"/>
            <a:ext cx="13001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Undesirable</a:t>
            </a:r>
          </a:p>
        </p:txBody>
      </p:sp>
      <p:sp>
        <p:nvSpPr>
          <p:cNvPr id="68624" name="TextBox 77">
            <a:extLst>
              <a:ext uri="{FF2B5EF4-FFF2-40B4-BE49-F238E27FC236}">
                <a16:creationId xmlns:a16="http://schemas.microsoft.com/office/drawing/2014/main" id="{69758774-7754-8A49-B067-DE6ED8F4BF3B}"/>
              </a:ext>
            </a:extLst>
          </p:cNvPr>
          <p:cNvSpPr txBox="1">
            <a:spLocks noChangeArrowheads="1"/>
          </p:cNvSpPr>
          <p:nvPr/>
        </p:nvSpPr>
        <p:spPr bwMode="auto">
          <a:xfrm>
            <a:off x="1447800" y="6042025"/>
            <a:ext cx="805338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The two characteristic tables are the same </a:t>
            </a:r>
          </a:p>
          <a:p>
            <a:pPr algn="ctr">
              <a:spcBef>
                <a:spcPct val="0"/>
              </a:spcBef>
              <a:buFontTx/>
              <a:buNone/>
            </a:pPr>
            <a:r>
              <a:rPr lang="en-US" altLang="en-US" b="0">
                <a:solidFill>
                  <a:srgbClr val="FF0000"/>
                </a:solidFill>
                <a:latin typeface="Times" pitchFamily="2" charset="0"/>
              </a:rPr>
              <a:t>(except for the last row, which is the undesirable configuration).</a:t>
            </a:r>
          </a:p>
        </p:txBody>
      </p:sp>
      <p:sp>
        <p:nvSpPr>
          <p:cNvPr id="68625" name="Rectangle 9">
            <a:extLst>
              <a:ext uri="{FF2B5EF4-FFF2-40B4-BE49-F238E27FC236}">
                <a16:creationId xmlns:a16="http://schemas.microsoft.com/office/drawing/2014/main" id="{8C7B5487-02E6-B34B-8629-E3DB8E380F0D}"/>
              </a:ext>
            </a:extLst>
          </p:cNvPr>
          <p:cNvSpPr>
            <a:spLocks noChangeArrowheads="1"/>
          </p:cNvSpPr>
          <p:nvPr/>
        </p:nvSpPr>
        <p:spPr bwMode="auto">
          <a:xfrm>
            <a:off x="2757488" y="5529263"/>
            <a:ext cx="546100" cy="220662"/>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8626" name="Rectangle 9">
            <a:extLst>
              <a:ext uri="{FF2B5EF4-FFF2-40B4-BE49-F238E27FC236}">
                <a16:creationId xmlns:a16="http://schemas.microsoft.com/office/drawing/2014/main" id="{731C0ACB-FD01-9245-A71F-895014E8B779}"/>
              </a:ext>
            </a:extLst>
          </p:cNvPr>
          <p:cNvSpPr>
            <a:spLocks noChangeArrowheads="1"/>
          </p:cNvSpPr>
          <p:nvPr/>
        </p:nvSpPr>
        <p:spPr bwMode="auto">
          <a:xfrm>
            <a:off x="7389813" y="5534026"/>
            <a:ext cx="546100" cy="219075"/>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3">
            <a:extLst>
              <a:ext uri="{FF2B5EF4-FFF2-40B4-BE49-F238E27FC236}">
                <a16:creationId xmlns:a16="http://schemas.microsoft.com/office/drawing/2014/main" id="{81EB91F0-9B63-FB45-84E5-47E7B9DDAF0E}"/>
              </a:ext>
            </a:extLst>
          </p:cNvPr>
          <p:cNvSpPr>
            <a:spLocks noGrp="1" noChangeArrowheads="1"/>
          </p:cNvSpPr>
          <p:nvPr>
            <p:ph type="body" idx="1"/>
          </p:nvPr>
        </p:nvSpPr>
        <p:spPr>
          <a:xfrm>
            <a:off x="1524000" y="1219200"/>
            <a:ext cx="8305800" cy="5334000"/>
          </a:xfrm>
        </p:spPr>
        <p:txBody>
          <a:bodyPr/>
          <a:lstStyle/>
          <a:p>
            <a:pPr eaLnBrk="1" hangingPunct="1"/>
            <a:endParaRPr lang="en-US" altLang="en-US"/>
          </a:p>
          <a:p>
            <a:pPr eaLnBrk="1" hangingPunct="1"/>
            <a:r>
              <a:rPr lang="en-US" altLang="en-US"/>
              <a:t>The basic latch with NAND gates also suffers form oscillation problems, similar to the basic latch implemented with NOR gates.</a:t>
            </a:r>
          </a:p>
          <a:p>
            <a:pPr eaLnBrk="1" hangingPunct="1"/>
            <a:endParaRPr lang="en-US" altLang="en-US"/>
          </a:p>
          <a:p>
            <a:pPr eaLnBrk="1" hangingPunct="1"/>
            <a:endParaRPr lang="en-US" altLang="en-US"/>
          </a:p>
          <a:p>
            <a:pPr eaLnBrk="1" hangingPunct="1"/>
            <a:r>
              <a:rPr lang="en-US" altLang="en-US"/>
              <a:t>Try to do this analysis on your own.</a:t>
            </a:r>
          </a:p>
        </p:txBody>
      </p:sp>
      <p:sp>
        <p:nvSpPr>
          <p:cNvPr id="5" name="Rectangle 2">
            <a:extLst>
              <a:ext uri="{FF2B5EF4-FFF2-40B4-BE49-F238E27FC236}">
                <a16:creationId xmlns:a16="http://schemas.microsoft.com/office/drawing/2014/main" id="{28542F95-7061-014A-BFF1-EE6DB621B310}"/>
              </a:ext>
            </a:extLst>
          </p:cNvPr>
          <p:cNvSpPr>
            <a:spLocks noGrp="1" noChangeArrowheads="1"/>
          </p:cNvSpPr>
          <p:nvPr>
            <p:ph type="title"/>
          </p:nvPr>
        </p:nvSpPr>
        <p:spPr>
          <a:xfrm>
            <a:off x="919163" y="9525"/>
            <a:ext cx="9144000" cy="685800"/>
          </a:xfrm>
        </p:spPr>
        <p:txBody>
          <a:bodyPr/>
          <a:lstStyle/>
          <a:p>
            <a:pPr eaLnBrk="1" hangingPunct="1">
              <a:defRPr/>
            </a:pPr>
            <a:r>
              <a:rPr lang="en-US" dirty="0">
                <a:ea typeface="+mj-ea"/>
                <a:cs typeface="+mj-cs"/>
              </a:rPr>
              <a:t>Oscillations and Undesirable States</a:t>
            </a: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3">
            <a:extLst>
              <a:ext uri="{FF2B5EF4-FFF2-40B4-BE49-F238E27FC236}">
                <a16:creationId xmlns:a16="http://schemas.microsoft.com/office/drawing/2014/main" id="{CE9C16D5-90D9-B14F-9B1D-B1447D9C119C}"/>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Gated SR Latch</a:t>
            </a: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E4E6ACFE-EDAF-A045-9882-5BBA6F52CBD8}"/>
              </a:ext>
            </a:extLst>
          </p:cNvPr>
          <p:cNvSpPr>
            <a:spLocks noGrp="1" noChangeArrowheads="1"/>
          </p:cNvSpPr>
          <p:nvPr>
            <p:ph type="title"/>
          </p:nvPr>
        </p:nvSpPr>
        <p:spPr/>
        <p:txBody>
          <a:bodyPr/>
          <a:lstStyle/>
          <a:p>
            <a:pPr eaLnBrk="1" hangingPunct="1">
              <a:defRPr/>
            </a:pPr>
            <a:r>
              <a:rPr lang="en-US" dirty="0">
                <a:ea typeface="+mj-ea"/>
                <a:cs typeface="+mj-cs"/>
              </a:rPr>
              <a:t>Motivation</a:t>
            </a:r>
          </a:p>
        </p:txBody>
      </p:sp>
      <p:sp>
        <p:nvSpPr>
          <p:cNvPr id="71682" name="Rectangle 3">
            <a:extLst>
              <a:ext uri="{FF2B5EF4-FFF2-40B4-BE49-F238E27FC236}">
                <a16:creationId xmlns:a16="http://schemas.microsoft.com/office/drawing/2014/main" id="{8EAEF7CB-C105-0744-AFD5-CA99CA7CDCDB}"/>
              </a:ext>
            </a:extLst>
          </p:cNvPr>
          <p:cNvSpPr>
            <a:spLocks noGrp="1" noChangeArrowheads="1"/>
          </p:cNvSpPr>
          <p:nvPr>
            <p:ph type="body" idx="1"/>
          </p:nvPr>
        </p:nvSpPr>
        <p:spPr>
          <a:xfrm>
            <a:off x="1524000" y="1219200"/>
            <a:ext cx="8305800" cy="4953000"/>
          </a:xfrm>
        </p:spPr>
        <p:txBody>
          <a:bodyPr/>
          <a:lstStyle/>
          <a:p>
            <a:pPr eaLnBrk="1" hangingPunct="1"/>
            <a:r>
              <a:rPr lang="en-US" altLang="en-US"/>
              <a:t>The basic latch changes its state when the input signals change</a:t>
            </a:r>
          </a:p>
          <a:p>
            <a:pPr eaLnBrk="1" hangingPunct="1"/>
            <a:endParaRPr lang="en-US" altLang="en-US"/>
          </a:p>
          <a:p>
            <a:pPr eaLnBrk="1" hangingPunct="1"/>
            <a:r>
              <a:rPr lang="en-US" altLang="en-US"/>
              <a:t>It is hard to control when these input signals will change and thus it is hard to know when the latch may change its state.</a:t>
            </a:r>
          </a:p>
          <a:p>
            <a:pPr eaLnBrk="1" hangingPunct="1"/>
            <a:endParaRPr lang="en-US" altLang="en-US"/>
          </a:p>
          <a:p>
            <a:pPr eaLnBrk="1" hangingPunct="1"/>
            <a:r>
              <a:rPr lang="en-US" altLang="en-US"/>
              <a:t>We want to have something like an Enable input.</a:t>
            </a:r>
          </a:p>
          <a:p>
            <a:pPr eaLnBrk="1" hangingPunct="1"/>
            <a:endParaRPr lang="en-US" altLang="en-US"/>
          </a:p>
          <a:p>
            <a:pPr eaLnBrk="1" hangingPunct="1"/>
            <a:r>
              <a:rPr lang="en-US" altLang="en-US"/>
              <a:t>In this case it is called the “Clock” input because it is desirable for the state changes to be synchronized.</a:t>
            </a:r>
          </a:p>
          <a:p>
            <a:pPr eaLnBrk="1" hangingPunct="1"/>
            <a:endParaRPr lang="en-US" altLang="en-US"/>
          </a:p>
          <a:p>
            <a:pPr eaLnBrk="1" hangingPunct="1"/>
            <a:endParaRPr lang="en-US" altLang="en-US"/>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extBox 125">
            <a:extLst>
              <a:ext uri="{FF2B5EF4-FFF2-40B4-BE49-F238E27FC236}">
                <a16:creationId xmlns:a16="http://schemas.microsoft.com/office/drawing/2014/main" id="{446CA347-21D6-2941-8EE6-C5DA47A0ECDF}"/>
              </a:ext>
            </a:extLst>
          </p:cNvPr>
          <p:cNvSpPr txBox="1">
            <a:spLocks noChangeArrowheads="1"/>
          </p:cNvSpPr>
          <p:nvPr/>
        </p:nvSpPr>
        <p:spPr bwMode="auto">
          <a:xfrm>
            <a:off x="7515226"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 from the textbook ]</a:t>
            </a:r>
          </a:p>
        </p:txBody>
      </p:sp>
      <p:sp>
        <p:nvSpPr>
          <p:cNvPr id="72706" name="Title 1">
            <a:extLst>
              <a:ext uri="{FF2B5EF4-FFF2-40B4-BE49-F238E27FC236}">
                <a16:creationId xmlns:a16="http://schemas.microsoft.com/office/drawing/2014/main" id="{F27EAEAA-C54A-2C4F-9D2E-E4B2B090069C}"/>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dirty="0"/>
              <a:t>Circuit Diagram for the </a:t>
            </a:r>
            <a:r>
              <a:rPr lang="en-US" altLang="en-US" sz="3200" dirty="0">
                <a:solidFill>
                  <a:srgbClr val="FF0000"/>
                </a:solidFill>
              </a:rPr>
              <a:t>Gated</a:t>
            </a:r>
            <a:r>
              <a:rPr lang="en-US" altLang="en-US" sz="3200" dirty="0"/>
              <a:t> SR Latch</a:t>
            </a:r>
          </a:p>
        </p:txBody>
      </p:sp>
      <p:grpSp>
        <p:nvGrpSpPr>
          <p:cNvPr id="72707" name="Group 1">
            <a:extLst>
              <a:ext uri="{FF2B5EF4-FFF2-40B4-BE49-F238E27FC236}">
                <a16:creationId xmlns:a16="http://schemas.microsoft.com/office/drawing/2014/main" id="{FABD9C7E-1F91-4E47-A97F-B802204F24EA}"/>
              </a:ext>
            </a:extLst>
          </p:cNvPr>
          <p:cNvGrpSpPr>
            <a:grpSpLocks/>
          </p:cNvGrpSpPr>
          <p:nvPr/>
        </p:nvGrpSpPr>
        <p:grpSpPr bwMode="auto">
          <a:xfrm>
            <a:off x="2514600" y="2057401"/>
            <a:ext cx="6324600" cy="3051175"/>
            <a:chOff x="1600200" y="2057400"/>
            <a:chExt cx="6324600" cy="3051175"/>
          </a:xfrm>
        </p:grpSpPr>
        <p:pic>
          <p:nvPicPr>
            <p:cNvPr id="72708" name="Picture 1" descr="Screen shot 2013-10-21 at 1.11.22 PM.png">
              <a:extLst>
                <a:ext uri="{FF2B5EF4-FFF2-40B4-BE49-F238E27FC236}">
                  <a16:creationId xmlns:a16="http://schemas.microsoft.com/office/drawing/2014/main" id="{504860E4-D2FE-784C-ABCB-4E3701958CC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057400"/>
              <a:ext cx="6324600"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9" name="Rectangle 4">
              <a:extLst>
                <a:ext uri="{FF2B5EF4-FFF2-40B4-BE49-F238E27FC236}">
                  <a16:creationId xmlns:a16="http://schemas.microsoft.com/office/drawing/2014/main" id="{FCB9F762-D7C6-2A44-A127-046DB4B996F5}"/>
                </a:ext>
              </a:extLst>
            </p:cNvPr>
            <p:cNvSpPr>
              <a:spLocks noChangeArrowheads="1"/>
            </p:cNvSpPr>
            <p:nvPr/>
          </p:nvSpPr>
          <p:spPr bwMode="auto">
            <a:xfrm>
              <a:off x="4267200" y="22533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2710" name="Rectangle 5">
              <a:extLst>
                <a:ext uri="{FF2B5EF4-FFF2-40B4-BE49-F238E27FC236}">
                  <a16:creationId xmlns:a16="http://schemas.microsoft.com/office/drawing/2014/main" id="{1FA25000-48BE-FA4B-A6B1-B4982EC8048B}"/>
                </a:ext>
              </a:extLst>
            </p:cNvPr>
            <p:cNvSpPr>
              <a:spLocks noChangeArrowheads="1"/>
            </p:cNvSpPr>
            <p:nvPr/>
          </p:nvSpPr>
          <p:spPr bwMode="auto">
            <a:xfrm>
              <a:off x="4191000" y="4724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29" name="Group 5">
            <a:extLst>
              <a:ext uri="{FF2B5EF4-FFF2-40B4-BE49-F238E27FC236}">
                <a16:creationId xmlns:a16="http://schemas.microsoft.com/office/drawing/2014/main" id="{50D71639-4456-344B-BAFC-287FD763E9CA}"/>
              </a:ext>
            </a:extLst>
          </p:cNvPr>
          <p:cNvGrpSpPr>
            <a:grpSpLocks/>
          </p:cNvGrpSpPr>
          <p:nvPr/>
        </p:nvGrpSpPr>
        <p:grpSpPr bwMode="auto">
          <a:xfrm>
            <a:off x="2514600" y="2057401"/>
            <a:ext cx="6324600" cy="3051175"/>
            <a:chOff x="1600200" y="2057400"/>
            <a:chExt cx="6324600" cy="3051175"/>
          </a:xfrm>
        </p:grpSpPr>
        <p:pic>
          <p:nvPicPr>
            <p:cNvPr id="73733" name="Picture 1" descr="Screen shot 2013-10-21 at 1.11.22 PM.png">
              <a:extLst>
                <a:ext uri="{FF2B5EF4-FFF2-40B4-BE49-F238E27FC236}">
                  <a16:creationId xmlns:a16="http://schemas.microsoft.com/office/drawing/2014/main" id="{12A585C3-9D0B-E448-A46A-3C46AFE31A3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057400"/>
              <a:ext cx="6324600"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4" name="Rectangle 7">
              <a:extLst>
                <a:ext uri="{FF2B5EF4-FFF2-40B4-BE49-F238E27FC236}">
                  <a16:creationId xmlns:a16="http://schemas.microsoft.com/office/drawing/2014/main" id="{52AD4387-9659-DA43-B132-0DEFE0BFBBAD}"/>
                </a:ext>
              </a:extLst>
            </p:cNvPr>
            <p:cNvSpPr>
              <a:spLocks noChangeArrowheads="1"/>
            </p:cNvSpPr>
            <p:nvPr/>
          </p:nvSpPr>
          <p:spPr bwMode="auto">
            <a:xfrm>
              <a:off x="4267200" y="22533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3735" name="Rectangle 8">
              <a:extLst>
                <a:ext uri="{FF2B5EF4-FFF2-40B4-BE49-F238E27FC236}">
                  <a16:creationId xmlns:a16="http://schemas.microsoft.com/office/drawing/2014/main" id="{C69FA4C1-B61A-9B46-BED0-B0A63F97971B}"/>
                </a:ext>
              </a:extLst>
            </p:cNvPr>
            <p:cNvSpPr>
              <a:spLocks noChangeArrowheads="1"/>
            </p:cNvSpPr>
            <p:nvPr/>
          </p:nvSpPr>
          <p:spPr bwMode="auto">
            <a:xfrm>
              <a:off x="4191000" y="4724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73730" name="Title 1">
            <a:extLst>
              <a:ext uri="{FF2B5EF4-FFF2-40B4-BE49-F238E27FC236}">
                <a16:creationId xmlns:a16="http://schemas.microsoft.com/office/drawing/2014/main" id="{B4510DB5-7997-6341-AA57-A895FAD94804}"/>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SR Latch</a:t>
            </a:r>
          </a:p>
        </p:txBody>
      </p:sp>
      <p:sp>
        <p:nvSpPr>
          <p:cNvPr id="73731" name="Rectangle 1">
            <a:extLst>
              <a:ext uri="{FF2B5EF4-FFF2-40B4-BE49-F238E27FC236}">
                <a16:creationId xmlns:a16="http://schemas.microsoft.com/office/drawing/2014/main" id="{FF47B563-CFFD-1745-9A38-83D0CF36E081}"/>
              </a:ext>
            </a:extLst>
          </p:cNvPr>
          <p:cNvSpPr>
            <a:spLocks noChangeArrowheads="1"/>
          </p:cNvSpPr>
          <p:nvPr/>
        </p:nvSpPr>
        <p:spPr bwMode="auto">
          <a:xfrm>
            <a:off x="3276600" y="1905000"/>
            <a:ext cx="1828800" cy="3505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3732" name="TextBox 2">
            <a:extLst>
              <a:ext uri="{FF2B5EF4-FFF2-40B4-BE49-F238E27FC236}">
                <a16:creationId xmlns:a16="http://schemas.microsoft.com/office/drawing/2014/main" id="{9CB839D8-C1A6-D14F-B611-185BD7C673A5}"/>
              </a:ext>
            </a:extLst>
          </p:cNvPr>
          <p:cNvSpPr txBox="1">
            <a:spLocks noChangeArrowheads="1"/>
          </p:cNvSpPr>
          <p:nvPr/>
        </p:nvSpPr>
        <p:spPr bwMode="auto">
          <a:xfrm>
            <a:off x="3124200" y="5715001"/>
            <a:ext cx="240322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This is the “gate” </a:t>
            </a:r>
          </a:p>
          <a:p>
            <a:pPr>
              <a:spcBef>
                <a:spcPct val="0"/>
              </a:spcBef>
              <a:buFontTx/>
              <a:buNone/>
            </a:pPr>
            <a:r>
              <a:rPr lang="en-US" altLang="en-US" b="0">
                <a:solidFill>
                  <a:srgbClr val="FF0000"/>
                </a:solidFill>
                <a:latin typeface="Times" pitchFamily="2" charset="0"/>
              </a:rPr>
              <a:t>of the gated latch</a:t>
            </a: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3" name="Group 5">
            <a:extLst>
              <a:ext uri="{FF2B5EF4-FFF2-40B4-BE49-F238E27FC236}">
                <a16:creationId xmlns:a16="http://schemas.microsoft.com/office/drawing/2014/main" id="{16A623C8-C645-8747-874F-D2BF55C49808}"/>
              </a:ext>
            </a:extLst>
          </p:cNvPr>
          <p:cNvGrpSpPr>
            <a:grpSpLocks/>
          </p:cNvGrpSpPr>
          <p:nvPr/>
        </p:nvGrpSpPr>
        <p:grpSpPr bwMode="auto">
          <a:xfrm>
            <a:off x="2514600" y="2057401"/>
            <a:ext cx="6324600" cy="3051175"/>
            <a:chOff x="1600200" y="2057400"/>
            <a:chExt cx="6324600" cy="3051175"/>
          </a:xfrm>
        </p:grpSpPr>
        <p:pic>
          <p:nvPicPr>
            <p:cNvPr id="74757" name="Picture 1" descr="Screen shot 2013-10-21 at 1.11.22 PM.png">
              <a:extLst>
                <a:ext uri="{FF2B5EF4-FFF2-40B4-BE49-F238E27FC236}">
                  <a16:creationId xmlns:a16="http://schemas.microsoft.com/office/drawing/2014/main" id="{C648A439-056F-FC45-BAB9-F8B66FBF500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057400"/>
              <a:ext cx="6324600"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8" name="Rectangle 7">
              <a:extLst>
                <a:ext uri="{FF2B5EF4-FFF2-40B4-BE49-F238E27FC236}">
                  <a16:creationId xmlns:a16="http://schemas.microsoft.com/office/drawing/2014/main" id="{D4FAE470-F1C6-E341-B51C-B54AFE99077D}"/>
                </a:ext>
              </a:extLst>
            </p:cNvPr>
            <p:cNvSpPr>
              <a:spLocks noChangeArrowheads="1"/>
            </p:cNvSpPr>
            <p:nvPr/>
          </p:nvSpPr>
          <p:spPr bwMode="auto">
            <a:xfrm>
              <a:off x="4267200" y="22533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4759" name="Rectangle 8">
              <a:extLst>
                <a:ext uri="{FF2B5EF4-FFF2-40B4-BE49-F238E27FC236}">
                  <a16:creationId xmlns:a16="http://schemas.microsoft.com/office/drawing/2014/main" id="{F23EC48D-EA96-D048-8D7A-598DC579FC9D}"/>
                </a:ext>
              </a:extLst>
            </p:cNvPr>
            <p:cNvSpPr>
              <a:spLocks noChangeArrowheads="1"/>
            </p:cNvSpPr>
            <p:nvPr/>
          </p:nvSpPr>
          <p:spPr bwMode="auto">
            <a:xfrm>
              <a:off x="4191000" y="4724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74754" name="Title 1">
            <a:extLst>
              <a:ext uri="{FF2B5EF4-FFF2-40B4-BE49-F238E27FC236}">
                <a16:creationId xmlns:a16="http://schemas.microsoft.com/office/drawing/2014/main" id="{FEA854E8-9DC8-6A46-B748-D33A7E60932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SR Latch</a:t>
            </a:r>
          </a:p>
        </p:txBody>
      </p:sp>
      <p:sp>
        <p:nvSpPr>
          <p:cNvPr id="74755" name="Rectangle 1">
            <a:extLst>
              <a:ext uri="{FF2B5EF4-FFF2-40B4-BE49-F238E27FC236}">
                <a16:creationId xmlns:a16="http://schemas.microsoft.com/office/drawing/2014/main" id="{AB960389-DDFE-B548-A266-AC4799D13CA6}"/>
              </a:ext>
            </a:extLst>
          </p:cNvPr>
          <p:cNvSpPr>
            <a:spLocks noChangeArrowheads="1"/>
          </p:cNvSpPr>
          <p:nvPr/>
        </p:nvSpPr>
        <p:spPr bwMode="auto">
          <a:xfrm>
            <a:off x="5594350" y="1905000"/>
            <a:ext cx="1828800" cy="3505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4756" name="TextBox 2">
            <a:extLst>
              <a:ext uri="{FF2B5EF4-FFF2-40B4-BE49-F238E27FC236}">
                <a16:creationId xmlns:a16="http://schemas.microsoft.com/office/drawing/2014/main" id="{67C487AA-9418-0A43-AA99-71E6450C25EB}"/>
              </a:ext>
            </a:extLst>
          </p:cNvPr>
          <p:cNvSpPr txBox="1">
            <a:spLocks noChangeArrowheads="1"/>
          </p:cNvSpPr>
          <p:nvPr/>
        </p:nvSpPr>
        <p:spPr bwMode="auto">
          <a:xfrm>
            <a:off x="5441950" y="5715001"/>
            <a:ext cx="25923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This is the “snake” </a:t>
            </a:r>
          </a:p>
          <a:p>
            <a:pPr>
              <a:spcBef>
                <a:spcPct val="0"/>
              </a:spcBef>
              <a:buFontTx/>
              <a:buNone/>
            </a:pPr>
            <a:r>
              <a:rPr lang="en-US" altLang="en-US" b="0">
                <a:solidFill>
                  <a:srgbClr val="FF0000"/>
                </a:solidFill>
                <a:latin typeface="Times" pitchFamily="2" charset="0"/>
              </a:rPr>
              <a:t>of the gated latch</a:t>
            </a:r>
          </a:p>
        </p:txBody>
      </p:sp>
    </p:spTree>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7" name="Group 5">
            <a:extLst>
              <a:ext uri="{FF2B5EF4-FFF2-40B4-BE49-F238E27FC236}">
                <a16:creationId xmlns:a16="http://schemas.microsoft.com/office/drawing/2014/main" id="{652869F7-49AD-6E41-8D46-B3D9DCFFB646}"/>
              </a:ext>
            </a:extLst>
          </p:cNvPr>
          <p:cNvGrpSpPr>
            <a:grpSpLocks/>
          </p:cNvGrpSpPr>
          <p:nvPr/>
        </p:nvGrpSpPr>
        <p:grpSpPr bwMode="auto">
          <a:xfrm>
            <a:off x="2514600" y="2057401"/>
            <a:ext cx="6324600" cy="3051175"/>
            <a:chOff x="1600200" y="2057400"/>
            <a:chExt cx="6324600" cy="3051175"/>
          </a:xfrm>
        </p:grpSpPr>
        <p:pic>
          <p:nvPicPr>
            <p:cNvPr id="75781" name="Picture 1" descr="Screen shot 2013-10-21 at 1.11.22 PM.png">
              <a:extLst>
                <a:ext uri="{FF2B5EF4-FFF2-40B4-BE49-F238E27FC236}">
                  <a16:creationId xmlns:a16="http://schemas.microsoft.com/office/drawing/2014/main" id="{B68C2B12-0358-DC45-8E59-B3C7EB37F7D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057400"/>
              <a:ext cx="6324600"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2" name="Rectangle 7">
              <a:extLst>
                <a:ext uri="{FF2B5EF4-FFF2-40B4-BE49-F238E27FC236}">
                  <a16:creationId xmlns:a16="http://schemas.microsoft.com/office/drawing/2014/main" id="{77C89E76-5A67-E94C-919C-4046DA158135}"/>
                </a:ext>
              </a:extLst>
            </p:cNvPr>
            <p:cNvSpPr>
              <a:spLocks noChangeArrowheads="1"/>
            </p:cNvSpPr>
            <p:nvPr/>
          </p:nvSpPr>
          <p:spPr bwMode="auto">
            <a:xfrm>
              <a:off x="4267200" y="22533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5783" name="Rectangle 8">
              <a:extLst>
                <a:ext uri="{FF2B5EF4-FFF2-40B4-BE49-F238E27FC236}">
                  <a16:creationId xmlns:a16="http://schemas.microsoft.com/office/drawing/2014/main" id="{9E1EEA37-ED02-F649-8763-46A4501DAD94}"/>
                </a:ext>
              </a:extLst>
            </p:cNvPr>
            <p:cNvSpPr>
              <a:spLocks noChangeArrowheads="1"/>
            </p:cNvSpPr>
            <p:nvPr/>
          </p:nvSpPr>
          <p:spPr bwMode="auto">
            <a:xfrm>
              <a:off x="4191000" y="4724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75778" name="Title 1">
            <a:extLst>
              <a:ext uri="{FF2B5EF4-FFF2-40B4-BE49-F238E27FC236}">
                <a16:creationId xmlns:a16="http://schemas.microsoft.com/office/drawing/2014/main" id="{1C2D0070-E318-844E-9452-7857E74DAF8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SR Latch</a:t>
            </a:r>
          </a:p>
        </p:txBody>
      </p:sp>
      <p:sp>
        <p:nvSpPr>
          <p:cNvPr id="75779" name="Rectangle 4">
            <a:extLst>
              <a:ext uri="{FF2B5EF4-FFF2-40B4-BE49-F238E27FC236}">
                <a16:creationId xmlns:a16="http://schemas.microsoft.com/office/drawing/2014/main" id="{D4061EA4-16B8-0C45-AD79-CC3C62636C52}"/>
              </a:ext>
            </a:extLst>
          </p:cNvPr>
          <p:cNvSpPr>
            <a:spLocks noChangeArrowheads="1"/>
          </p:cNvSpPr>
          <p:nvPr/>
        </p:nvSpPr>
        <p:spPr bwMode="auto">
          <a:xfrm>
            <a:off x="8229600" y="2514600"/>
            <a:ext cx="609600" cy="2362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5780" name="TextBox 5">
            <a:extLst>
              <a:ext uri="{FF2B5EF4-FFF2-40B4-BE49-F238E27FC236}">
                <a16:creationId xmlns:a16="http://schemas.microsoft.com/office/drawing/2014/main" id="{C546C176-B213-8447-B1E6-44F981DB204E}"/>
              </a:ext>
            </a:extLst>
          </p:cNvPr>
          <p:cNvSpPr txBox="1">
            <a:spLocks noChangeArrowheads="1"/>
          </p:cNvSpPr>
          <p:nvPr/>
        </p:nvSpPr>
        <p:spPr bwMode="auto">
          <a:xfrm>
            <a:off x="7469188" y="5334000"/>
            <a:ext cx="22098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outputs are complements of </a:t>
            </a:r>
          </a:p>
          <a:p>
            <a:pPr>
              <a:spcBef>
                <a:spcPct val="0"/>
              </a:spcBef>
              <a:buFontTx/>
              <a:buNone/>
            </a:pPr>
            <a:r>
              <a:rPr lang="en-US" altLang="en-US" b="0">
                <a:solidFill>
                  <a:srgbClr val="FF0000"/>
                </a:solidFill>
                <a:latin typeface="Times" pitchFamily="2" charset="0"/>
              </a:rPr>
              <a:t>each other</a:t>
            </a: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1" name="Picture 3" descr="Screen shot 2013-10-21 at 1.11.30 PM.png">
            <a:extLst>
              <a:ext uri="{FF2B5EF4-FFF2-40B4-BE49-F238E27FC236}">
                <a16:creationId xmlns:a16="http://schemas.microsoft.com/office/drawing/2014/main" id="{BC2F33E6-D7A4-E347-8DA0-8BD8DDFC1A6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19788" y="2057401"/>
            <a:ext cx="41148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2" name="TextBox 125">
            <a:extLst>
              <a:ext uri="{FF2B5EF4-FFF2-40B4-BE49-F238E27FC236}">
                <a16:creationId xmlns:a16="http://schemas.microsoft.com/office/drawing/2014/main" id="{627792E2-012E-3E4E-9E18-084423E51AD2}"/>
              </a:ext>
            </a:extLst>
          </p:cNvPr>
          <p:cNvSpPr txBox="1">
            <a:spLocks noChangeArrowheads="1"/>
          </p:cNvSpPr>
          <p:nvPr/>
        </p:nvSpPr>
        <p:spPr bwMode="auto">
          <a:xfrm>
            <a:off x="7366000" y="6477001"/>
            <a:ext cx="2692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5.5a-b from the textbook ]</a:t>
            </a:r>
          </a:p>
        </p:txBody>
      </p:sp>
      <p:sp>
        <p:nvSpPr>
          <p:cNvPr id="76803" name="Title 1">
            <a:extLst>
              <a:ext uri="{FF2B5EF4-FFF2-40B4-BE49-F238E27FC236}">
                <a16:creationId xmlns:a16="http://schemas.microsoft.com/office/drawing/2014/main" id="{85BC36A3-6A21-F846-AF20-DB7C7229EC44}"/>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SR Latch</a:t>
            </a:r>
          </a:p>
        </p:txBody>
      </p:sp>
      <p:grpSp>
        <p:nvGrpSpPr>
          <p:cNvPr id="76804" name="Group 1">
            <a:extLst>
              <a:ext uri="{FF2B5EF4-FFF2-40B4-BE49-F238E27FC236}">
                <a16:creationId xmlns:a16="http://schemas.microsoft.com/office/drawing/2014/main" id="{C08F5633-C540-1844-AF4F-174890B0E288}"/>
              </a:ext>
            </a:extLst>
          </p:cNvPr>
          <p:cNvGrpSpPr>
            <a:grpSpLocks/>
          </p:cNvGrpSpPr>
          <p:nvPr/>
        </p:nvGrpSpPr>
        <p:grpSpPr bwMode="auto">
          <a:xfrm>
            <a:off x="990601" y="2286001"/>
            <a:ext cx="4695825" cy="2265363"/>
            <a:chOff x="76200" y="2286000"/>
            <a:chExt cx="4695825" cy="2265363"/>
          </a:xfrm>
        </p:grpSpPr>
        <p:pic>
          <p:nvPicPr>
            <p:cNvPr id="76805" name="Picture 1" descr="Screen shot 2013-10-21 at 1.11.22 PM.png">
              <a:extLst>
                <a:ext uri="{FF2B5EF4-FFF2-40B4-BE49-F238E27FC236}">
                  <a16:creationId xmlns:a16="http://schemas.microsoft.com/office/drawing/2014/main" id="{63AC2217-256A-D94C-B259-224B9CDBCCA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22860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6" name="Rectangle 5">
              <a:extLst>
                <a:ext uri="{FF2B5EF4-FFF2-40B4-BE49-F238E27FC236}">
                  <a16:creationId xmlns:a16="http://schemas.microsoft.com/office/drawing/2014/main" id="{B5122C83-DF99-AB45-AC13-10123A7403E9}"/>
                </a:ext>
              </a:extLst>
            </p:cNvPr>
            <p:cNvSpPr>
              <a:spLocks noChangeArrowheads="1"/>
            </p:cNvSpPr>
            <p:nvPr/>
          </p:nvSpPr>
          <p:spPr bwMode="auto">
            <a:xfrm>
              <a:off x="19812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6807" name="Rectangle 6">
              <a:extLst>
                <a:ext uri="{FF2B5EF4-FFF2-40B4-BE49-F238E27FC236}">
                  <a16:creationId xmlns:a16="http://schemas.microsoft.com/office/drawing/2014/main" id="{FABDAE15-AB66-614E-A8A2-A897F9EBE588}"/>
                </a:ext>
              </a:extLst>
            </p:cNvPr>
            <p:cNvSpPr>
              <a:spLocks noChangeArrowheads="1"/>
            </p:cNvSpPr>
            <p:nvPr/>
          </p:nvSpPr>
          <p:spPr bwMode="auto">
            <a:xfrm>
              <a:off x="1981200" y="423454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5" name="Group 12">
            <a:extLst>
              <a:ext uri="{FF2B5EF4-FFF2-40B4-BE49-F238E27FC236}">
                <a16:creationId xmlns:a16="http://schemas.microsoft.com/office/drawing/2014/main" id="{E4E5F4DF-F943-A849-A305-9EC01ED0F876}"/>
              </a:ext>
            </a:extLst>
          </p:cNvPr>
          <p:cNvGrpSpPr>
            <a:grpSpLocks/>
          </p:cNvGrpSpPr>
          <p:nvPr/>
        </p:nvGrpSpPr>
        <p:grpSpPr bwMode="auto">
          <a:xfrm>
            <a:off x="990601" y="2286001"/>
            <a:ext cx="4695825" cy="2265363"/>
            <a:chOff x="76200" y="2286000"/>
            <a:chExt cx="4695825" cy="2265363"/>
          </a:xfrm>
        </p:grpSpPr>
        <p:pic>
          <p:nvPicPr>
            <p:cNvPr id="77836" name="Picture 1" descr="Screen shot 2013-10-21 at 1.11.22 PM.png">
              <a:extLst>
                <a:ext uri="{FF2B5EF4-FFF2-40B4-BE49-F238E27FC236}">
                  <a16:creationId xmlns:a16="http://schemas.microsoft.com/office/drawing/2014/main" id="{EBA165F6-4A66-CC49-BFBE-FB860475B51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7" name="Rectangle 14">
              <a:extLst>
                <a:ext uri="{FF2B5EF4-FFF2-40B4-BE49-F238E27FC236}">
                  <a16:creationId xmlns:a16="http://schemas.microsoft.com/office/drawing/2014/main" id="{1EB7F372-9493-6545-915D-7C6236AB141E}"/>
                </a:ext>
              </a:extLst>
            </p:cNvPr>
            <p:cNvSpPr>
              <a:spLocks noChangeArrowheads="1"/>
            </p:cNvSpPr>
            <p:nvPr/>
          </p:nvSpPr>
          <p:spPr bwMode="auto">
            <a:xfrm>
              <a:off x="19812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7838" name="Rectangle 15">
              <a:extLst>
                <a:ext uri="{FF2B5EF4-FFF2-40B4-BE49-F238E27FC236}">
                  <a16:creationId xmlns:a16="http://schemas.microsoft.com/office/drawing/2014/main" id="{FDDED3DD-7EAB-014A-B2F1-238D89E96A53}"/>
                </a:ext>
              </a:extLst>
            </p:cNvPr>
            <p:cNvSpPr>
              <a:spLocks noChangeArrowheads="1"/>
            </p:cNvSpPr>
            <p:nvPr/>
          </p:nvSpPr>
          <p:spPr bwMode="auto">
            <a:xfrm>
              <a:off x="1981200" y="423454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pic>
        <p:nvPicPr>
          <p:cNvPr id="77826" name="Picture 3" descr="Screen shot 2013-10-21 at 1.11.30 PM.png">
            <a:extLst>
              <a:ext uri="{FF2B5EF4-FFF2-40B4-BE49-F238E27FC236}">
                <a16:creationId xmlns:a16="http://schemas.microsoft.com/office/drawing/2014/main" id="{19C0CEFF-7022-0D40-AEB7-503691F6645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19788" y="2057401"/>
            <a:ext cx="41148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7" name="TextBox 125">
            <a:extLst>
              <a:ext uri="{FF2B5EF4-FFF2-40B4-BE49-F238E27FC236}">
                <a16:creationId xmlns:a16="http://schemas.microsoft.com/office/drawing/2014/main" id="{853FA56B-23FE-6B41-BCBA-58F273555071}"/>
              </a:ext>
            </a:extLst>
          </p:cNvPr>
          <p:cNvSpPr txBox="1">
            <a:spLocks noChangeArrowheads="1"/>
          </p:cNvSpPr>
          <p:nvPr/>
        </p:nvSpPr>
        <p:spPr bwMode="auto">
          <a:xfrm>
            <a:off x="7366000" y="6477001"/>
            <a:ext cx="2692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5.5a-b from the textbook ]</a:t>
            </a:r>
          </a:p>
        </p:txBody>
      </p:sp>
      <p:sp>
        <p:nvSpPr>
          <p:cNvPr id="77828" name="Title 1">
            <a:extLst>
              <a:ext uri="{FF2B5EF4-FFF2-40B4-BE49-F238E27FC236}">
                <a16:creationId xmlns:a16="http://schemas.microsoft.com/office/drawing/2014/main" id="{EB783A08-6407-B849-93CE-17FF15AF6B86}"/>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SR Latch</a:t>
            </a:r>
          </a:p>
        </p:txBody>
      </p:sp>
      <p:sp>
        <p:nvSpPr>
          <p:cNvPr id="77829" name="TextBox 1">
            <a:extLst>
              <a:ext uri="{FF2B5EF4-FFF2-40B4-BE49-F238E27FC236}">
                <a16:creationId xmlns:a16="http://schemas.microsoft.com/office/drawing/2014/main" id="{A166A1D6-FEE5-8341-B9E8-78CB510F39CC}"/>
              </a:ext>
            </a:extLst>
          </p:cNvPr>
          <p:cNvSpPr txBox="1">
            <a:spLocks noChangeArrowheads="1"/>
          </p:cNvSpPr>
          <p:nvPr/>
        </p:nvSpPr>
        <p:spPr bwMode="auto">
          <a:xfrm>
            <a:off x="1447800" y="303688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77830" name="TextBox 5">
            <a:extLst>
              <a:ext uri="{FF2B5EF4-FFF2-40B4-BE49-F238E27FC236}">
                <a16:creationId xmlns:a16="http://schemas.microsoft.com/office/drawing/2014/main" id="{3B013413-908E-EA44-9F94-5F3B997211FF}"/>
              </a:ext>
            </a:extLst>
          </p:cNvPr>
          <p:cNvSpPr txBox="1">
            <a:spLocks noChangeArrowheads="1"/>
          </p:cNvSpPr>
          <p:nvPr/>
        </p:nvSpPr>
        <p:spPr bwMode="auto">
          <a:xfrm>
            <a:off x="3200400" y="231775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77831" name="TextBox 6">
            <a:extLst>
              <a:ext uri="{FF2B5EF4-FFF2-40B4-BE49-F238E27FC236}">
                <a16:creationId xmlns:a16="http://schemas.microsoft.com/office/drawing/2014/main" id="{606DD06B-F412-9548-A33A-F64B2A5A9BC0}"/>
              </a:ext>
            </a:extLst>
          </p:cNvPr>
          <p:cNvSpPr txBox="1">
            <a:spLocks noChangeArrowheads="1"/>
          </p:cNvSpPr>
          <p:nvPr/>
        </p:nvSpPr>
        <p:spPr bwMode="auto">
          <a:xfrm>
            <a:off x="3211514" y="41529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77832" name="TextBox 1">
            <a:extLst>
              <a:ext uri="{FF2B5EF4-FFF2-40B4-BE49-F238E27FC236}">
                <a16:creationId xmlns:a16="http://schemas.microsoft.com/office/drawing/2014/main" id="{330241B1-1C0B-A341-B630-A28FD0DD9708}"/>
              </a:ext>
            </a:extLst>
          </p:cNvPr>
          <p:cNvSpPr txBox="1">
            <a:spLocks noChangeArrowheads="1"/>
          </p:cNvSpPr>
          <p:nvPr/>
        </p:nvSpPr>
        <p:spPr bwMode="auto">
          <a:xfrm>
            <a:off x="1592264" y="5410201"/>
            <a:ext cx="814228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When Clk = 0 this circuit holds the previous output values,</a:t>
            </a:r>
          </a:p>
          <a:p>
            <a:pPr algn="ctr">
              <a:spcBef>
                <a:spcPct val="0"/>
              </a:spcBef>
              <a:buFontTx/>
              <a:buNone/>
            </a:pPr>
            <a:r>
              <a:rPr lang="en-US" altLang="en-US" b="0">
                <a:solidFill>
                  <a:srgbClr val="FF0000"/>
                </a:solidFill>
                <a:latin typeface="Times" pitchFamily="2" charset="0"/>
              </a:rPr>
              <a:t>regardless of the current inputs S and R because S’ and R’ are 0. </a:t>
            </a:r>
          </a:p>
        </p:txBody>
      </p:sp>
      <p:sp>
        <p:nvSpPr>
          <p:cNvPr id="77833" name="Rectangle 9">
            <a:extLst>
              <a:ext uri="{FF2B5EF4-FFF2-40B4-BE49-F238E27FC236}">
                <a16:creationId xmlns:a16="http://schemas.microsoft.com/office/drawing/2014/main" id="{D5FC0CF1-F8EE-1D4B-B3B8-C40BB209B2F5}"/>
              </a:ext>
            </a:extLst>
          </p:cNvPr>
          <p:cNvSpPr>
            <a:spLocks noChangeArrowheads="1"/>
          </p:cNvSpPr>
          <p:nvPr/>
        </p:nvSpPr>
        <p:spPr bwMode="auto">
          <a:xfrm>
            <a:off x="6246814" y="2709864"/>
            <a:ext cx="371475" cy="33813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7834" name="Rectangle 10">
            <a:extLst>
              <a:ext uri="{FF2B5EF4-FFF2-40B4-BE49-F238E27FC236}">
                <a16:creationId xmlns:a16="http://schemas.microsoft.com/office/drawing/2014/main" id="{2EC7AC74-5AE1-0449-972E-914336BA3A43}"/>
              </a:ext>
            </a:extLst>
          </p:cNvPr>
          <p:cNvSpPr>
            <a:spLocks noChangeArrowheads="1"/>
          </p:cNvSpPr>
          <p:nvPr/>
        </p:nvSpPr>
        <p:spPr bwMode="auto">
          <a:xfrm>
            <a:off x="28956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7835" name="Rectangle 11">
            <a:extLst>
              <a:ext uri="{FF2B5EF4-FFF2-40B4-BE49-F238E27FC236}">
                <a16:creationId xmlns:a16="http://schemas.microsoft.com/office/drawing/2014/main" id="{816DCB8B-F3AB-C440-8E9B-CC9F8891A307}"/>
              </a:ext>
            </a:extLst>
          </p:cNvPr>
          <p:cNvSpPr>
            <a:spLocks noChangeArrowheads="1"/>
          </p:cNvSpPr>
          <p:nvPr/>
        </p:nvSpPr>
        <p:spPr bwMode="auto">
          <a:xfrm>
            <a:off x="2895600" y="423386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Rectangle 3">
            <a:extLst>
              <a:ext uri="{FF2B5EF4-FFF2-40B4-BE49-F238E27FC236}">
                <a16:creationId xmlns:a16="http://schemas.microsoft.com/office/drawing/2014/main" id="{84955C89-782B-9546-9CCB-A09149B88E7C}"/>
              </a:ext>
            </a:extLst>
          </p:cNvPr>
          <p:cNvSpPr>
            <a:spLocks noChangeArrowheads="1"/>
          </p:cNvSpPr>
          <p:nvPr/>
        </p:nvSpPr>
        <p:spPr bwMode="auto">
          <a:xfrm>
            <a:off x="914400" y="2209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Quick Review</a:t>
            </a:r>
          </a:p>
        </p:txBody>
      </p:sp>
    </p:spTree>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49" name="Group 10">
            <a:extLst>
              <a:ext uri="{FF2B5EF4-FFF2-40B4-BE49-F238E27FC236}">
                <a16:creationId xmlns:a16="http://schemas.microsoft.com/office/drawing/2014/main" id="{0FC5FDE9-22B3-BD47-9983-38BFCABEB85C}"/>
              </a:ext>
            </a:extLst>
          </p:cNvPr>
          <p:cNvGrpSpPr>
            <a:grpSpLocks/>
          </p:cNvGrpSpPr>
          <p:nvPr/>
        </p:nvGrpSpPr>
        <p:grpSpPr bwMode="auto">
          <a:xfrm>
            <a:off x="990601" y="2286001"/>
            <a:ext cx="4695825" cy="2265363"/>
            <a:chOff x="76200" y="2286000"/>
            <a:chExt cx="4695825" cy="2265363"/>
          </a:xfrm>
        </p:grpSpPr>
        <p:pic>
          <p:nvPicPr>
            <p:cNvPr id="78858" name="Picture 1" descr="Screen shot 2013-10-21 at 1.11.22 PM.png">
              <a:extLst>
                <a:ext uri="{FF2B5EF4-FFF2-40B4-BE49-F238E27FC236}">
                  <a16:creationId xmlns:a16="http://schemas.microsoft.com/office/drawing/2014/main" id="{9056257E-2059-F34E-9A0F-F78AD914AB0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9" name="Rectangle 12">
              <a:extLst>
                <a:ext uri="{FF2B5EF4-FFF2-40B4-BE49-F238E27FC236}">
                  <a16:creationId xmlns:a16="http://schemas.microsoft.com/office/drawing/2014/main" id="{5516935D-7CA3-0C45-890B-FB3EE5E2D1A3}"/>
                </a:ext>
              </a:extLst>
            </p:cNvPr>
            <p:cNvSpPr>
              <a:spLocks noChangeArrowheads="1"/>
            </p:cNvSpPr>
            <p:nvPr/>
          </p:nvSpPr>
          <p:spPr bwMode="auto">
            <a:xfrm>
              <a:off x="19812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8860" name="Rectangle 13">
              <a:extLst>
                <a:ext uri="{FF2B5EF4-FFF2-40B4-BE49-F238E27FC236}">
                  <a16:creationId xmlns:a16="http://schemas.microsoft.com/office/drawing/2014/main" id="{04959C21-DBB0-634A-B6DD-2363E6320841}"/>
                </a:ext>
              </a:extLst>
            </p:cNvPr>
            <p:cNvSpPr>
              <a:spLocks noChangeArrowheads="1"/>
            </p:cNvSpPr>
            <p:nvPr/>
          </p:nvSpPr>
          <p:spPr bwMode="auto">
            <a:xfrm>
              <a:off x="1981200" y="423454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pic>
        <p:nvPicPr>
          <p:cNvPr id="78850" name="Picture 3" descr="Screen shot 2013-10-21 at 1.11.30 PM.png">
            <a:extLst>
              <a:ext uri="{FF2B5EF4-FFF2-40B4-BE49-F238E27FC236}">
                <a16:creationId xmlns:a16="http://schemas.microsoft.com/office/drawing/2014/main" id="{A273F90C-A278-DA47-A05C-812801DD5C7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19788" y="2057401"/>
            <a:ext cx="41148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1" name="TextBox 125">
            <a:extLst>
              <a:ext uri="{FF2B5EF4-FFF2-40B4-BE49-F238E27FC236}">
                <a16:creationId xmlns:a16="http://schemas.microsoft.com/office/drawing/2014/main" id="{1713A588-FA0F-5C4A-8F2E-90EEE55263E3}"/>
              </a:ext>
            </a:extLst>
          </p:cNvPr>
          <p:cNvSpPr txBox="1">
            <a:spLocks noChangeArrowheads="1"/>
          </p:cNvSpPr>
          <p:nvPr/>
        </p:nvSpPr>
        <p:spPr bwMode="auto">
          <a:xfrm>
            <a:off x="7366000" y="6477001"/>
            <a:ext cx="2692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5.5a-b from the textbook ]</a:t>
            </a:r>
          </a:p>
        </p:txBody>
      </p:sp>
      <p:sp>
        <p:nvSpPr>
          <p:cNvPr id="78852" name="Title 1">
            <a:extLst>
              <a:ext uri="{FF2B5EF4-FFF2-40B4-BE49-F238E27FC236}">
                <a16:creationId xmlns:a16="http://schemas.microsoft.com/office/drawing/2014/main" id="{7D914218-3398-7849-A9CD-A4B177B4EF66}"/>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SR Latch</a:t>
            </a:r>
          </a:p>
        </p:txBody>
      </p:sp>
      <p:sp>
        <p:nvSpPr>
          <p:cNvPr id="78853" name="TextBox 1">
            <a:extLst>
              <a:ext uri="{FF2B5EF4-FFF2-40B4-BE49-F238E27FC236}">
                <a16:creationId xmlns:a16="http://schemas.microsoft.com/office/drawing/2014/main" id="{E4921ACD-5C70-9D49-A755-9AFF72EF8572}"/>
              </a:ext>
            </a:extLst>
          </p:cNvPr>
          <p:cNvSpPr txBox="1">
            <a:spLocks noChangeArrowheads="1"/>
          </p:cNvSpPr>
          <p:nvPr/>
        </p:nvSpPr>
        <p:spPr bwMode="auto">
          <a:xfrm>
            <a:off x="1447800" y="303688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78854" name="TextBox 1">
            <a:extLst>
              <a:ext uri="{FF2B5EF4-FFF2-40B4-BE49-F238E27FC236}">
                <a16:creationId xmlns:a16="http://schemas.microsoft.com/office/drawing/2014/main" id="{FBED7BD2-015B-B241-B0BD-CE97E6D5E6D8}"/>
              </a:ext>
            </a:extLst>
          </p:cNvPr>
          <p:cNvSpPr txBox="1">
            <a:spLocks noChangeArrowheads="1"/>
          </p:cNvSpPr>
          <p:nvPr/>
        </p:nvSpPr>
        <p:spPr bwMode="auto">
          <a:xfrm>
            <a:off x="2374900" y="5410201"/>
            <a:ext cx="6578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When Clk = 1 this circuit behaves like a basic latch.</a:t>
            </a:r>
          </a:p>
        </p:txBody>
      </p:sp>
      <p:sp>
        <p:nvSpPr>
          <p:cNvPr id="78855" name="Rectangle 9">
            <a:extLst>
              <a:ext uri="{FF2B5EF4-FFF2-40B4-BE49-F238E27FC236}">
                <a16:creationId xmlns:a16="http://schemas.microsoft.com/office/drawing/2014/main" id="{3F6EDA68-6B49-4442-84C4-C944F839F50C}"/>
              </a:ext>
            </a:extLst>
          </p:cNvPr>
          <p:cNvSpPr>
            <a:spLocks noChangeArrowheads="1"/>
          </p:cNvSpPr>
          <p:nvPr/>
        </p:nvSpPr>
        <p:spPr bwMode="auto">
          <a:xfrm>
            <a:off x="6246814" y="3124201"/>
            <a:ext cx="371475" cy="1490663"/>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8856" name="TextBox 5">
            <a:extLst>
              <a:ext uri="{FF2B5EF4-FFF2-40B4-BE49-F238E27FC236}">
                <a16:creationId xmlns:a16="http://schemas.microsoft.com/office/drawing/2014/main" id="{BF5AE37D-A854-FF40-8C0A-9DCFE94BCC8D}"/>
              </a:ext>
            </a:extLst>
          </p:cNvPr>
          <p:cNvSpPr txBox="1">
            <a:spLocks noChangeArrowheads="1"/>
          </p:cNvSpPr>
          <p:nvPr/>
        </p:nvSpPr>
        <p:spPr bwMode="auto">
          <a:xfrm>
            <a:off x="3173414" y="2317751"/>
            <a:ext cx="4079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R</a:t>
            </a:r>
          </a:p>
        </p:txBody>
      </p:sp>
      <p:sp>
        <p:nvSpPr>
          <p:cNvPr id="78857" name="TextBox 6">
            <a:extLst>
              <a:ext uri="{FF2B5EF4-FFF2-40B4-BE49-F238E27FC236}">
                <a16:creationId xmlns:a16="http://schemas.microsoft.com/office/drawing/2014/main" id="{F0FA6CF6-A784-154D-A539-69B109E2B876}"/>
              </a:ext>
            </a:extLst>
          </p:cNvPr>
          <p:cNvSpPr txBox="1">
            <a:spLocks noChangeArrowheads="1"/>
          </p:cNvSpPr>
          <p:nvPr/>
        </p:nvSpPr>
        <p:spPr bwMode="auto">
          <a:xfrm>
            <a:off x="3184525" y="4152901"/>
            <a:ext cx="357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S</a:t>
            </a:r>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3" name="Group 11">
            <a:extLst>
              <a:ext uri="{FF2B5EF4-FFF2-40B4-BE49-F238E27FC236}">
                <a16:creationId xmlns:a16="http://schemas.microsoft.com/office/drawing/2014/main" id="{0C32BBB0-1B27-8743-AA0B-C87C7E03AC89}"/>
              </a:ext>
            </a:extLst>
          </p:cNvPr>
          <p:cNvGrpSpPr>
            <a:grpSpLocks/>
          </p:cNvGrpSpPr>
          <p:nvPr/>
        </p:nvGrpSpPr>
        <p:grpSpPr bwMode="auto">
          <a:xfrm>
            <a:off x="990601" y="2286001"/>
            <a:ext cx="4695825" cy="2265363"/>
            <a:chOff x="76200" y="2286000"/>
            <a:chExt cx="4695825" cy="2265363"/>
          </a:xfrm>
        </p:grpSpPr>
        <p:pic>
          <p:nvPicPr>
            <p:cNvPr id="79883" name="Picture 1" descr="Screen shot 2013-10-21 at 1.11.22 PM.png">
              <a:extLst>
                <a:ext uri="{FF2B5EF4-FFF2-40B4-BE49-F238E27FC236}">
                  <a16:creationId xmlns:a16="http://schemas.microsoft.com/office/drawing/2014/main" id="{2BA2A882-CFF5-E64B-84CF-600E3C66764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84" name="Rectangle 13">
              <a:extLst>
                <a:ext uri="{FF2B5EF4-FFF2-40B4-BE49-F238E27FC236}">
                  <a16:creationId xmlns:a16="http://schemas.microsoft.com/office/drawing/2014/main" id="{74B6164C-5ABD-1A4E-8483-04634077ED1B}"/>
                </a:ext>
              </a:extLst>
            </p:cNvPr>
            <p:cNvSpPr>
              <a:spLocks noChangeArrowheads="1"/>
            </p:cNvSpPr>
            <p:nvPr/>
          </p:nvSpPr>
          <p:spPr bwMode="auto">
            <a:xfrm>
              <a:off x="19812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885" name="Rectangle 14">
              <a:extLst>
                <a:ext uri="{FF2B5EF4-FFF2-40B4-BE49-F238E27FC236}">
                  <a16:creationId xmlns:a16="http://schemas.microsoft.com/office/drawing/2014/main" id="{8DB8796E-7C6F-8D4A-8C75-506DE5CFA9DD}"/>
                </a:ext>
              </a:extLst>
            </p:cNvPr>
            <p:cNvSpPr>
              <a:spLocks noChangeArrowheads="1"/>
            </p:cNvSpPr>
            <p:nvPr/>
          </p:nvSpPr>
          <p:spPr bwMode="auto">
            <a:xfrm>
              <a:off x="1981200" y="423454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pic>
        <p:nvPicPr>
          <p:cNvPr id="79874" name="Picture 3" descr="Screen shot 2013-10-21 at 1.11.30 PM.png">
            <a:extLst>
              <a:ext uri="{FF2B5EF4-FFF2-40B4-BE49-F238E27FC236}">
                <a16:creationId xmlns:a16="http://schemas.microsoft.com/office/drawing/2014/main" id="{6E6609FD-8DD3-2C47-B9D8-CD0CFD962AB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19788" y="2057401"/>
            <a:ext cx="41148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5" name="TextBox 125">
            <a:extLst>
              <a:ext uri="{FF2B5EF4-FFF2-40B4-BE49-F238E27FC236}">
                <a16:creationId xmlns:a16="http://schemas.microsoft.com/office/drawing/2014/main" id="{2AECDBD6-DB62-AD4B-8677-E835C3145984}"/>
              </a:ext>
            </a:extLst>
          </p:cNvPr>
          <p:cNvSpPr txBox="1">
            <a:spLocks noChangeArrowheads="1"/>
          </p:cNvSpPr>
          <p:nvPr/>
        </p:nvSpPr>
        <p:spPr bwMode="auto">
          <a:xfrm>
            <a:off x="7366000" y="6477001"/>
            <a:ext cx="2692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5.5a-b from the textbook ]</a:t>
            </a:r>
          </a:p>
        </p:txBody>
      </p:sp>
      <p:sp>
        <p:nvSpPr>
          <p:cNvPr id="79876" name="Title 1">
            <a:extLst>
              <a:ext uri="{FF2B5EF4-FFF2-40B4-BE49-F238E27FC236}">
                <a16:creationId xmlns:a16="http://schemas.microsoft.com/office/drawing/2014/main" id="{5AF0B543-3BAF-E54F-9560-78044C048D46}"/>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SR Latch</a:t>
            </a:r>
          </a:p>
        </p:txBody>
      </p:sp>
      <p:sp>
        <p:nvSpPr>
          <p:cNvPr id="79877" name="TextBox 1">
            <a:extLst>
              <a:ext uri="{FF2B5EF4-FFF2-40B4-BE49-F238E27FC236}">
                <a16:creationId xmlns:a16="http://schemas.microsoft.com/office/drawing/2014/main" id="{B9CFEFD0-FC76-4D46-B02C-FA4F7F29BF96}"/>
              </a:ext>
            </a:extLst>
          </p:cNvPr>
          <p:cNvSpPr txBox="1">
            <a:spLocks noChangeArrowheads="1"/>
          </p:cNvSpPr>
          <p:nvPr/>
        </p:nvSpPr>
        <p:spPr bwMode="auto">
          <a:xfrm>
            <a:off x="1447800" y="303688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79878" name="TextBox 5">
            <a:extLst>
              <a:ext uri="{FF2B5EF4-FFF2-40B4-BE49-F238E27FC236}">
                <a16:creationId xmlns:a16="http://schemas.microsoft.com/office/drawing/2014/main" id="{A0A0B971-0140-524C-8155-1F879BE77044}"/>
              </a:ext>
            </a:extLst>
          </p:cNvPr>
          <p:cNvSpPr txBox="1">
            <a:spLocks noChangeArrowheads="1"/>
          </p:cNvSpPr>
          <p:nvPr/>
        </p:nvSpPr>
        <p:spPr bwMode="auto">
          <a:xfrm>
            <a:off x="3173414" y="2317751"/>
            <a:ext cx="4079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R</a:t>
            </a:r>
          </a:p>
        </p:txBody>
      </p:sp>
      <p:sp>
        <p:nvSpPr>
          <p:cNvPr id="79879" name="TextBox 6">
            <a:extLst>
              <a:ext uri="{FF2B5EF4-FFF2-40B4-BE49-F238E27FC236}">
                <a16:creationId xmlns:a16="http://schemas.microsoft.com/office/drawing/2014/main" id="{70544109-C9AA-1D43-9E22-0544641D651E}"/>
              </a:ext>
            </a:extLst>
          </p:cNvPr>
          <p:cNvSpPr txBox="1">
            <a:spLocks noChangeArrowheads="1"/>
          </p:cNvSpPr>
          <p:nvPr/>
        </p:nvSpPr>
        <p:spPr bwMode="auto">
          <a:xfrm>
            <a:off x="3184525" y="4152901"/>
            <a:ext cx="357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S</a:t>
            </a:r>
          </a:p>
        </p:txBody>
      </p:sp>
      <p:sp>
        <p:nvSpPr>
          <p:cNvPr id="79880" name="TextBox 1">
            <a:extLst>
              <a:ext uri="{FF2B5EF4-FFF2-40B4-BE49-F238E27FC236}">
                <a16:creationId xmlns:a16="http://schemas.microsoft.com/office/drawing/2014/main" id="{B2097D9F-BF50-6E49-9D22-661FD9A23571}"/>
              </a:ext>
            </a:extLst>
          </p:cNvPr>
          <p:cNvSpPr txBox="1">
            <a:spLocks noChangeArrowheads="1"/>
          </p:cNvSpPr>
          <p:nvPr/>
        </p:nvSpPr>
        <p:spPr bwMode="auto">
          <a:xfrm>
            <a:off x="2374900" y="5410201"/>
            <a:ext cx="6578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When Clk = 1 this circuit behaves like a basic latch.</a:t>
            </a:r>
          </a:p>
          <a:p>
            <a:pPr algn="ctr">
              <a:spcBef>
                <a:spcPct val="0"/>
              </a:spcBef>
              <a:buFontTx/>
              <a:buNone/>
            </a:pPr>
            <a:r>
              <a:rPr lang="en-US" altLang="en-US" b="0">
                <a:solidFill>
                  <a:srgbClr val="FF0000"/>
                </a:solidFill>
                <a:latin typeface="Times" pitchFamily="2" charset="0"/>
              </a:rPr>
              <a:t>As if this part in gray were not even there.</a:t>
            </a:r>
          </a:p>
        </p:txBody>
      </p:sp>
      <p:sp>
        <p:nvSpPr>
          <p:cNvPr id="79881" name="Rectangle 9">
            <a:extLst>
              <a:ext uri="{FF2B5EF4-FFF2-40B4-BE49-F238E27FC236}">
                <a16:creationId xmlns:a16="http://schemas.microsoft.com/office/drawing/2014/main" id="{D57963ED-207D-E04C-A3E4-3789661EAF4D}"/>
              </a:ext>
            </a:extLst>
          </p:cNvPr>
          <p:cNvSpPr>
            <a:spLocks noChangeArrowheads="1"/>
          </p:cNvSpPr>
          <p:nvPr/>
        </p:nvSpPr>
        <p:spPr bwMode="auto">
          <a:xfrm>
            <a:off x="6246814" y="3124201"/>
            <a:ext cx="371475" cy="1490663"/>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 name="Rectangle 2">
            <a:extLst>
              <a:ext uri="{FF2B5EF4-FFF2-40B4-BE49-F238E27FC236}">
                <a16:creationId xmlns:a16="http://schemas.microsoft.com/office/drawing/2014/main" id="{B86EA68E-4B6A-F14B-ABC2-5DD978749B26}"/>
              </a:ext>
            </a:extLst>
          </p:cNvPr>
          <p:cNvSpPr/>
          <p:nvPr/>
        </p:nvSpPr>
        <p:spPr bwMode="auto">
          <a:xfrm>
            <a:off x="1019175" y="2146301"/>
            <a:ext cx="2166938" cy="2784475"/>
          </a:xfrm>
          <a:prstGeom prst="rect">
            <a:avLst/>
          </a:prstGeom>
          <a:solidFill>
            <a:schemeClr val="bg1">
              <a:lumMod val="85000"/>
            </a:schemeClr>
          </a:solidFill>
          <a:ln w="9525" cap="flat" cmpd="sng" algn="ctr">
            <a:noFill/>
            <a:prstDash val="solid"/>
            <a:round/>
            <a:headEnd type="none" w="med" len="med"/>
            <a:tailEnd type="none" w="med" len="med"/>
          </a:ln>
          <a:effectLst/>
          <a:extLst>
            <a:ext uri="{AF507438-7753-43e0-B8FC-AC1667EBCBE1}"/>
          </a:extLst>
        </p:spPr>
        <p:txBody>
          <a:bodyPr/>
          <a:lstStyle/>
          <a:p>
            <a:pPr>
              <a:defRPr/>
            </a:pPr>
            <a:endParaRPr lang="en-US">
              <a:latin typeface="Times" charset="0"/>
              <a:ea typeface="ＭＳ Ｐゴシック" charset="0"/>
            </a:endParaRPr>
          </a:p>
        </p:txBody>
      </p: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7" name="Picture 2" descr="Screen shot 2013-10-21 at 1.11.56 PM.png">
            <a:extLst>
              <a:ext uri="{FF2B5EF4-FFF2-40B4-BE49-F238E27FC236}">
                <a16:creationId xmlns:a16="http://schemas.microsoft.com/office/drawing/2014/main" id="{00226EA9-5CDE-0A43-AECC-3A31ADCE59F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96000" y="2209800"/>
            <a:ext cx="35814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898" name="TextBox 125">
            <a:extLst>
              <a:ext uri="{FF2B5EF4-FFF2-40B4-BE49-F238E27FC236}">
                <a16:creationId xmlns:a16="http://schemas.microsoft.com/office/drawing/2014/main" id="{45537682-3B4C-8D4A-903D-B04884966F95}"/>
              </a:ext>
            </a:extLst>
          </p:cNvPr>
          <p:cNvSpPr txBox="1">
            <a:spLocks noChangeArrowheads="1"/>
          </p:cNvSpPr>
          <p:nvPr/>
        </p:nvSpPr>
        <p:spPr bwMode="auto">
          <a:xfrm>
            <a:off x="7366000" y="6477001"/>
            <a:ext cx="2667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5.5a,c from the textbook ]</a:t>
            </a:r>
          </a:p>
        </p:txBody>
      </p:sp>
      <p:sp>
        <p:nvSpPr>
          <p:cNvPr id="80899" name="Title 1">
            <a:extLst>
              <a:ext uri="{FF2B5EF4-FFF2-40B4-BE49-F238E27FC236}">
                <a16:creationId xmlns:a16="http://schemas.microsoft.com/office/drawing/2014/main" id="{CCCF58A0-44CE-504B-A6D2-0D2AEB1F4427}"/>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Graphical Symbol</a:t>
            </a:r>
          </a:p>
          <a:p>
            <a:pPr algn="ctr">
              <a:spcBef>
                <a:spcPct val="0"/>
              </a:spcBef>
              <a:buFontTx/>
              <a:buNone/>
            </a:pPr>
            <a:r>
              <a:rPr lang="en-US" altLang="en-US" sz="3200"/>
              <a:t>for the Gated SR Latch</a:t>
            </a:r>
          </a:p>
        </p:txBody>
      </p:sp>
      <p:grpSp>
        <p:nvGrpSpPr>
          <p:cNvPr id="80900" name="Group 1">
            <a:extLst>
              <a:ext uri="{FF2B5EF4-FFF2-40B4-BE49-F238E27FC236}">
                <a16:creationId xmlns:a16="http://schemas.microsoft.com/office/drawing/2014/main" id="{9E375AE9-71B4-F940-9422-EC96867DE7F5}"/>
              </a:ext>
            </a:extLst>
          </p:cNvPr>
          <p:cNvGrpSpPr>
            <a:grpSpLocks/>
          </p:cNvGrpSpPr>
          <p:nvPr/>
        </p:nvGrpSpPr>
        <p:grpSpPr bwMode="auto">
          <a:xfrm>
            <a:off x="1066801" y="2438400"/>
            <a:ext cx="4695825" cy="2319338"/>
            <a:chOff x="152400" y="2438400"/>
            <a:chExt cx="4695825" cy="2318657"/>
          </a:xfrm>
        </p:grpSpPr>
        <p:pic>
          <p:nvPicPr>
            <p:cNvPr id="80901" name="Picture 1" descr="Screen shot 2013-10-21 at 1.11.22 PM.png">
              <a:extLst>
                <a:ext uri="{FF2B5EF4-FFF2-40B4-BE49-F238E27FC236}">
                  <a16:creationId xmlns:a16="http://schemas.microsoft.com/office/drawing/2014/main" id="{66082FFC-F28D-674F-A0F0-157BE121E9A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4384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2" name="Rectangle 5">
              <a:extLst>
                <a:ext uri="{FF2B5EF4-FFF2-40B4-BE49-F238E27FC236}">
                  <a16:creationId xmlns:a16="http://schemas.microsoft.com/office/drawing/2014/main" id="{C2D9A113-7A78-5E48-BA68-BB1A6EEA1A4E}"/>
                </a:ext>
              </a:extLst>
            </p:cNvPr>
            <p:cNvSpPr>
              <a:spLocks noChangeArrowheads="1"/>
            </p:cNvSpPr>
            <p:nvPr/>
          </p:nvSpPr>
          <p:spPr bwMode="auto">
            <a:xfrm>
              <a:off x="2057400" y="2438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03" name="Rectangle 6">
              <a:extLst>
                <a:ext uri="{FF2B5EF4-FFF2-40B4-BE49-F238E27FC236}">
                  <a16:creationId xmlns:a16="http://schemas.microsoft.com/office/drawing/2014/main" id="{A24C3ED3-C388-CB45-B6BB-C7CCE5933782}"/>
                </a:ext>
              </a:extLst>
            </p:cNvPr>
            <p:cNvSpPr>
              <a:spLocks noChangeArrowheads="1"/>
            </p:cNvSpPr>
            <p:nvPr/>
          </p:nvSpPr>
          <p:spPr bwMode="auto">
            <a:xfrm>
              <a:off x="2057400" y="4452257"/>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TextBox 125">
            <a:extLst>
              <a:ext uri="{FF2B5EF4-FFF2-40B4-BE49-F238E27FC236}">
                <a16:creationId xmlns:a16="http://schemas.microsoft.com/office/drawing/2014/main" id="{5B4A9596-75AE-9E4A-9839-6BBD6ED76E20}"/>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5.5c from the textbook ]</a:t>
            </a:r>
          </a:p>
        </p:txBody>
      </p:sp>
      <p:sp>
        <p:nvSpPr>
          <p:cNvPr id="81922" name="Title 1">
            <a:extLst>
              <a:ext uri="{FF2B5EF4-FFF2-40B4-BE49-F238E27FC236}">
                <a16:creationId xmlns:a16="http://schemas.microsoft.com/office/drawing/2014/main" id="{891953B4-7DDB-5D45-97D2-98DE7548AAB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SR Latch</a:t>
            </a:r>
          </a:p>
        </p:txBody>
      </p:sp>
      <p:pic>
        <p:nvPicPr>
          <p:cNvPr id="81923" name="Picture 1" descr="Screen shot 2013-10-21 at 1.11.42 PM.png">
            <a:extLst>
              <a:ext uri="{FF2B5EF4-FFF2-40B4-BE49-F238E27FC236}">
                <a16:creationId xmlns:a16="http://schemas.microsoft.com/office/drawing/2014/main" id="{A042A27E-3B88-6849-9BD2-7971FBE1327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733800" y="2362201"/>
            <a:ext cx="6248400"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924" name="Group 1">
            <a:extLst>
              <a:ext uri="{FF2B5EF4-FFF2-40B4-BE49-F238E27FC236}">
                <a16:creationId xmlns:a16="http://schemas.microsoft.com/office/drawing/2014/main" id="{2BABEEF8-347F-C642-AC20-68864831CFEA}"/>
              </a:ext>
            </a:extLst>
          </p:cNvPr>
          <p:cNvGrpSpPr>
            <a:grpSpLocks/>
          </p:cNvGrpSpPr>
          <p:nvPr/>
        </p:nvGrpSpPr>
        <p:grpSpPr bwMode="auto">
          <a:xfrm>
            <a:off x="1066800" y="685801"/>
            <a:ext cx="3790950" cy="1958975"/>
            <a:chOff x="152400" y="783772"/>
            <a:chExt cx="3790950" cy="1959428"/>
          </a:xfrm>
        </p:grpSpPr>
        <p:pic>
          <p:nvPicPr>
            <p:cNvPr id="81925" name="Picture 4" descr="Screen shot 2013-10-21 at 1.11.22 PM.png">
              <a:extLst>
                <a:ext uri="{FF2B5EF4-FFF2-40B4-BE49-F238E27FC236}">
                  <a16:creationId xmlns:a16="http://schemas.microsoft.com/office/drawing/2014/main" id="{797C0612-371A-7641-9B39-01330767510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838200"/>
              <a:ext cx="379095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6" name="Rectangle 5">
              <a:extLst>
                <a:ext uri="{FF2B5EF4-FFF2-40B4-BE49-F238E27FC236}">
                  <a16:creationId xmlns:a16="http://schemas.microsoft.com/office/drawing/2014/main" id="{59FA83A6-4373-4640-BF69-80884C64AEC5}"/>
                </a:ext>
              </a:extLst>
            </p:cNvPr>
            <p:cNvSpPr>
              <a:spLocks noChangeArrowheads="1"/>
            </p:cNvSpPr>
            <p:nvPr/>
          </p:nvSpPr>
          <p:spPr bwMode="auto">
            <a:xfrm>
              <a:off x="1665515" y="78377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1927" name="Rectangle 6">
              <a:extLst>
                <a:ext uri="{FF2B5EF4-FFF2-40B4-BE49-F238E27FC236}">
                  <a16:creationId xmlns:a16="http://schemas.microsoft.com/office/drawing/2014/main" id="{4A727E23-A3AA-7045-8950-564C96EAEF30}"/>
                </a:ext>
              </a:extLst>
            </p:cNvPr>
            <p:cNvSpPr>
              <a:spLocks noChangeArrowheads="1"/>
            </p:cNvSpPr>
            <p:nvPr/>
          </p:nvSpPr>
          <p:spPr bwMode="auto">
            <a:xfrm>
              <a:off x="1676400" y="2438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55863-2389-041B-D804-8745718AF390}"/>
            </a:ext>
          </a:extLst>
        </p:cNvPr>
        <p:cNvGrpSpPr/>
        <p:nvPr/>
      </p:nvGrpSpPr>
      <p:grpSpPr>
        <a:xfrm>
          <a:off x="0" y="0"/>
          <a:ext cx="0" cy="0"/>
          <a:chOff x="0" y="0"/>
          <a:chExt cx="0" cy="0"/>
        </a:xfrm>
      </p:grpSpPr>
      <p:sp>
        <p:nvSpPr>
          <p:cNvPr id="120833" name="TextBox 125">
            <a:extLst>
              <a:ext uri="{FF2B5EF4-FFF2-40B4-BE49-F238E27FC236}">
                <a16:creationId xmlns:a16="http://schemas.microsoft.com/office/drawing/2014/main" id="{6A0B18C3-39A9-9A58-89E6-808A34346F78}"/>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5.5c from the textbook ]</a:t>
            </a:r>
          </a:p>
        </p:txBody>
      </p:sp>
      <p:sp>
        <p:nvSpPr>
          <p:cNvPr id="120834" name="Title 1">
            <a:extLst>
              <a:ext uri="{FF2B5EF4-FFF2-40B4-BE49-F238E27FC236}">
                <a16:creationId xmlns:a16="http://schemas.microsoft.com/office/drawing/2014/main" id="{BC2D05AD-8409-BCE9-AF53-2FAC3D6E168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SR Latch</a:t>
            </a:r>
          </a:p>
        </p:txBody>
      </p:sp>
      <p:pic>
        <p:nvPicPr>
          <p:cNvPr id="120835" name="Picture 1" descr="Screen shot 2013-10-21 at 1.11.42 PM.png">
            <a:extLst>
              <a:ext uri="{FF2B5EF4-FFF2-40B4-BE49-F238E27FC236}">
                <a16:creationId xmlns:a16="http://schemas.microsoft.com/office/drawing/2014/main" id="{6E29364F-7331-43F4-6FF9-294D88733F7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733384" y="2340046"/>
            <a:ext cx="6248400"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0836" name="Group 5">
            <a:extLst>
              <a:ext uri="{FF2B5EF4-FFF2-40B4-BE49-F238E27FC236}">
                <a16:creationId xmlns:a16="http://schemas.microsoft.com/office/drawing/2014/main" id="{460E5A31-1FF6-1D97-C916-2FD3064E4BA8}"/>
              </a:ext>
            </a:extLst>
          </p:cNvPr>
          <p:cNvGrpSpPr>
            <a:grpSpLocks/>
          </p:cNvGrpSpPr>
          <p:nvPr/>
        </p:nvGrpSpPr>
        <p:grpSpPr bwMode="auto">
          <a:xfrm>
            <a:off x="1066800" y="685801"/>
            <a:ext cx="3790950" cy="1958975"/>
            <a:chOff x="152400" y="783772"/>
            <a:chExt cx="3790950" cy="1959428"/>
          </a:xfrm>
        </p:grpSpPr>
        <p:pic>
          <p:nvPicPr>
            <p:cNvPr id="120837" name="Picture 4" descr="Screen shot 2013-10-21 at 1.11.22 PM.png">
              <a:extLst>
                <a:ext uri="{FF2B5EF4-FFF2-40B4-BE49-F238E27FC236}">
                  <a16:creationId xmlns:a16="http://schemas.microsoft.com/office/drawing/2014/main" id="{F753A8F7-206D-38F7-6133-04809D4BFD3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838200"/>
              <a:ext cx="379095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8" name="Rectangle 7">
              <a:extLst>
                <a:ext uri="{FF2B5EF4-FFF2-40B4-BE49-F238E27FC236}">
                  <a16:creationId xmlns:a16="http://schemas.microsoft.com/office/drawing/2014/main" id="{85EF9409-910B-B208-8F88-346B8AC8B4B1}"/>
                </a:ext>
              </a:extLst>
            </p:cNvPr>
            <p:cNvSpPr>
              <a:spLocks noChangeArrowheads="1"/>
            </p:cNvSpPr>
            <p:nvPr/>
          </p:nvSpPr>
          <p:spPr bwMode="auto">
            <a:xfrm>
              <a:off x="1665515" y="783772"/>
              <a:ext cx="304800" cy="304800"/>
            </a:xfrm>
            <a:prstGeom prst="rect">
              <a:avLst/>
            </a:prstGeom>
            <a:solidFill>
              <a:schemeClr val="bg1"/>
            </a:solidFill>
            <a:ln w="9525" algn="ctr">
              <a:solidFill>
                <a:schemeClr val="bg1"/>
              </a:solidFill>
              <a:round/>
              <a:headEnd/>
              <a:tailEnd/>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endParaRPr lang="en-US" altLang="en-US"/>
            </a:p>
          </p:txBody>
        </p:sp>
        <p:sp>
          <p:nvSpPr>
            <p:cNvPr id="120839" name="Rectangle 8">
              <a:extLst>
                <a:ext uri="{FF2B5EF4-FFF2-40B4-BE49-F238E27FC236}">
                  <a16:creationId xmlns:a16="http://schemas.microsoft.com/office/drawing/2014/main" id="{075520BE-FBDC-A9E0-C674-19F9C6434505}"/>
                </a:ext>
              </a:extLst>
            </p:cNvPr>
            <p:cNvSpPr>
              <a:spLocks noChangeArrowheads="1"/>
            </p:cNvSpPr>
            <p:nvPr/>
          </p:nvSpPr>
          <p:spPr bwMode="auto">
            <a:xfrm>
              <a:off x="1676400" y="2438400"/>
              <a:ext cx="304800" cy="304800"/>
            </a:xfrm>
            <a:prstGeom prst="rect">
              <a:avLst/>
            </a:prstGeom>
            <a:solidFill>
              <a:schemeClr val="bg1"/>
            </a:solidFill>
            <a:ln w="9525" algn="ctr">
              <a:solidFill>
                <a:schemeClr val="bg1"/>
              </a:solidFill>
              <a:round/>
              <a:headEnd/>
              <a:tailEnd/>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endParaRPr lang="en-US" altLang="en-US"/>
            </a:p>
          </p:txBody>
        </p:sp>
      </p:grpSp>
      <p:cxnSp>
        <p:nvCxnSpPr>
          <p:cNvPr id="2" name="Straight Connector 2">
            <a:extLst>
              <a:ext uri="{FF2B5EF4-FFF2-40B4-BE49-F238E27FC236}">
                <a16:creationId xmlns:a16="http://schemas.microsoft.com/office/drawing/2014/main" id="{08816EAF-0898-98C1-6439-800D5D2D1494}"/>
              </a:ext>
            </a:extLst>
          </p:cNvPr>
          <p:cNvCxnSpPr>
            <a:cxnSpLocks noChangeShapeType="1"/>
          </p:cNvCxnSpPr>
          <p:nvPr/>
        </p:nvCxnSpPr>
        <p:spPr bwMode="auto">
          <a:xfrm>
            <a:off x="4507552" y="2975212"/>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3" name="Straight Connector 7">
            <a:extLst>
              <a:ext uri="{FF2B5EF4-FFF2-40B4-BE49-F238E27FC236}">
                <a16:creationId xmlns:a16="http://schemas.microsoft.com/office/drawing/2014/main" id="{7789F43D-725E-5111-88B1-3A51DAC1F767}"/>
              </a:ext>
            </a:extLst>
          </p:cNvPr>
          <p:cNvCxnSpPr>
            <a:cxnSpLocks noChangeShapeType="1"/>
          </p:cNvCxnSpPr>
          <p:nvPr/>
        </p:nvCxnSpPr>
        <p:spPr bwMode="auto">
          <a:xfrm>
            <a:off x="5525864" y="2971800"/>
            <a:ext cx="761168"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22" name="Straight Connector 7">
            <a:extLst>
              <a:ext uri="{FF2B5EF4-FFF2-40B4-BE49-F238E27FC236}">
                <a16:creationId xmlns:a16="http://schemas.microsoft.com/office/drawing/2014/main" id="{B963C8EB-14F4-D961-C8B2-539A4A9041EC}"/>
              </a:ext>
            </a:extLst>
          </p:cNvPr>
          <p:cNvCxnSpPr>
            <a:cxnSpLocks noChangeShapeType="1"/>
          </p:cNvCxnSpPr>
          <p:nvPr/>
        </p:nvCxnSpPr>
        <p:spPr bwMode="auto">
          <a:xfrm>
            <a:off x="6477000" y="2971800"/>
            <a:ext cx="761168"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23" name="Straight Connector 7">
            <a:extLst>
              <a:ext uri="{FF2B5EF4-FFF2-40B4-BE49-F238E27FC236}">
                <a16:creationId xmlns:a16="http://schemas.microsoft.com/office/drawing/2014/main" id="{9CE18865-4156-82A0-57BB-B190CD94B9D1}"/>
              </a:ext>
            </a:extLst>
          </p:cNvPr>
          <p:cNvCxnSpPr>
            <a:cxnSpLocks noChangeShapeType="1"/>
          </p:cNvCxnSpPr>
          <p:nvPr/>
        </p:nvCxnSpPr>
        <p:spPr bwMode="auto">
          <a:xfrm>
            <a:off x="7467600" y="2971800"/>
            <a:ext cx="761168"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24" name="Straight Connector 7">
            <a:extLst>
              <a:ext uri="{FF2B5EF4-FFF2-40B4-BE49-F238E27FC236}">
                <a16:creationId xmlns:a16="http://schemas.microsoft.com/office/drawing/2014/main" id="{CADF1CA9-2EE8-950A-FA81-507A531D2F88}"/>
              </a:ext>
            </a:extLst>
          </p:cNvPr>
          <p:cNvCxnSpPr>
            <a:cxnSpLocks noChangeShapeType="1"/>
          </p:cNvCxnSpPr>
          <p:nvPr/>
        </p:nvCxnSpPr>
        <p:spPr bwMode="auto">
          <a:xfrm>
            <a:off x="8458200" y="2971800"/>
            <a:ext cx="761168"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25" name="Straight Connector 7">
            <a:extLst>
              <a:ext uri="{FF2B5EF4-FFF2-40B4-BE49-F238E27FC236}">
                <a16:creationId xmlns:a16="http://schemas.microsoft.com/office/drawing/2014/main" id="{58CB7FE9-2533-56A3-B641-421190393D8F}"/>
              </a:ext>
            </a:extLst>
          </p:cNvPr>
          <p:cNvCxnSpPr>
            <a:cxnSpLocks noChangeShapeType="1"/>
          </p:cNvCxnSpPr>
          <p:nvPr/>
        </p:nvCxnSpPr>
        <p:spPr bwMode="auto">
          <a:xfrm>
            <a:off x="9466560" y="2971800"/>
            <a:ext cx="26678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26" name="TextBox 20">
            <a:extLst>
              <a:ext uri="{FF2B5EF4-FFF2-40B4-BE49-F238E27FC236}">
                <a16:creationId xmlns:a16="http://schemas.microsoft.com/office/drawing/2014/main" id="{B22CC36A-689D-AC4D-3C11-3C07D1285E54}"/>
              </a:ext>
            </a:extLst>
          </p:cNvPr>
          <p:cNvSpPr txBox="1">
            <a:spLocks noChangeArrowheads="1"/>
          </p:cNvSpPr>
          <p:nvPr/>
        </p:nvSpPr>
        <p:spPr bwMode="auto">
          <a:xfrm>
            <a:off x="685800" y="4800600"/>
            <a:ext cx="284244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dirty="0">
                <a:solidFill>
                  <a:srgbClr val="FF0000"/>
                </a:solidFill>
                <a:latin typeface="Times" pitchFamily="2" charset="0"/>
              </a:rPr>
              <a:t>The outputs Q and Q </a:t>
            </a:r>
          </a:p>
          <a:p>
            <a:pPr>
              <a:spcBef>
                <a:spcPct val="0"/>
              </a:spcBef>
              <a:buFontTx/>
              <a:buNone/>
            </a:pPr>
            <a:r>
              <a:rPr lang="en-US" altLang="en-US" b="0" dirty="0">
                <a:solidFill>
                  <a:srgbClr val="FF0000"/>
                </a:solidFill>
                <a:latin typeface="Times" pitchFamily="2" charset="0"/>
              </a:rPr>
              <a:t>cannot change </a:t>
            </a:r>
          </a:p>
          <a:p>
            <a:pPr>
              <a:spcBef>
                <a:spcPct val="0"/>
              </a:spcBef>
              <a:buFontTx/>
              <a:buNone/>
            </a:pPr>
            <a:r>
              <a:rPr lang="en-US" altLang="en-US" b="0" dirty="0">
                <a:solidFill>
                  <a:srgbClr val="FF0000"/>
                </a:solidFill>
                <a:latin typeface="Times" pitchFamily="2" charset="0"/>
              </a:rPr>
              <a:t>in these intervals.</a:t>
            </a:r>
          </a:p>
        </p:txBody>
      </p:sp>
      <p:cxnSp>
        <p:nvCxnSpPr>
          <p:cNvPr id="27" name="Straight Connector 7">
            <a:extLst>
              <a:ext uri="{FF2B5EF4-FFF2-40B4-BE49-F238E27FC236}">
                <a16:creationId xmlns:a16="http://schemas.microsoft.com/office/drawing/2014/main" id="{9FCFC12E-CE60-3307-C8F8-69FB40CC8651}"/>
              </a:ext>
            </a:extLst>
          </p:cNvPr>
          <p:cNvCxnSpPr>
            <a:cxnSpLocks noChangeShapeType="1"/>
          </p:cNvCxnSpPr>
          <p:nvPr/>
        </p:nvCxnSpPr>
        <p:spPr bwMode="auto">
          <a:xfrm>
            <a:off x="3048000" y="4808621"/>
            <a:ext cx="26678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427197922"/>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9F0452-41C3-DFFA-67BA-FFD4F24EF62B}"/>
            </a:ext>
          </a:extLst>
        </p:cNvPr>
        <p:cNvGrpSpPr/>
        <p:nvPr/>
      </p:nvGrpSpPr>
      <p:grpSpPr>
        <a:xfrm>
          <a:off x="0" y="0"/>
          <a:ext cx="0" cy="0"/>
          <a:chOff x="0" y="0"/>
          <a:chExt cx="0" cy="0"/>
        </a:xfrm>
      </p:grpSpPr>
      <p:sp>
        <p:nvSpPr>
          <p:cNvPr id="120833" name="TextBox 125">
            <a:extLst>
              <a:ext uri="{FF2B5EF4-FFF2-40B4-BE49-F238E27FC236}">
                <a16:creationId xmlns:a16="http://schemas.microsoft.com/office/drawing/2014/main" id="{7819545F-C13A-DE1A-FDFC-92946411AC02}"/>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5.5c from the textbook ]</a:t>
            </a:r>
          </a:p>
        </p:txBody>
      </p:sp>
      <p:sp>
        <p:nvSpPr>
          <p:cNvPr id="120834" name="Title 1">
            <a:extLst>
              <a:ext uri="{FF2B5EF4-FFF2-40B4-BE49-F238E27FC236}">
                <a16:creationId xmlns:a16="http://schemas.microsoft.com/office/drawing/2014/main" id="{05A8E16B-A552-4827-4BC7-7EDD41D49B01}"/>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SR Latch</a:t>
            </a:r>
          </a:p>
        </p:txBody>
      </p:sp>
      <p:pic>
        <p:nvPicPr>
          <p:cNvPr id="120835" name="Picture 1" descr="Screen shot 2013-10-21 at 1.11.42 PM.png">
            <a:extLst>
              <a:ext uri="{FF2B5EF4-FFF2-40B4-BE49-F238E27FC236}">
                <a16:creationId xmlns:a16="http://schemas.microsoft.com/office/drawing/2014/main" id="{98CCDF44-FF22-5185-E238-8495EC2AC53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733384" y="2340046"/>
            <a:ext cx="6248400"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0836" name="Group 5">
            <a:extLst>
              <a:ext uri="{FF2B5EF4-FFF2-40B4-BE49-F238E27FC236}">
                <a16:creationId xmlns:a16="http://schemas.microsoft.com/office/drawing/2014/main" id="{AFBCE5BA-5074-77E8-EE2C-7861106AF5A6}"/>
              </a:ext>
            </a:extLst>
          </p:cNvPr>
          <p:cNvGrpSpPr>
            <a:grpSpLocks/>
          </p:cNvGrpSpPr>
          <p:nvPr/>
        </p:nvGrpSpPr>
        <p:grpSpPr bwMode="auto">
          <a:xfrm>
            <a:off x="1066800" y="685801"/>
            <a:ext cx="3790950" cy="1958975"/>
            <a:chOff x="152400" y="783772"/>
            <a:chExt cx="3790950" cy="1959428"/>
          </a:xfrm>
        </p:grpSpPr>
        <p:pic>
          <p:nvPicPr>
            <p:cNvPr id="120837" name="Picture 4" descr="Screen shot 2013-10-21 at 1.11.22 PM.png">
              <a:extLst>
                <a:ext uri="{FF2B5EF4-FFF2-40B4-BE49-F238E27FC236}">
                  <a16:creationId xmlns:a16="http://schemas.microsoft.com/office/drawing/2014/main" id="{9F0101CF-E1E4-B8EF-E440-B193DD40636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838200"/>
              <a:ext cx="379095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8" name="Rectangle 7">
              <a:extLst>
                <a:ext uri="{FF2B5EF4-FFF2-40B4-BE49-F238E27FC236}">
                  <a16:creationId xmlns:a16="http://schemas.microsoft.com/office/drawing/2014/main" id="{6807DC93-7226-0033-E2C7-022AFC4F6F1F}"/>
                </a:ext>
              </a:extLst>
            </p:cNvPr>
            <p:cNvSpPr>
              <a:spLocks noChangeArrowheads="1"/>
            </p:cNvSpPr>
            <p:nvPr/>
          </p:nvSpPr>
          <p:spPr bwMode="auto">
            <a:xfrm>
              <a:off x="1665515" y="783772"/>
              <a:ext cx="304800" cy="304800"/>
            </a:xfrm>
            <a:prstGeom prst="rect">
              <a:avLst/>
            </a:prstGeom>
            <a:solidFill>
              <a:schemeClr val="bg1"/>
            </a:solidFill>
            <a:ln w="9525" algn="ctr">
              <a:solidFill>
                <a:schemeClr val="bg1"/>
              </a:solidFill>
              <a:round/>
              <a:headEnd/>
              <a:tailEnd/>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endParaRPr lang="en-US" altLang="en-US"/>
            </a:p>
          </p:txBody>
        </p:sp>
        <p:sp>
          <p:nvSpPr>
            <p:cNvPr id="120839" name="Rectangle 8">
              <a:extLst>
                <a:ext uri="{FF2B5EF4-FFF2-40B4-BE49-F238E27FC236}">
                  <a16:creationId xmlns:a16="http://schemas.microsoft.com/office/drawing/2014/main" id="{5B84A8E6-1AD0-D446-2716-390E8265F4DE}"/>
                </a:ext>
              </a:extLst>
            </p:cNvPr>
            <p:cNvSpPr>
              <a:spLocks noChangeArrowheads="1"/>
            </p:cNvSpPr>
            <p:nvPr/>
          </p:nvSpPr>
          <p:spPr bwMode="auto">
            <a:xfrm>
              <a:off x="1676400" y="2438400"/>
              <a:ext cx="304800" cy="304800"/>
            </a:xfrm>
            <a:prstGeom prst="rect">
              <a:avLst/>
            </a:prstGeom>
            <a:solidFill>
              <a:schemeClr val="bg1"/>
            </a:solidFill>
            <a:ln w="9525" algn="ctr">
              <a:solidFill>
                <a:schemeClr val="bg1"/>
              </a:solidFill>
              <a:round/>
              <a:headEnd/>
              <a:tailEnd/>
            </a:ln>
          </p:spPr>
          <p:txBody>
            <a:bodyPr/>
            <a:lstStyle>
              <a:lvl1pPr>
                <a:defRPr sz="2400">
                  <a:solidFill>
                    <a:schemeClr val="tx1"/>
                  </a:solidFill>
                  <a:latin typeface="Times" pitchFamily="2" charset="0"/>
                  <a:ea typeface="ＭＳ Ｐゴシック" panose="020B0600070205080204" pitchFamily="34" charset="-128"/>
                </a:defRPr>
              </a:lvl1pPr>
              <a:lvl2pPr marL="742950" indent="-285750">
                <a:defRPr sz="2400">
                  <a:solidFill>
                    <a:schemeClr val="tx1"/>
                  </a:solidFill>
                  <a:latin typeface="Times" pitchFamily="2" charset="0"/>
                  <a:ea typeface="ＭＳ Ｐゴシック" panose="020B0600070205080204" pitchFamily="34" charset="-128"/>
                </a:defRPr>
              </a:lvl2pPr>
              <a:lvl3pPr marL="1143000" indent="-228600">
                <a:defRPr sz="2400">
                  <a:solidFill>
                    <a:schemeClr val="tx1"/>
                  </a:solidFill>
                  <a:latin typeface="Times" pitchFamily="2" charset="0"/>
                  <a:ea typeface="ＭＳ Ｐゴシック" panose="020B0600070205080204" pitchFamily="34" charset="-128"/>
                </a:defRPr>
              </a:lvl3pPr>
              <a:lvl4pPr marL="1600200" indent="-228600">
                <a:defRPr sz="2400">
                  <a:solidFill>
                    <a:schemeClr val="tx1"/>
                  </a:solidFill>
                  <a:latin typeface="Times" pitchFamily="2" charset="0"/>
                  <a:ea typeface="ＭＳ Ｐゴシック" panose="020B0600070205080204" pitchFamily="34" charset="-128"/>
                </a:defRPr>
              </a:lvl4pPr>
              <a:lvl5pPr marL="2057400" indent="-228600">
                <a:defRPr sz="2400">
                  <a:solidFill>
                    <a:schemeClr val="tx1"/>
                  </a:solidFill>
                  <a:latin typeface="Times" pitchFamily="2"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Times" pitchFamily="2" charset="0"/>
                  <a:ea typeface="ＭＳ Ｐゴシック" panose="020B0600070205080204" pitchFamily="34" charset="-128"/>
                </a:defRPr>
              </a:lvl9pPr>
            </a:lstStyle>
            <a:p>
              <a:endParaRPr lang="en-US" altLang="en-US"/>
            </a:p>
          </p:txBody>
        </p:sp>
      </p:grpSp>
      <p:cxnSp>
        <p:nvCxnSpPr>
          <p:cNvPr id="25" name="Straight Connector 7">
            <a:extLst>
              <a:ext uri="{FF2B5EF4-FFF2-40B4-BE49-F238E27FC236}">
                <a16:creationId xmlns:a16="http://schemas.microsoft.com/office/drawing/2014/main" id="{7410D84D-6F9F-77E8-A61F-D41458B8C828}"/>
              </a:ext>
            </a:extLst>
          </p:cNvPr>
          <p:cNvCxnSpPr>
            <a:cxnSpLocks noChangeShapeType="1"/>
          </p:cNvCxnSpPr>
          <p:nvPr/>
        </p:nvCxnSpPr>
        <p:spPr bwMode="auto">
          <a:xfrm>
            <a:off x="9219368" y="2590800"/>
            <a:ext cx="26678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26" name="TextBox 20">
            <a:extLst>
              <a:ext uri="{FF2B5EF4-FFF2-40B4-BE49-F238E27FC236}">
                <a16:creationId xmlns:a16="http://schemas.microsoft.com/office/drawing/2014/main" id="{11925015-A749-E258-EB91-F21609CF1532}"/>
              </a:ext>
            </a:extLst>
          </p:cNvPr>
          <p:cNvSpPr txBox="1">
            <a:spLocks noChangeArrowheads="1"/>
          </p:cNvSpPr>
          <p:nvPr/>
        </p:nvSpPr>
        <p:spPr bwMode="auto">
          <a:xfrm>
            <a:off x="685800" y="4800600"/>
            <a:ext cx="284244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dirty="0">
                <a:solidFill>
                  <a:srgbClr val="FF0000"/>
                </a:solidFill>
                <a:latin typeface="Times" pitchFamily="2" charset="0"/>
              </a:rPr>
              <a:t>The outputs Q and Q </a:t>
            </a:r>
          </a:p>
          <a:p>
            <a:pPr>
              <a:spcBef>
                <a:spcPct val="0"/>
              </a:spcBef>
              <a:buFontTx/>
              <a:buNone/>
            </a:pPr>
            <a:r>
              <a:rPr lang="en-US" altLang="en-US" b="0" dirty="0">
                <a:solidFill>
                  <a:srgbClr val="FF0000"/>
                </a:solidFill>
                <a:latin typeface="Times" pitchFamily="2" charset="0"/>
              </a:rPr>
              <a:t>may change only</a:t>
            </a:r>
          </a:p>
          <a:p>
            <a:pPr>
              <a:spcBef>
                <a:spcPct val="0"/>
              </a:spcBef>
              <a:buFontTx/>
              <a:buNone/>
            </a:pPr>
            <a:r>
              <a:rPr lang="en-US" altLang="en-US" b="0" dirty="0">
                <a:solidFill>
                  <a:srgbClr val="FF0000"/>
                </a:solidFill>
                <a:latin typeface="Times" pitchFamily="2" charset="0"/>
              </a:rPr>
              <a:t>in these intervals.</a:t>
            </a:r>
          </a:p>
        </p:txBody>
      </p:sp>
      <p:cxnSp>
        <p:nvCxnSpPr>
          <p:cNvPr id="27" name="Straight Connector 7">
            <a:extLst>
              <a:ext uri="{FF2B5EF4-FFF2-40B4-BE49-F238E27FC236}">
                <a16:creationId xmlns:a16="http://schemas.microsoft.com/office/drawing/2014/main" id="{5BE8EBBD-4B2B-5E85-8BA8-B25510859C63}"/>
              </a:ext>
            </a:extLst>
          </p:cNvPr>
          <p:cNvCxnSpPr>
            <a:cxnSpLocks noChangeShapeType="1"/>
          </p:cNvCxnSpPr>
          <p:nvPr/>
        </p:nvCxnSpPr>
        <p:spPr bwMode="auto">
          <a:xfrm>
            <a:off x="3048000" y="4808621"/>
            <a:ext cx="26678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4" name="Straight Connector 7">
            <a:extLst>
              <a:ext uri="{FF2B5EF4-FFF2-40B4-BE49-F238E27FC236}">
                <a16:creationId xmlns:a16="http://schemas.microsoft.com/office/drawing/2014/main" id="{EF2FEF7F-0CB4-6491-2FE6-38EB5EEAE4D5}"/>
              </a:ext>
            </a:extLst>
          </p:cNvPr>
          <p:cNvCxnSpPr>
            <a:cxnSpLocks noChangeShapeType="1"/>
          </p:cNvCxnSpPr>
          <p:nvPr/>
        </p:nvCxnSpPr>
        <p:spPr bwMode="auto">
          <a:xfrm>
            <a:off x="8229600" y="2590800"/>
            <a:ext cx="26678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5" name="Straight Connector 7">
            <a:extLst>
              <a:ext uri="{FF2B5EF4-FFF2-40B4-BE49-F238E27FC236}">
                <a16:creationId xmlns:a16="http://schemas.microsoft.com/office/drawing/2014/main" id="{424CE108-97C0-8063-407C-AF02101B3211}"/>
              </a:ext>
            </a:extLst>
          </p:cNvPr>
          <p:cNvCxnSpPr>
            <a:cxnSpLocks noChangeShapeType="1"/>
          </p:cNvCxnSpPr>
          <p:nvPr/>
        </p:nvCxnSpPr>
        <p:spPr bwMode="auto">
          <a:xfrm>
            <a:off x="7238168" y="2590800"/>
            <a:ext cx="26678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6" name="Straight Connector 7">
            <a:extLst>
              <a:ext uri="{FF2B5EF4-FFF2-40B4-BE49-F238E27FC236}">
                <a16:creationId xmlns:a16="http://schemas.microsoft.com/office/drawing/2014/main" id="{2663556C-1E2B-932C-CB21-347910AAEBC3}"/>
              </a:ext>
            </a:extLst>
          </p:cNvPr>
          <p:cNvCxnSpPr>
            <a:cxnSpLocks noChangeShapeType="1"/>
          </p:cNvCxnSpPr>
          <p:nvPr/>
        </p:nvCxnSpPr>
        <p:spPr bwMode="auto">
          <a:xfrm>
            <a:off x="6248400" y="2590800"/>
            <a:ext cx="26678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7" name="Straight Connector 7">
            <a:extLst>
              <a:ext uri="{FF2B5EF4-FFF2-40B4-BE49-F238E27FC236}">
                <a16:creationId xmlns:a16="http://schemas.microsoft.com/office/drawing/2014/main" id="{30155AED-9384-7E75-50D4-7FD4568D8854}"/>
              </a:ext>
            </a:extLst>
          </p:cNvPr>
          <p:cNvCxnSpPr>
            <a:cxnSpLocks noChangeShapeType="1"/>
          </p:cNvCxnSpPr>
          <p:nvPr/>
        </p:nvCxnSpPr>
        <p:spPr bwMode="auto">
          <a:xfrm>
            <a:off x="5257800" y="2590800"/>
            <a:ext cx="26678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198765198"/>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extBox 125">
            <a:extLst>
              <a:ext uri="{FF2B5EF4-FFF2-40B4-BE49-F238E27FC236}">
                <a16:creationId xmlns:a16="http://schemas.microsoft.com/office/drawing/2014/main" id="{2D2CA180-E468-3641-ACDE-112C3A9C15C3}"/>
              </a:ext>
            </a:extLst>
          </p:cNvPr>
          <p:cNvSpPr txBox="1">
            <a:spLocks noChangeArrowheads="1"/>
          </p:cNvSpPr>
          <p:nvPr/>
        </p:nvSpPr>
        <p:spPr bwMode="auto">
          <a:xfrm>
            <a:off x="7366000" y="6477001"/>
            <a:ext cx="2463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5.6 from the textbook ]</a:t>
            </a:r>
          </a:p>
        </p:txBody>
      </p:sp>
      <p:sp>
        <p:nvSpPr>
          <p:cNvPr id="82946" name="Title 1">
            <a:extLst>
              <a:ext uri="{FF2B5EF4-FFF2-40B4-BE49-F238E27FC236}">
                <a16:creationId xmlns:a16="http://schemas.microsoft.com/office/drawing/2014/main" id="{61A1C189-930C-A74D-BC85-54AB40C7381C}"/>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grpSp>
        <p:nvGrpSpPr>
          <p:cNvPr id="82947" name="Group 1">
            <a:extLst>
              <a:ext uri="{FF2B5EF4-FFF2-40B4-BE49-F238E27FC236}">
                <a16:creationId xmlns:a16="http://schemas.microsoft.com/office/drawing/2014/main" id="{3638C3DC-4759-4748-98DC-441995D274FC}"/>
              </a:ext>
            </a:extLst>
          </p:cNvPr>
          <p:cNvGrpSpPr>
            <a:grpSpLocks/>
          </p:cNvGrpSpPr>
          <p:nvPr/>
        </p:nvGrpSpPr>
        <p:grpSpPr bwMode="auto">
          <a:xfrm>
            <a:off x="3516314" y="2466976"/>
            <a:ext cx="4027487" cy="2182971"/>
            <a:chOff x="2601913" y="2466975"/>
            <a:chExt cx="4027487" cy="2182971"/>
          </a:xfrm>
        </p:grpSpPr>
        <p:sp>
          <p:nvSpPr>
            <p:cNvPr id="82948" name="Line 4">
              <a:extLst>
                <a:ext uri="{FF2B5EF4-FFF2-40B4-BE49-F238E27FC236}">
                  <a16:creationId xmlns:a16="http://schemas.microsoft.com/office/drawing/2014/main" id="{F49A6B01-9801-B64C-AF59-ACCB441E5828}"/>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49" name="Line 5">
              <a:extLst>
                <a:ext uri="{FF2B5EF4-FFF2-40B4-BE49-F238E27FC236}">
                  <a16:creationId xmlns:a16="http://schemas.microsoft.com/office/drawing/2014/main" id="{3E9BB874-7137-564C-87B1-E0D6D66857B9}"/>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0" name="Line 6">
              <a:extLst>
                <a:ext uri="{FF2B5EF4-FFF2-40B4-BE49-F238E27FC236}">
                  <a16:creationId xmlns:a16="http://schemas.microsoft.com/office/drawing/2014/main" id="{78B53272-DE04-A440-AE59-A8D57329358E}"/>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1" name="Freeform 7">
              <a:extLst>
                <a:ext uri="{FF2B5EF4-FFF2-40B4-BE49-F238E27FC236}">
                  <a16:creationId xmlns:a16="http://schemas.microsoft.com/office/drawing/2014/main" id="{BF5DBFAB-4FD9-4043-B325-BB2F146DB97F}"/>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52" name="Freeform 8">
              <a:extLst>
                <a:ext uri="{FF2B5EF4-FFF2-40B4-BE49-F238E27FC236}">
                  <a16:creationId xmlns:a16="http://schemas.microsoft.com/office/drawing/2014/main" id="{79B1BC9C-00E2-4A4F-8264-0A53E9058C75}"/>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53" name="Freeform 10">
              <a:extLst>
                <a:ext uri="{FF2B5EF4-FFF2-40B4-BE49-F238E27FC236}">
                  <a16:creationId xmlns:a16="http://schemas.microsoft.com/office/drawing/2014/main" id="{693BA34B-0E81-CF47-9522-6346E5DF8567}"/>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2954" name="Freeform 11">
              <a:extLst>
                <a:ext uri="{FF2B5EF4-FFF2-40B4-BE49-F238E27FC236}">
                  <a16:creationId xmlns:a16="http://schemas.microsoft.com/office/drawing/2014/main" id="{E8D9328D-1D3C-074A-B010-C4E2EDBCE58D}"/>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2955" name="Line 13">
              <a:extLst>
                <a:ext uri="{FF2B5EF4-FFF2-40B4-BE49-F238E27FC236}">
                  <a16:creationId xmlns:a16="http://schemas.microsoft.com/office/drawing/2014/main" id="{D95B52A0-20CA-9646-ACF6-A752410130F3}"/>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6" name="Line 14">
              <a:extLst>
                <a:ext uri="{FF2B5EF4-FFF2-40B4-BE49-F238E27FC236}">
                  <a16:creationId xmlns:a16="http://schemas.microsoft.com/office/drawing/2014/main" id="{2178CE11-6AE1-804D-8CD8-6083C758A91E}"/>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7" name="Freeform 18">
              <a:extLst>
                <a:ext uri="{FF2B5EF4-FFF2-40B4-BE49-F238E27FC236}">
                  <a16:creationId xmlns:a16="http://schemas.microsoft.com/office/drawing/2014/main" id="{F37FC694-8AD8-3549-B02B-16CE717ECCBF}"/>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2958" name="Line 19">
              <a:extLst>
                <a:ext uri="{FF2B5EF4-FFF2-40B4-BE49-F238E27FC236}">
                  <a16:creationId xmlns:a16="http://schemas.microsoft.com/office/drawing/2014/main" id="{8F8A747F-C5C2-4841-A25D-8EC7AC903FFB}"/>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9" name="Freeform 20">
              <a:extLst>
                <a:ext uri="{FF2B5EF4-FFF2-40B4-BE49-F238E27FC236}">
                  <a16:creationId xmlns:a16="http://schemas.microsoft.com/office/drawing/2014/main" id="{69B0C113-AE37-BE42-B68C-1EB19D113AE6}"/>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2960" name="Line 21">
              <a:extLst>
                <a:ext uri="{FF2B5EF4-FFF2-40B4-BE49-F238E27FC236}">
                  <a16:creationId xmlns:a16="http://schemas.microsoft.com/office/drawing/2014/main" id="{523B82FF-CE38-DC4F-BDAD-2FCE4D9B8B3A}"/>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1" name="Line 25">
              <a:extLst>
                <a:ext uri="{FF2B5EF4-FFF2-40B4-BE49-F238E27FC236}">
                  <a16:creationId xmlns:a16="http://schemas.microsoft.com/office/drawing/2014/main" id="{0A5353FE-CA18-534D-B468-88F1DAABD9FC}"/>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2" name="Rectangle 26">
              <a:extLst>
                <a:ext uri="{FF2B5EF4-FFF2-40B4-BE49-F238E27FC236}">
                  <a16:creationId xmlns:a16="http://schemas.microsoft.com/office/drawing/2014/main" id="{47B41DE9-C86F-844F-B908-658C66D66200}"/>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2963" name="Rectangle 27">
              <a:extLst>
                <a:ext uri="{FF2B5EF4-FFF2-40B4-BE49-F238E27FC236}">
                  <a16:creationId xmlns:a16="http://schemas.microsoft.com/office/drawing/2014/main" id="{2DEB7147-C48D-624F-8DAA-39DDBDA63284}"/>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2964" name="Freeform 29">
              <a:extLst>
                <a:ext uri="{FF2B5EF4-FFF2-40B4-BE49-F238E27FC236}">
                  <a16:creationId xmlns:a16="http://schemas.microsoft.com/office/drawing/2014/main" id="{4F0A6BA3-4F9A-D541-9A65-E04B1710B4A4}"/>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5" name="Freeform 34">
              <a:extLst>
                <a:ext uri="{FF2B5EF4-FFF2-40B4-BE49-F238E27FC236}">
                  <a16:creationId xmlns:a16="http://schemas.microsoft.com/office/drawing/2014/main" id="{B7DFFB63-85C0-5245-9FC3-3D7CB215EABC}"/>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6" name="Line 35">
              <a:extLst>
                <a:ext uri="{FF2B5EF4-FFF2-40B4-BE49-F238E27FC236}">
                  <a16:creationId xmlns:a16="http://schemas.microsoft.com/office/drawing/2014/main" id="{8E22A51E-FCA1-CB46-8220-50844A9B52C0}"/>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7" name="Freeform 40">
              <a:extLst>
                <a:ext uri="{FF2B5EF4-FFF2-40B4-BE49-F238E27FC236}">
                  <a16:creationId xmlns:a16="http://schemas.microsoft.com/office/drawing/2014/main" id="{8B95DDE8-2FA9-F045-9171-3D82CDFEC146}"/>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2968" name="Line 41">
              <a:extLst>
                <a:ext uri="{FF2B5EF4-FFF2-40B4-BE49-F238E27FC236}">
                  <a16:creationId xmlns:a16="http://schemas.microsoft.com/office/drawing/2014/main" id="{91ECD7D3-4C1E-0C45-8266-921D49B27160}"/>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9" name="Line 42">
              <a:extLst>
                <a:ext uri="{FF2B5EF4-FFF2-40B4-BE49-F238E27FC236}">
                  <a16:creationId xmlns:a16="http://schemas.microsoft.com/office/drawing/2014/main" id="{F5A4EA63-234D-6D42-BC3F-F8B0D0C0AA67}"/>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0" name="Freeform 44">
              <a:extLst>
                <a:ext uri="{FF2B5EF4-FFF2-40B4-BE49-F238E27FC236}">
                  <a16:creationId xmlns:a16="http://schemas.microsoft.com/office/drawing/2014/main" id="{2A10C954-66D9-6843-B577-3ABD337CE59B}"/>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2971" name="Line 45">
              <a:extLst>
                <a:ext uri="{FF2B5EF4-FFF2-40B4-BE49-F238E27FC236}">
                  <a16:creationId xmlns:a16="http://schemas.microsoft.com/office/drawing/2014/main" id="{515321B1-C445-1941-8EC3-E8AC38F34043}"/>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2" name="Freeform 46">
              <a:extLst>
                <a:ext uri="{FF2B5EF4-FFF2-40B4-BE49-F238E27FC236}">
                  <a16:creationId xmlns:a16="http://schemas.microsoft.com/office/drawing/2014/main" id="{B7870296-0E0F-7444-96B9-A57D4FDFA1A1}"/>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2973" name="Line 47">
              <a:extLst>
                <a:ext uri="{FF2B5EF4-FFF2-40B4-BE49-F238E27FC236}">
                  <a16:creationId xmlns:a16="http://schemas.microsoft.com/office/drawing/2014/main" id="{657A0CB9-42B4-FB42-AA5D-9CFA3D34B2B0}"/>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4" name="Freeform 51">
              <a:extLst>
                <a:ext uri="{FF2B5EF4-FFF2-40B4-BE49-F238E27FC236}">
                  <a16:creationId xmlns:a16="http://schemas.microsoft.com/office/drawing/2014/main" id="{9F2F30FE-BA1E-AC4A-9411-EE0D7482B540}"/>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5" name="Rectangle 52">
              <a:extLst>
                <a:ext uri="{FF2B5EF4-FFF2-40B4-BE49-F238E27FC236}">
                  <a16:creationId xmlns:a16="http://schemas.microsoft.com/office/drawing/2014/main" id="{A58D7595-C492-FC42-8472-4DDB2EC488A0}"/>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2976" name="Line 53">
              <a:extLst>
                <a:ext uri="{FF2B5EF4-FFF2-40B4-BE49-F238E27FC236}">
                  <a16:creationId xmlns:a16="http://schemas.microsoft.com/office/drawing/2014/main" id="{1590353A-3BCE-F648-8B35-B90B56B69ECB}"/>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7" name="Rectangle 55">
              <a:extLst>
                <a:ext uri="{FF2B5EF4-FFF2-40B4-BE49-F238E27FC236}">
                  <a16:creationId xmlns:a16="http://schemas.microsoft.com/office/drawing/2014/main" id="{23259638-9625-1D45-9103-B7A2315F889E}"/>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2978" name="AutoShape 56">
              <a:extLst>
                <a:ext uri="{FF2B5EF4-FFF2-40B4-BE49-F238E27FC236}">
                  <a16:creationId xmlns:a16="http://schemas.microsoft.com/office/drawing/2014/main" id="{03E56D2A-40AD-D045-AE0B-DB49897DCF2B}"/>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79" name="AutoShape 57">
              <a:extLst>
                <a:ext uri="{FF2B5EF4-FFF2-40B4-BE49-F238E27FC236}">
                  <a16:creationId xmlns:a16="http://schemas.microsoft.com/office/drawing/2014/main" id="{1434A811-D174-A34C-AAC2-47F36399B91C}"/>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80" name="AutoShape 59">
              <a:extLst>
                <a:ext uri="{FF2B5EF4-FFF2-40B4-BE49-F238E27FC236}">
                  <a16:creationId xmlns:a16="http://schemas.microsoft.com/office/drawing/2014/main" id="{BFBAF1BB-3E12-574A-8DDF-D5E87F0364EF}"/>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81" name="AutoShape 61">
              <a:extLst>
                <a:ext uri="{FF2B5EF4-FFF2-40B4-BE49-F238E27FC236}">
                  <a16:creationId xmlns:a16="http://schemas.microsoft.com/office/drawing/2014/main" id="{5E0C2F72-07BB-9449-ACC5-839CD95F6C22}"/>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82" name="Freeform 64">
              <a:extLst>
                <a:ext uri="{FF2B5EF4-FFF2-40B4-BE49-F238E27FC236}">
                  <a16:creationId xmlns:a16="http://schemas.microsoft.com/office/drawing/2014/main" id="{37E8AD7F-DEB8-D142-A7F4-278C5067FE67}"/>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2983" name="Freeform 65">
              <a:extLst>
                <a:ext uri="{FF2B5EF4-FFF2-40B4-BE49-F238E27FC236}">
                  <a16:creationId xmlns:a16="http://schemas.microsoft.com/office/drawing/2014/main" id="{D31D29CD-7B42-0E40-A1E1-82F3E40A418C}"/>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2984" name="Rectangle 54">
              <a:extLst>
                <a:ext uri="{FF2B5EF4-FFF2-40B4-BE49-F238E27FC236}">
                  <a16:creationId xmlns:a16="http://schemas.microsoft.com/office/drawing/2014/main" id="{03E539A4-1BA1-1542-BB69-91EE10A07563}"/>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F60ED1CA-A3E0-4047-9244-B95CC9AC530F}"/>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83970" name="Rectangle 41">
            <a:extLst>
              <a:ext uri="{FF2B5EF4-FFF2-40B4-BE49-F238E27FC236}">
                <a16:creationId xmlns:a16="http://schemas.microsoft.com/office/drawing/2014/main" id="{C5468BFA-D633-914D-B6EA-603B8087304A}"/>
              </a:ext>
            </a:extLst>
          </p:cNvPr>
          <p:cNvSpPr>
            <a:spLocks noChangeArrowheads="1"/>
          </p:cNvSpPr>
          <p:nvPr/>
        </p:nvSpPr>
        <p:spPr bwMode="auto">
          <a:xfrm>
            <a:off x="4038601" y="1905000"/>
            <a:ext cx="1343025" cy="3505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3971" name="TextBox 42">
            <a:extLst>
              <a:ext uri="{FF2B5EF4-FFF2-40B4-BE49-F238E27FC236}">
                <a16:creationId xmlns:a16="http://schemas.microsoft.com/office/drawing/2014/main" id="{00FE0685-1A19-2149-8D72-C90879E04F16}"/>
              </a:ext>
            </a:extLst>
          </p:cNvPr>
          <p:cNvSpPr txBox="1">
            <a:spLocks noChangeArrowheads="1"/>
          </p:cNvSpPr>
          <p:nvPr/>
        </p:nvSpPr>
        <p:spPr bwMode="auto">
          <a:xfrm>
            <a:off x="3209925" y="5578475"/>
            <a:ext cx="3505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In this case, the “gate” is constructed using NAND gates! Not AND gates.</a:t>
            </a:r>
          </a:p>
        </p:txBody>
      </p:sp>
      <p:grpSp>
        <p:nvGrpSpPr>
          <p:cNvPr id="83972" name="Group 42">
            <a:extLst>
              <a:ext uri="{FF2B5EF4-FFF2-40B4-BE49-F238E27FC236}">
                <a16:creationId xmlns:a16="http://schemas.microsoft.com/office/drawing/2014/main" id="{3B3EE2C1-FE6B-C74C-A6E6-F611FF30C126}"/>
              </a:ext>
            </a:extLst>
          </p:cNvPr>
          <p:cNvGrpSpPr>
            <a:grpSpLocks/>
          </p:cNvGrpSpPr>
          <p:nvPr/>
        </p:nvGrpSpPr>
        <p:grpSpPr bwMode="auto">
          <a:xfrm>
            <a:off x="3516314" y="2466976"/>
            <a:ext cx="4027487" cy="2182971"/>
            <a:chOff x="2601913" y="2466975"/>
            <a:chExt cx="4027487" cy="2182971"/>
          </a:xfrm>
        </p:grpSpPr>
        <p:sp>
          <p:nvSpPr>
            <p:cNvPr id="83973" name="Line 4">
              <a:extLst>
                <a:ext uri="{FF2B5EF4-FFF2-40B4-BE49-F238E27FC236}">
                  <a16:creationId xmlns:a16="http://schemas.microsoft.com/office/drawing/2014/main" id="{E6DAEF69-A882-1243-99C7-CC8FF6ADCEBF}"/>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4" name="Line 5">
              <a:extLst>
                <a:ext uri="{FF2B5EF4-FFF2-40B4-BE49-F238E27FC236}">
                  <a16:creationId xmlns:a16="http://schemas.microsoft.com/office/drawing/2014/main" id="{2CF36ACD-1252-394E-A46B-D37BBE280910}"/>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5" name="Line 6">
              <a:extLst>
                <a:ext uri="{FF2B5EF4-FFF2-40B4-BE49-F238E27FC236}">
                  <a16:creationId xmlns:a16="http://schemas.microsoft.com/office/drawing/2014/main" id="{947C36B4-8C17-4343-9F0C-F93BB9122643}"/>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6" name="Freeform 7">
              <a:extLst>
                <a:ext uri="{FF2B5EF4-FFF2-40B4-BE49-F238E27FC236}">
                  <a16:creationId xmlns:a16="http://schemas.microsoft.com/office/drawing/2014/main" id="{BB0BD4AB-843F-EA47-A298-72441071B1BE}"/>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77" name="Freeform 8">
              <a:extLst>
                <a:ext uri="{FF2B5EF4-FFF2-40B4-BE49-F238E27FC236}">
                  <a16:creationId xmlns:a16="http://schemas.microsoft.com/office/drawing/2014/main" id="{1CC1D6F3-66E6-BE4E-992E-527A2D8A05CA}"/>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78" name="Freeform 10">
              <a:extLst>
                <a:ext uri="{FF2B5EF4-FFF2-40B4-BE49-F238E27FC236}">
                  <a16:creationId xmlns:a16="http://schemas.microsoft.com/office/drawing/2014/main" id="{3494D81A-AB6A-BE41-8E67-871E4C1F9A74}"/>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3979" name="Freeform 11">
              <a:extLst>
                <a:ext uri="{FF2B5EF4-FFF2-40B4-BE49-F238E27FC236}">
                  <a16:creationId xmlns:a16="http://schemas.microsoft.com/office/drawing/2014/main" id="{368E5704-342B-F547-B5EC-0570646F4DA5}"/>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3980" name="Line 13">
              <a:extLst>
                <a:ext uri="{FF2B5EF4-FFF2-40B4-BE49-F238E27FC236}">
                  <a16:creationId xmlns:a16="http://schemas.microsoft.com/office/drawing/2014/main" id="{9A928AE5-A8A9-C84C-B692-2F7D68BFDCAF}"/>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1" name="Line 14">
              <a:extLst>
                <a:ext uri="{FF2B5EF4-FFF2-40B4-BE49-F238E27FC236}">
                  <a16:creationId xmlns:a16="http://schemas.microsoft.com/office/drawing/2014/main" id="{B36E6506-0678-B54A-A712-B8869EE20515}"/>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2" name="Freeform 18">
              <a:extLst>
                <a:ext uri="{FF2B5EF4-FFF2-40B4-BE49-F238E27FC236}">
                  <a16:creationId xmlns:a16="http://schemas.microsoft.com/office/drawing/2014/main" id="{2BB63AAD-3E38-AF47-991E-2B52450D1F68}"/>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3983" name="Line 19">
              <a:extLst>
                <a:ext uri="{FF2B5EF4-FFF2-40B4-BE49-F238E27FC236}">
                  <a16:creationId xmlns:a16="http://schemas.microsoft.com/office/drawing/2014/main" id="{FF8B157E-00C9-5B44-91C1-0545C4463967}"/>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4" name="Freeform 20">
              <a:extLst>
                <a:ext uri="{FF2B5EF4-FFF2-40B4-BE49-F238E27FC236}">
                  <a16:creationId xmlns:a16="http://schemas.microsoft.com/office/drawing/2014/main" id="{BA29A569-EE7C-3740-9C26-EC5C008A001B}"/>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3985" name="Line 21">
              <a:extLst>
                <a:ext uri="{FF2B5EF4-FFF2-40B4-BE49-F238E27FC236}">
                  <a16:creationId xmlns:a16="http://schemas.microsoft.com/office/drawing/2014/main" id="{0CDAEB9F-D466-2340-A2E2-820D76044BC0}"/>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6" name="Line 25">
              <a:extLst>
                <a:ext uri="{FF2B5EF4-FFF2-40B4-BE49-F238E27FC236}">
                  <a16:creationId xmlns:a16="http://schemas.microsoft.com/office/drawing/2014/main" id="{3AA9B52C-22F4-F742-9D08-1BA820180AB9}"/>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7" name="Rectangle 26">
              <a:extLst>
                <a:ext uri="{FF2B5EF4-FFF2-40B4-BE49-F238E27FC236}">
                  <a16:creationId xmlns:a16="http://schemas.microsoft.com/office/drawing/2014/main" id="{D626669F-73E4-5444-A653-D8EA7180714F}"/>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3988" name="Rectangle 27">
              <a:extLst>
                <a:ext uri="{FF2B5EF4-FFF2-40B4-BE49-F238E27FC236}">
                  <a16:creationId xmlns:a16="http://schemas.microsoft.com/office/drawing/2014/main" id="{E5A96312-5314-814F-B4E6-8F9AE45E011D}"/>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3989" name="Freeform 29">
              <a:extLst>
                <a:ext uri="{FF2B5EF4-FFF2-40B4-BE49-F238E27FC236}">
                  <a16:creationId xmlns:a16="http://schemas.microsoft.com/office/drawing/2014/main" id="{E1318296-07BC-3049-A0C1-4F4953C37D10}"/>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90" name="Freeform 34">
              <a:extLst>
                <a:ext uri="{FF2B5EF4-FFF2-40B4-BE49-F238E27FC236}">
                  <a16:creationId xmlns:a16="http://schemas.microsoft.com/office/drawing/2014/main" id="{45849376-A2B2-E745-AD78-206A44628471}"/>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91" name="Line 35">
              <a:extLst>
                <a:ext uri="{FF2B5EF4-FFF2-40B4-BE49-F238E27FC236}">
                  <a16:creationId xmlns:a16="http://schemas.microsoft.com/office/drawing/2014/main" id="{7DDED86A-A951-3D47-86C2-067A451C047F}"/>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2" name="Freeform 40">
              <a:extLst>
                <a:ext uri="{FF2B5EF4-FFF2-40B4-BE49-F238E27FC236}">
                  <a16:creationId xmlns:a16="http://schemas.microsoft.com/office/drawing/2014/main" id="{0FA1BEDA-F188-C541-8E37-004C0BB6F542}"/>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3993" name="Line 41">
              <a:extLst>
                <a:ext uri="{FF2B5EF4-FFF2-40B4-BE49-F238E27FC236}">
                  <a16:creationId xmlns:a16="http://schemas.microsoft.com/office/drawing/2014/main" id="{EEA62D18-1A60-C545-977D-A529F5976121}"/>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4" name="Line 42">
              <a:extLst>
                <a:ext uri="{FF2B5EF4-FFF2-40B4-BE49-F238E27FC236}">
                  <a16:creationId xmlns:a16="http://schemas.microsoft.com/office/drawing/2014/main" id="{752B868F-06FA-2941-B283-C7B2DAF7FB7C}"/>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5" name="Freeform 44">
              <a:extLst>
                <a:ext uri="{FF2B5EF4-FFF2-40B4-BE49-F238E27FC236}">
                  <a16:creationId xmlns:a16="http://schemas.microsoft.com/office/drawing/2014/main" id="{7FD05F78-F851-4D46-BC07-65BF682D108C}"/>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3996" name="Line 45">
              <a:extLst>
                <a:ext uri="{FF2B5EF4-FFF2-40B4-BE49-F238E27FC236}">
                  <a16:creationId xmlns:a16="http://schemas.microsoft.com/office/drawing/2014/main" id="{B38BB986-DF16-4E42-BFF0-D19AA5BF3CE6}"/>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7" name="Freeform 46">
              <a:extLst>
                <a:ext uri="{FF2B5EF4-FFF2-40B4-BE49-F238E27FC236}">
                  <a16:creationId xmlns:a16="http://schemas.microsoft.com/office/drawing/2014/main" id="{3E46BDE4-33F8-0F4B-9DF2-2C687DEEA415}"/>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3998" name="Line 47">
              <a:extLst>
                <a:ext uri="{FF2B5EF4-FFF2-40B4-BE49-F238E27FC236}">
                  <a16:creationId xmlns:a16="http://schemas.microsoft.com/office/drawing/2014/main" id="{C6AB525D-C56B-2047-A470-22F5C80C99D1}"/>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9" name="Freeform 51">
              <a:extLst>
                <a:ext uri="{FF2B5EF4-FFF2-40B4-BE49-F238E27FC236}">
                  <a16:creationId xmlns:a16="http://schemas.microsoft.com/office/drawing/2014/main" id="{BA479CCC-B3B7-FF48-BE96-59EACDC48F4C}"/>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00" name="Rectangle 52">
              <a:extLst>
                <a:ext uri="{FF2B5EF4-FFF2-40B4-BE49-F238E27FC236}">
                  <a16:creationId xmlns:a16="http://schemas.microsoft.com/office/drawing/2014/main" id="{6096A9F6-B795-EA44-8439-18AE52777C5B}"/>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4001" name="Line 53">
              <a:extLst>
                <a:ext uri="{FF2B5EF4-FFF2-40B4-BE49-F238E27FC236}">
                  <a16:creationId xmlns:a16="http://schemas.microsoft.com/office/drawing/2014/main" id="{8EDDD465-C83F-704B-B14D-2D404C210BA4}"/>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02" name="Rectangle 55">
              <a:extLst>
                <a:ext uri="{FF2B5EF4-FFF2-40B4-BE49-F238E27FC236}">
                  <a16:creationId xmlns:a16="http://schemas.microsoft.com/office/drawing/2014/main" id="{B00B4CB7-823D-DC44-9E8C-B161F3B30DE5}"/>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4003" name="AutoShape 56">
              <a:extLst>
                <a:ext uri="{FF2B5EF4-FFF2-40B4-BE49-F238E27FC236}">
                  <a16:creationId xmlns:a16="http://schemas.microsoft.com/office/drawing/2014/main" id="{FA2B37FE-EDAE-EC4A-BDB1-52BFB1DE8277}"/>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004" name="AutoShape 57">
              <a:extLst>
                <a:ext uri="{FF2B5EF4-FFF2-40B4-BE49-F238E27FC236}">
                  <a16:creationId xmlns:a16="http://schemas.microsoft.com/office/drawing/2014/main" id="{324DC045-CF7A-2340-94E2-45EB74A3CB61}"/>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005" name="AutoShape 59">
              <a:extLst>
                <a:ext uri="{FF2B5EF4-FFF2-40B4-BE49-F238E27FC236}">
                  <a16:creationId xmlns:a16="http://schemas.microsoft.com/office/drawing/2014/main" id="{193B8EF4-DDDF-CE49-86DB-C1087F174133}"/>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006" name="AutoShape 61">
              <a:extLst>
                <a:ext uri="{FF2B5EF4-FFF2-40B4-BE49-F238E27FC236}">
                  <a16:creationId xmlns:a16="http://schemas.microsoft.com/office/drawing/2014/main" id="{CF031FFA-FB93-1E40-A0DE-93E478CE5E86}"/>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007" name="Freeform 64">
              <a:extLst>
                <a:ext uri="{FF2B5EF4-FFF2-40B4-BE49-F238E27FC236}">
                  <a16:creationId xmlns:a16="http://schemas.microsoft.com/office/drawing/2014/main" id="{DA9BED9D-D84A-F142-BE11-63066FD95293}"/>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4008" name="Freeform 65">
              <a:extLst>
                <a:ext uri="{FF2B5EF4-FFF2-40B4-BE49-F238E27FC236}">
                  <a16:creationId xmlns:a16="http://schemas.microsoft.com/office/drawing/2014/main" id="{90996C21-93D6-3447-A01D-AAB489B15619}"/>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4009" name="Rectangle 54">
              <a:extLst>
                <a:ext uri="{FF2B5EF4-FFF2-40B4-BE49-F238E27FC236}">
                  <a16:creationId xmlns:a16="http://schemas.microsoft.com/office/drawing/2014/main" id="{995D94A0-D399-6747-8780-695D27805D10}"/>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itle 1">
            <a:extLst>
              <a:ext uri="{FF2B5EF4-FFF2-40B4-BE49-F238E27FC236}">
                <a16:creationId xmlns:a16="http://schemas.microsoft.com/office/drawing/2014/main" id="{2D7189BB-4010-4A40-9CC4-3D5CD8DB6247}"/>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84994" name="Rectangle 41">
            <a:extLst>
              <a:ext uri="{FF2B5EF4-FFF2-40B4-BE49-F238E27FC236}">
                <a16:creationId xmlns:a16="http://schemas.microsoft.com/office/drawing/2014/main" id="{8ECD5F89-EAB3-4547-89FE-92975967798C}"/>
              </a:ext>
            </a:extLst>
          </p:cNvPr>
          <p:cNvSpPr>
            <a:spLocks noChangeArrowheads="1"/>
          </p:cNvSpPr>
          <p:nvPr/>
        </p:nvSpPr>
        <p:spPr bwMode="auto">
          <a:xfrm>
            <a:off x="5378450" y="1905000"/>
            <a:ext cx="1220788" cy="3505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995" name="TextBox 42">
            <a:extLst>
              <a:ext uri="{FF2B5EF4-FFF2-40B4-BE49-F238E27FC236}">
                <a16:creationId xmlns:a16="http://schemas.microsoft.com/office/drawing/2014/main" id="{A27A56E2-5076-E546-A8FE-CE408C7262D1}"/>
              </a:ext>
            </a:extLst>
          </p:cNvPr>
          <p:cNvSpPr txBox="1">
            <a:spLocks noChangeArrowheads="1"/>
          </p:cNvSpPr>
          <p:nvPr/>
        </p:nvSpPr>
        <p:spPr bwMode="auto">
          <a:xfrm>
            <a:off x="4800600" y="5578476"/>
            <a:ext cx="35052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“snake” is also constructed with NANDs.</a:t>
            </a:r>
          </a:p>
        </p:txBody>
      </p:sp>
      <p:grpSp>
        <p:nvGrpSpPr>
          <p:cNvPr id="84996" name="Group 42">
            <a:extLst>
              <a:ext uri="{FF2B5EF4-FFF2-40B4-BE49-F238E27FC236}">
                <a16:creationId xmlns:a16="http://schemas.microsoft.com/office/drawing/2014/main" id="{ED32EE60-2D1A-BE45-8FDA-0B44D3812D2E}"/>
              </a:ext>
            </a:extLst>
          </p:cNvPr>
          <p:cNvGrpSpPr>
            <a:grpSpLocks/>
          </p:cNvGrpSpPr>
          <p:nvPr/>
        </p:nvGrpSpPr>
        <p:grpSpPr bwMode="auto">
          <a:xfrm>
            <a:off x="3516314" y="2466976"/>
            <a:ext cx="4027487" cy="2182971"/>
            <a:chOff x="2601913" y="2466975"/>
            <a:chExt cx="4027487" cy="2182971"/>
          </a:xfrm>
        </p:grpSpPr>
        <p:sp>
          <p:nvSpPr>
            <p:cNvPr id="84997" name="Line 4">
              <a:extLst>
                <a:ext uri="{FF2B5EF4-FFF2-40B4-BE49-F238E27FC236}">
                  <a16:creationId xmlns:a16="http://schemas.microsoft.com/office/drawing/2014/main" id="{40CC2B97-197B-DE46-B722-47AD402E8E89}"/>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998" name="Line 5">
              <a:extLst>
                <a:ext uri="{FF2B5EF4-FFF2-40B4-BE49-F238E27FC236}">
                  <a16:creationId xmlns:a16="http://schemas.microsoft.com/office/drawing/2014/main" id="{427B43B6-6D06-BE4A-82AC-782C75F99D90}"/>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999" name="Line 6">
              <a:extLst>
                <a:ext uri="{FF2B5EF4-FFF2-40B4-BE49-F238E27FC236}">
                  <a16:creationId xmlns:a16="http://schemas.microsoft.com/office/drawing/2014/main" id="{3227C970-B547-F24E-BDC4-7CECA4694D43}"/>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0" name="Freeform 7">
              <a:extLst>
                <a:ext uri="{FF2B5EF4-FFF2-40B4-BE49-F238E27FC236}">
                  <a16:creationId xmlns:a16="http://schemas.microsoft.com/office/drawing/2014/main" id="{5D465A39-F822-A94F-9198-DB48CD0ABE4D}"/>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1" name="Freeform 8">
              <a:extLst>
                <a:ext uri="{FF2B5EF4-FFF2-40B4-BE49-F238E27FC236}">
                  <a16:creationId xmlns:a16="http://schemas.microsoft.com/office/drawing/2014/main" id="{6325E693-0147-DC43-9C99-9E4472A5E006}"/>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2" name="Freeform 10">
              <a:extLst>
                <a:ext uri="{FF2B5EF4-FFF2-40B4-BE49-F238E27FC236}">
                  <a16:creationId xmlns:a16="http://schemas.microsoft.com/office/drawing/2014/main" id="{2AB35344-2C66-EB46-A58F-DDB96BD815ED}"/>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5003" name="Freeform 11">
              <a:extLst>
                <a:ext uri="{FF2B5EF4-FFF2-40B4-BE49-F238E27FC236}">
                  <a16:creationId xmlns:a16="http://schemas.microsoft.com/office/drawing/2014/main" id="{8FA6D5F6-F34D-F54B-951B-F89F25B6716F}"/>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5004" name="Line 13">
              <a:extLst>
                <a:ext uri="{FF2B5EF4-FFF2-40B4-BE49-F238E27FC236}">
                  <a16:creationId xmlns:a16="http://schemas.microsoft.com/office/drawing/2014/main" id="{ADB00026-739F-C747-9868-29A5AACA4468}"/>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5" name="Line 14">
              <a:extLst>
                <a:ext uri="{FF2B5EF4-FFF2-40B4-BE49-F238E27FC236}">
                  <a16:creationId xmlns:a16="http://schemas.microsoft.com/office/drawing/2014/main" id="{E2395BCB-A153-1A4C-91CC-8CDA14DB16B2}"/>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6" name="Freeform 18">
              <a:extLst>
                <a:ext uri="{FF2B5EF4-FFF2-40B4-BE49-F238E27FC236}">
                  <a16:creationId xmlns:a16="http://schemas.microsoft.com/office/drawing/2014/main" id="{E54F4E20-57CE-3443-84CF-8665A8DB47E0}"/>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5007" name="Line 19">
              <a:extLst>
                <a:ext uri="{FF2B5EF4-FFF2-40B4-BE49-F238E27FC236}">
                  <a16:creationId xmlns:a16="http://schemas.microsoft.com/office/drawing/2014/main" id="{24F54162-0EAB-BD4E-9D3F-A166A5C4378D}"/>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8" name="Freeform 20">
              <a:extLst>
                <a:ext uri="{FF2B5EF4-FFF2-40B4-BE49-F238E27FC236}">
                  <a16:creationId xmlns:a16="http://schemas.microsoft.com/office/drawing/2014/main" id="{4E110386-6A3F-F748-A280-8C444FA6C4CF}"/>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5009" name="Line 21">
              <a:extLst>
                <a:ext uri="{FF2B5EF4-FFF2-40B4-BE49-F238E27FC236}">
                  <a16:creationId xmlns:a16="http://schemas.microsoft.com/office/drawing/2014/main" id="{730C7C19-0FEC-1145-A9D5-A543204C6F72}"/>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0" name="Line 25">
              <a:extLst>
                <a:ext uri="{FF2B5EF4-FFF2-40B4-BE49-F238E27FC236}">
                  <a16:creationId xmlns:a16="http://schemas.microsoft.com/office/drawing/2014/main" id="{34D08FCE-3D04-2B4E-B9A1-6892B81F90FC}"/>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1" name="Rectangle 26">
              <a:extLst>
                <a:ext uri="{FF2B5EF4-FFF2-40B4-BE49-F238E27FC236}">
                  <a16:creationId xmlns:a16="http://schemas.microsoft.com/office/drawing/2014/main" id="{FEBDC5D9-7BE3-3546-8126-D082EEDE323F}"/>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5012" name="Rectangle 27">
              <a:extLst>
                <a:ext uri="{FF2B5EF4-FFF2-40B4-BE49-F238E27FC236}">
                  <a16:creationId xmlns:a16="http://schemas.microsoft.com/office/drawing/2014/main" id="{02F017F5-6A0E-F340-8399-6FD9796B0FAA}"/>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5013" name="Freeform 29">
              <a:extLst>
                <a:ext uri="{FF2B5EF4-FFF2-40B4-BE49-F238E27FC236}">
                  <a16:creationId xmlns:a16="http://schemas.microsoft.com/office/drawing/2014/main" id="{BB5949F1-2BC6-364C-A9CA-D706E4A4D818}"/>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4" name="Freeform 34">
              <a:extLst>
                <a:ext uri="{FF2B5EF4-FFF2-40B4-BE49-F238E27FC236}">
                  <a16:creationId xmlns:a16="http://schemas.microsoft.com/office/drawing/2014/main" id="{0C754A3E-D0F9-C946-8C6F-851C79745DE6}"/>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5" name="Line 35">
              <a:extLst>
                <a:ext uri="{FF2B5EF4-FFF2-40B4-BE49-F238E27FC236}">
                  <a16:creationId xmlns:a16="http://schemas.microsoft.com/office/drawing/2014/main" id="{7F115313-0510-C441-8A9A-A47C50E0454D}"/>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6" name="Freeform 40">
              <a:extLst>
                <a:ext uri="{FF2B5EF4-FFF2-40B4-BE49-F238E27FC236}">
                  <a16:creationId xmlns:a16="http://schemas.microsoft.com/office/drawing/2014/main" id="{F96E3F15-6DB1-224C-99E2-EB9664A5E6C6}"/>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5017" name="Line 41">
              <a:extLst>
                <a:ext uri="{FF2B5EF4-FFF2-40B4-BE49-F238E27FC236}">
                  <a16:creationId xmlns:a16="http://schemas.microsoft.com/office/drawing/2014/main" id="{7FB8FE1D-E46E-424B-8BDC-763107C4BFD9}"/>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8" name="Line 42">
              <a:extLst>
                <a:ext uri="{FF2B5EF4-FFF2-40B4-BE49-F238E27FC236}">
                  <a16:creationId xmlns:a16="http://schemas.microsoft.com/office/drawing/2014/main" id="{F644B339-F577-D146-9F0F-459B4549AA5B}"/>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9" name="Freeform 44">
              <a:extLst>
                <a:ext uri="{FF2B5EF4-FFF2-40B4-BE49-F238E27FC236}">
                  <a16:creationId xmlns:a16="http://schemas.microsoft.com/office/drawing/2014/main" id="{F355EAFB-B50B-8740-8105-CA0C0F0D4623}"/>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5020" name="Line 45">
              <a:extLst>
                <a:ext uri="{FF2B5EF4-FFF2-40B4-BE49-F238E27FC236}">
                  <a16:creationId xmlns:a16="http://schemas.microsoft.com/office/drawing/2014/main" id="{1858A726-B931-EF4F-9EFE-3EC8AD1F5CB9}"/>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1" name="Freeform 46">
              <a:extLst>
                <a:ext uri="{FF2B5EF4-FFF2-40B4-BE49-F238E27FC236}">
                  <a16:creationId xmlns:a16="http://schemas.microsoft.com/office/drawing/2014/main" id="{3AF9AAA7-C6E9-F74F-86FD-06EE20952CAC}"/>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5022" name="Line 47">
              <a:extLst>
                <a:ext uri="{FF2B5EF4-FFF2-40B4-BE49-F238E27FC236}">
                  <a16:creationId xmlns:a16="http://schemas.microsoft.com/office/drawing/2014/main" id="{5656CCE7-829E-1641-9C9F-8AD304D82EB7}"/>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3" name="Freeform 51">
              <a:extLst>
                <a:ext uri="{FF2B5EF4-FFF2-40B4-BE49-F238E27FC236}">
                  <a16:creationId xmlns:a16="http://schemas.microsoft.com/office/drawing/2014/main" id="{12E5412C-8DDC-AD44-B853-CBF9E3A8EA00}"/>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4" name="Rectangle 52">
              <a:extLst>
                <a:ext uri="{FF2B5EF4-FFF2-40B4-BE49-F238E27FC236}">
                  <a16:creationId xmlns:a16="http://schemas.microsoft.com/office/drawing/2014/main" id="{A8772EBD-1E31-C64F-B893-6AEC22BA7C39}"/>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5025" name="Line 53">
              <a:extLst>
                <a:ext uri="{FF2B5EF4-FFF2-40B4-BE49-F238E27FC236}">
                  <a16:creationId xmlns:a16="http://schemas.microsoft.com/office/drawing/2014/main" id="{DDF004D3-1B7A-6A4E-AA6A-C2CE07C4DB16}"/>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6" name="Rectangle 55">
              <a:extLst>
                <a:ext uri="{FF2B5EF4-FFF2-40B4-BE49-F238E27FC236}">
                  <a16:creationId xmlns:a16="http://schemas.microsoft.com/office/drawing/2014/main" id="{30FDEAE4-DCE3-1C47-AA56-5B4C92B19A4A}"/>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5027" name="AutoShape 56">
              <a:extLst>
                <a:ext uri="{FF2B5EF4-FFF2-40B4-BE49-F238E27FC236}">
                  <a16:creationId xmlns:a16="http://schemas.microsoft.com/office/drawing/2014/main" id="{A6AA8DED-F89B-AD4D-8095-EBD020A73202}"/>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5028" name="AutoShape 57">
              <a:extLst>
                <a:ext uri="{FF2B5EF4-FFF2-40B4-BE49-F238E27FC236}">
                  <a16:creationId xmlns:a16="http://schemas.microsoft.com/office/drawing/2014/main" id="{C8B39FBC-DDC8-2F4A-87F0-FB7D77D33144}"/>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5029" name="AutoShape 59">
              <a:extLst>
                <a:ext uri="{FF2B5EF4-FFF2-40B4-BE49-F238E27FC236}">
                  <a16:creationId xmlns:a16="http://schemas.microsoft.com/office/drawing/2014/main" id="{E6B0A7F5-12D1-6248-B563-5035929B9F3F}"/>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5030" name="AutoShape 61">
              <a:extLst>
                <a:ext uri="{FF2B5EF4-FFF2-40B4-BE49-F238E27FC236}">
                  <a16:creationId xmlns:a16="http://schemas.microsoft.com/office/drawing/2014/main" id="{F696113E-38A3-FB4B-97E7-D794A65B508F}"/>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5031" name="Freeform 64">
              <a:extLst>
                <a:ext uri="{FF2B5EF4-FFF2-40B4-BE49-F238E27FC236}">
                  <a16:creationId xmlns:a16="http://schemas.microsoft.com/office/drawing/2014/main" id="{D1CED6BE-679B-D04A-95C7-947282D095FE}"/>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5032" name="Freeform 65">
              <a:extLst>
                <a:ext uri="{FF2B5EF4-FFF2-40B4-BE49-F238E27FC236}">
                  <a16:creationId xmlns:a16="http://schemas.microsoft.com/office/drawing/2014/main" id="{5A5C25CF-A1DF-784E-926B-775DD3C82EB2}"/>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5033" name="Rectangle 54">
              <a:extLst>
                <a:ext uri="{FF2B5EF4-FFF2-40B4-BE49-F238E27FC236}">
                  <a16:creationId xmlns:a16="http://schemas.microsoft.com/office/drawing/2014/main" id="{BF1C2C9B-CE57-244A-82DB-F1F09A7E509A}"/>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A438C3C2-E0BC-BF4F-B9BE-2BE89FAFFE6C}"/>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86018" name="TextBox 42">
            <a:extLst>
              <a:ext uri="{FF2B5EF4-FFF2-40B4-BE49-F238E27FC236}">
                <a16:creationId xmlns:a16="http://schemas.microsoft.com/office/drawing/2014/main" id="{0EBD3799-EFAC-FE47-BB93-B2C9160D3C18}"/>
              </a:ext>
            </a:extLst>
          </p:cNvPr>
          <p:cNvSpPr txBox="1">
            <a:spLocks noChangeArrowheads="1"/>
          </p:cNvSpPr>
          <p:nvPr/>
        </p:nvSpPr>
        <p:spPr bwMode="auto">
          <a:xfrm>
            <a:off x="3209925" y="5578475"/>
            <a:ext cx="3505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Also, notice that the positions of S and R are now swapped.</a:t>
            </a:r>
          </a:p>
        </p:txBody>
      </p:sp>
      <p:sp>
        <p:nvSpPr>
          <p:cNvPr id="86019" name="Oval 1">
            <a:extLst>
              <a:ext uri="{FF2B5EF4-FFF2-40B4-BE49-F238E27FC236}">
                <a16:creationId xmlns:a16="http://schemas.microsoft.com/office/drawing/2014/main" id="{3ED7AA55-F01E-CC4A-872D-A494E4B39232}"/>
              </a:ext>
            </a:extLst>
          </p:cNvPr>
          <p:cNvSpPr>
            <a:spLocks noChangeArrowheads="1"/>
          </p:cNvSpPr>
          <p:nvPr/>
        </p:nvSpPr>
        <p:spPr bwMode="auto">
          <a:xfrm>
            <a:off x="3421064" y="2305050"/>
            <a:ext cx="549275" cy="514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20" name="Oval 43">
            <a:extLst>
              <a:ext uri="{FF2B5EF4-FFF2-40B4-BE49-F238E27FC236}">
                <a16:creationId xmlns:a16="http://schemas.microsoft.com/office/drawing/2014/main" id="{1773C5A7-13B5-EB4A-8B20-625F08E99406}"/>
              </a:ext>
            </a:extLst>
          </p:cNvPr>
          <p:cNvSpPr>
            <a:spLocks noChangeArrowheads="1"/>
          </p:cNvSpPr>
          <p:nvPr/>
        </p:nvSpPr>
        <p:spPr bwMode="auto">
          <a:xfrm>
            <a:off x="3436938" y="4248150"/>
            <a:ext cx="550862" cy="515938"/>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86021" name="Group 43">
            <a:extLst>
              <a:ext uri="{FF2B5EF4-FFF2-40B4-BE49-F238E27FC236}">
                <a16:creationId xmlns:a16="http://schemas.microsoft.com/office/drawing/2014/main" id="{F8FCFBBA-5996-594C-8947-AD751C5597CA}"/>
              </a:ext>
            </a:extLst>
          </p:cNvPr>
          <p:cNvGrpSpPr>
            <a:grpSpLocks/>
          </p:cNvGrpSpPr>
          <p:nvPr/>
        </p:nvGrpSpPr>
        <p:grpSpPr bwMode="auto">
          <a:xfrm>
            <a:off x="3516314" y="2466976"/>
            <a:ext cx="4027487" cy="2182971"/>
            <a:chOff x="2601913" y="2466975"/>
            <a:chExt cx="4027487" cy="2182971"/>
          </a:xfrm>
        </p:grpSpPr>
        <p:sp>
          <p:nvSpPr>
            <p:cNvPr id="86022" name="Line 4">
              <a:extLst>
                <a:ext uri="{FF2B5EF4-FFF2-40B4-BE49-F238E27FC236}">
                  <a16:creationId xmlns:a16="http://schemas.microsoft.com/office/drawing/2014/main" id="{3E5E5AD5-1B63-1243-A5F9-DCE15E0CA69D}"/>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3" name="Line 5">
              <a:extLst>
                <a:ext uri="{FF2B5EF4-FFF2-40B4-BE49-F238E27FC236}">
                  <a16:creationId xmlns:a16="http://schemas.microsoft.com/office/drawing/2014/main" id="{CF0E68DE-C01F-AC46-B779-2F465D5920F9}"/>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4" name="Line 6">
              <a:extLst>
                <a:ext uri="{FF2B5EF4-FFF2-40B4-BE49-F238E27FC236}">
                  <a16:creationId xmlns:a16="http://schemas.microsoft.com/office/drawing/2014/main" id="{B72F2427-39D8-0E4D-A4F9-0C6F70E9DAE3}"/>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5" name="Freeform 7">
              <a:extLst>
                <a:ext uri="{FF2B5EF4-FFF2-40B4-BE49-F238E27FC236}">
                  <a16:creationId xmlns:a16="http://schemas.microsoft.com/office/drawing/2014/main" id="{9E1F124C-9499-AE45-BB81-EBA046D7A00A}"/>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26" name="Freeform 8">
              <a:extLst>
                <a:ext uri="{FF2B5EF4-FFF2-40B4-BE49-F238E27FC236}">
                  <a16:creationId xmlns:a16="http://schemas.microsoft.com/office/drawing/2014/main" id="{8D2B0B9A-95B9-1B4C-BBB4-906CA14014C8}"/>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27" name="Freeform 10">
              <a:extLst>
                <a:ext uri="{FF2B5EF4-FFF2-40B4-BE49-F238E27FC236}">
                  <a16:creationId xmlns:a16="http://schemas.microsoft.com/office/drawing/2014/main" id="{5C4EAFF7-44FF-2E47-A4FC-836F930C398B}"/>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6028" name="Freeform 11">
              <a:extLst>
                <a:ext uri="{FF2B5EF4-FFF2-40B4-BE49-F238E27FC236}">
                  <a16:creationId xmlns:a16="http://schemas.microsoft.com/office/drawing/2014/main" id="{084D2DE8-F53E-BB4F-A914-276156E91F41}"/>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6029" name="Line 13">
              <a:extLst>
                <a:ext uri="{FF2B5EF4-FFF2-40B4-BE49-F238E27FC236}">
                  <a16:creationId xmlns:a16="http://schemas.microsoft.com/office/drawing/2014/main" id="{95AFFC79-E162-4444-A471-B821EDF8FB12}"/>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0" name="Line 14">
              <a:extLst>
                <a:ext uri="{FF2B5EF4-FFF2-40B4-BE49-F238E27FC236}">
                  <a16:creationId xmlns:a16="http://schemas.microsoft.com/office/drawing/2014/main" id="{84D2A11D-F4A3-674D-97EA-7658EBDDCC6E}"/>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1" name="Freeform 18">
              <a:extLst>
                <a:ext uri="{FF2B5EF4-FFF2-40B4-BE49-F238E27FC236}">
                  <a16:creationId xmlns:a16="http://schemas.microsoft.com/office/drawing/2014/main" id="{C878627E-70B2-7A45-97B4-849A77497E44}"/>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6032" name="Line 19">
              <a:extLst>
                <a:ext uri="{FF2B5EF4-FFF2-40B4-BE49-F238E27FC236}">
                  <a16:creationId xmlns:a16="http://schemas.microsoft.com/office/drawing/2014/main" id="{7AF6B853-0104-D749-8701-84D9D98BD2D4}"/>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3" name="Freeform 20">
              <a:extLst>
                <a:ext uri="{FF2B5EF4-FFF2-40B4-BE49-F238E27FC236}">
                  <a16:creationId xmlns:a16="http://schemas.microsoft.com/office/drawing/2014/main" id="{30077BA3-9B6A-684E-8093-E106E5593DB5}"/>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6034" name="Line 21">
              <a:extLst>
                <a:ext uri="{FF2B5EF4-FFF2-40B4-BE49-F238E27FC236}">
                  <a16:creationId xmlns:a16="http://schemas.microsoft.com/office/drawing/2014/main" id="{464BEA85-F41C-5D43-9FDC-0C7E17A3B2CB}"/>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5" name="Line 25">
              <a:extLst>
                <a:ext uri="{FF2B5EF4-FFF2-40B4-BE49-F238E27FC236}">
                  <a16:creationId xmlns:a16="http://schemas.microsoft.com/office/drawing/2014/main" id="{CB9420E1-97C7-1242-A5DD-513D2C9EBA6F}"/>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6" name="Rectangle 26">
              <a:extLst>
                <a:ext uri="{FF2B5EF4-FFF2-40B4-BE49-F238E27FC236}">
                  <a16:creationId xmlns:a16="http://schemas.microsoft.com/office/drawing/2014/main" id="{97547AA7-DD24-704F-B441-C1A866B91B05}"/>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6037" name="Rectangle 27">
              <a:extLst>
                <a:ext uri="{FF2B5EF4-FFF2-40B4-BE49-F238E27FC236}">
                  <a16:creationId xmlns:a16="http://schemas.microsoft.com/office/drawing/2014/main" id="{1DDB2101-4D3D-7E48-85A9-6A1D692934BD}"/>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6038" name="Freeform 29">
              <a:extLst>
                <a:ext uri="{FF2B5EF4-FFF2-40B4-BE49-F238E27FC236}">
                  <a16:creationId xmlns:a16="http://schemas.microsoft.com/office/drawing/2014/main" id="{156B314D-96FD-C54A-800B-E991CE07AB2F}"/>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9" name="Freeform 34">
              <a:extLst>
                <a:ext uri="{FF2B5EF4-FFF2-40B4-BE49-F238E27FC236}">
                  <a16:creationId xmlns:a16="http://schemas.microsoft.com/office/drawing/2014/main" id="{890DF002-115F-614A-9F73-4490C8FFF64C}"/>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0" name="Line 35">
              <a:extLst>
                <a:ext uri="{FF2B5EF4-FFF2-40B4-BE49-F238E27FC236}">
                  <a16:creationId xmlns:a16="http://schemas.microsoft.com/office/drawing/2014/main" id="{B76F95B1-8F7C-814F-890F-45CBBE67A2E9}"/>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1" name="Freeform 40">
              <a:extLst>
                <a:ext uri="{FF2B5EF4-FFF2-40B4-BE49-F238E27FC236}">
                  <a16:creationId xmlns:a16="http://schemas.microsoft.com/office/drawing/2014/main" id="{37A798CC-8991-6C4D-BF91-C587567C88FB}"/>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6042" name="Line 41">
              <a:extLst>
                <a:ext uri="{FF2B5EF4-FFF2-40B4-BE49-F238E27FC236}">
                  <a16:creationId xmlns:a16="http://schemas.microsoft.com/office/drawing/2014/main" id="{1A3932AA-CAFB-1C43-A8DC-85D327FB5536}"/>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3" name="Line 42">
              <a:extLst>
                <a:ext uri="{FF2B5EF4-FFF2-40B4-BE49-F238E27FC236}">
                  <a16:creationId xmlns:a16="http://schemas.microsoft.com/office/drawing/2014/main" id="{825B1FA5-246B-034E-91D0-25704EDBB585}"/>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4" name="Freeform 44">
              <a:extLst>
                <a:ext uri="{FF2B5EF4-FFF2-40B4-BE49-F238E27FC236}">
                  <a16:creationId xmlns:a16="http://schemas.microsoft.com/office/drawing/2014/main" id="{183F43DD-E8C2-EF49-A666-DE0AA306F82C}"/>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6045" name="Line 45">
              <a:extLst>
                <a:ext uri="{FF2B5EF4-FFF2-40B4-BE49-F238E27FC236}">
                  <a16:creationId xmlns:a16="http://schemas.microsoft.com/office/drawing/2014/main" id="{F31C6DFB-820D-E243-A4AF-84445010C4FD}"/>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6" name="Freeform 46">
              <a:extLst>
                <a:ext uri="{FF2B5EF4-FFF2-40B4-BE49-F238E27FC236}">
                  <a16:creationId xmlns:a16="http://schemas.microsoft.com/office/drawing/2014/main" id="{459D5C9A-01B9-034C-BCAA-C7D32637D84F}"/>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6047" name="Line 47">
              <a:extLst>
                <a:ext uri="{FF2B5EF4-FFF2-40B4-BE49-F238E27FC236}">
                  <a16:creationId xmlns:a16="http://schemas.microsoft.com/office/drawing/2014/main" id="{26B1BCE5-6B9A-7447-A731-3E9E5384EA6C}"/>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8" name="Freeform 51">
              <a:extLst>
                <a:ext uri="{FF2B5EF4-FFF2-40B4-BE49-F238E27FC236}">
                  <a16:creationId xmlns:a16="http://schemas.microsoft.com/office/drawing/2014/main" id="{1588016F-A458-1D41-8D5D-A82DE0332AA3}"/>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9" name="Rectangle 52">
              <a:extLst>
                <a:ext uri="{FF2B5EF4-FFF2-40B4-BE49-F238E27FC236}">
                  <a16:creationId xmlns:a16="http://schemas.microsoft.com/office/drawing/2014/main" id="{25A66443-9AA4-EC48-A70A-B9518F54A81C}"/>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6050" name="Line 53">
              <a:extLst>
                <a:ext uri="{FF2B5EF4-FFF2-40B4-BE49-F238E27FC236}">
                  <a16:creationId xmlns:a16="http://schemas.microsoft.com/office/drawing/2014/main" id="{FD12D96C-8CF1-CE44-A9D8-24939A9A4052}"/>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1" name="Rectangle 55">
              <a:extLst>
                <a:ext uri="{FF2B5EF4-FFF2-40B4-BE49-F238E27FC236}">
                  <a16:creationId xmlns:a16="http://schemas.microsoft.com/office/drawing/2014/main" id="{BA9D28B5-8D41-344B-A624-26347184CC3A}"/>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6052" name="AutoShape 56">
              <a:extLst>
                <a:ext uri="{FF2B5EF4-FFF2-40B4-BE49-F238E27FC236}">
                  <a16:creationId xmlns:a16="http://schemas.microsoft.com/office/drawing/2014/main" id="{D84D3AF6-1305-C540-8975-25CB24ADD167}"/>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53" name="AutoShape 57">
              <a:extLst>
                <a:ext uri="{FF2B5EF4-FFF2-40B4-BE49-F238E27FC236}">
                  <a16:creationId xmlns:a16="http://schemas.microsoft.com/office/drawing/2014/main" id="{24FC5B7E-EDC9-8243-860C-14423FC0E269}"/>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54" name="AutoShape 59">
              <a:extLst>
                <a:ext uri="{FF2B5EF4-FFF2-40B4-BE49-F238E27FC236}">
                  <a16:creationId xmlns:a16="http://schemas.microsoft.com/office/drawing/2014/main" id="{397AA614-E498-1042-8AC3-8169F84F74A0}"/>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55" name="AutoShape 61">
              <a:extLst>
                <a:ext uri="{FF2B5EF4-FFF2-40B4-BE49-F238E27FC236}">
                  <a16:creationId xmlns:a16="http://schemas.microsoft.com/office/drawing/2014/main" id="{54A0CE68-82AE-F64E-AEAC-004A46444F22}"/>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56" name="Freeform 64">
              <a:extLst>
                <a:ext uri="{FF2B5EF4-FFF2-40B4-BE49-F238E27FC236}">
                  <a16:creationId xmlns:a16="http://schemas.microsoft.com/office/drawing/2014/main" id="{D83C06EA-A8DE-6240-96B8-F442D3F1F50E}"/>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6057" name="Freeform 65">
              <a:extLst>
                <a:ext uri="{FF2B5EF4-FFF2-40B4-BE49-F238E27FC236}">
                  <a16:creationId xmlns:a16="http://schemas.microsoft.com/office/drawing/2014/main" id="{0E2DA13E-8AE6-7942-AB88-76CBE1AF7ED8}"/>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6058" name="Rectangle 54">
              <a:extLst>
                <a:ext uri="{FF2B5EF4-FFF2-40B4-BE49-F238E27FC236}">
                  <a16:creationId xmlns:a16="http://schemas.microsoft.com/office/drawing/2014/main" id="{99C1B324-A958-CB43-849A-0294E7B48D86}"/>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Line 4">
            <a:extLst>
              <a:ext uri="{FF2B5EF4-FFF2-40B4-BE49-F238E27FC236}">
                <a16:creationId xmlns:a16="http://schemas.microsoft.com/office/drawing/2014/main" id="{A9485CE8-DD74-2A48-A65F-17F1C2F8C9C1}"/>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 name="Freeform 5">
            <a:extLst>
              <a:ext uri="{FF2B5EF4-FFF2-40B4-BE49-F238E27FC236}">
                <a16:creationId xmlns:a16="http://schemas.microsoft.com/office/drawing/2014/main" id="{54BE6C6E-C60C-754D-B49D-09C70A31E719}"/>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5" name="Freeform 7">
            <a:extLst>
              <a:ext uri="{FF2B5EF4-FFF2-40B4-BE49-F238E27FC236}">
                <a16:creationId xmlns:a16="http://schemas.microsoft.com/office/drawing/2014/main" id="{653A651A-F1D7-E645-8A23-E653591169E8}"/>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8196" name="Freeform 9">
            <a:extLst>
              <a:ext uri="{FF2B5EF4-FFF2-40B4-BE49-F238E27FC236}">
                <a16:creationId xmlns:a16="http://schemas.microsoft.com/office/drawing/2014/main" id="{84856C2B-E0D4-6945-AB1D-2F84387274DE}"/>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7" name="Freeform 11">
            <a:extLst>
              <a:ext uri="{FF2B5EF4-FFF2-40B4-BE49-F238E27FC236}">
                <a16:creationId xmlns:a16="http://schemas.microsoft.com/office/drawing/2014/main" id="{9521FD5A-133E-B847-8F01-D3363573A5F8}"/>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8198" name="Freeform 13">
            <a:extLst>
              <a:ext uri="{FF2B5EF4-FFF2-40B4-BE49-F238E27FC236}">
                <a16:creationId xmlns:a16="http://schemas.microsoft.com/office/drawing/2014/main" id="{7A975332-05E2-124B-A424-EB034EE87E22}"/>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9" name="Title 1">
            <a:extLst>
              <a:ext uri="{FF2B5EF4-FFF2-40B4-BE49-F238E27FC236}">
                <a16:creationId xmlns:a16="http://schemas.microsoft.com/office/drawing/2014/main" id="{4AA8CD29-6096-8544-B958-BC86DECA463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8200" name="Rectangle 96">
            <a:extLst>
              <a:ext uri="{FF2B5EF4-FFF2-40B4-BE49-F238E27FC236}">
                <a16:creationId xmlns:a16="http://schemas.microsoft.com/office/drawing/2014/main" id="{433F4B59-FEFB-3944-B22E-8BDD1073A4F5}"/>
              </a:ext>
            </a:extLst>
          </p:cNvPr>
          <p:cNvSpPr>
            <a:spLocks noChangeArrowheads="1"/>
          </p:cNvSpPr>
          <p:nvPr/>
        </p:nvSpPr>
        <p:spPr bwMode="auto">
          <a:xfrm>
            <a:off x="4079876" y="2944814"/>
            <a:ext cx="2016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8201" name="Rectangle 96">
            <a:extLst>
              <a:ext uri="{FF2B5EF4-FFF2-40B4-BE49-F238E27FC236}">
                <a16:creationId xmlns:a16="http://schemas.microsoft.com/office/drawing/2014/main" id="{2A823BD8-F1DC-F04E-9455-94DE6CD34F50}"/>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grpSp>
        <p:nvGrpSpPr>
          <p:cNvPr id="8202" name="Group 13">
            <a:extLst>
              <a:ext uri="{FF2B5EF4-FFF2-40B4-BE49-F238E27FC236}">
                <a16:creationId xmlns:a16="http://schemas.microsoft.com/office/drawing/2014/main" id="{A17DDCCC-DF96-A44E-ABA3-C15615E15161}"/>
              </a:ext>
            </a:extLst>
          </p:cNvPr>
          <p:cNvGrpSpPr>
            <a:grpSpLocks/>
          </p:cNvGrpSpPr>
          <p:nvPr/>
        </p:nvGrpSpPr>
        <p:grpSpPr bwMode="auto">
          <a:xfrm>
            <a:off x="5418138" y="2735264"/>
            <a:ext cx="207962" cy="611187"/>
            <a:chOff x="4544115" y="2382920"/>
            <a:chExt cx="208101" cy="611924"/>
          </a:xfrm>
        </p:grpSpPr>
        <p:sp>
          <p:nvSpPr>
            <p:cNvPr id="8203" name="Rectangle 96">
              <a:extLst>
                <a:ext uri="{FF2B5EF4-FFF2-40B4-BE49-F238E27FC236}">
                  <a16:creationId xmlns:a16="http://schemas.microsoft.com/office/drawing/2014/main" id="{75B43294-0991-5E49-92C7-FFA2B143B37B}"/>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8204" name="Rectangle 96">
              <a:extLst>
                <a:ext uri="{FF2B5EF4-FFF2-40B4-BE49-F238E27FC236}">
                  <a16:creationId xmlns:a16="http://schemas.microsoft.com/office/drawing/2014/main" id="{FEAB30E1-2D0A-1F40-A6A7-1C04E7E01F36}"/>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itle 1">
            <a:extLst>
              <a:ext uri="{FF2B5EF4-FFF2-40B4-BE49-F238E27FC236}">
                <a16:creationId xmlns:a16="http://schemas.microsoft.com/office/drawing/2014/main" id="{C873630C-D985-9746-AF9B-93F38401AF86}"/>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grpSp>
        <p:nvGrpSpPr>
          <p:cNvPr id="87042" name="Group 4">
            <a:extLst>
              <a:ext uri="{FF2B5EF4-FFF2-40B4-BE49-F238E27FC236}">
                <a16:creationId xmlns:a16="http://schemas.microsoft.com/office/drawing/2014/main" id="{925592C3-C047-CA4E-AC6C-318D246F10DA}"/>
              </a:ext>
            </a:extLst>
          </p:cNvPr>
          <p:cNvGrpSpPr>
            <a:grpSpLocks/>
          </p:cNvGrpSpPr>
          <p:nvPr/>
        </p:nvGrpSpPr>
        <p:grpSpPr bwMode="auto">
          <a:xfrm>
            <a:off x="5430850" y="2428877"/>
            <a:ext cx="165110" cy="246221"/>
            <a:chOff x="4648200" y="1752600"/>
            <a:chExt cx="164968" cy="246379"/>
          </a:xfrm>
        </p:grpSpPr>
        <p:sp>
          <p:nvSpPr>
            <p:cNvPr id="87122" name="Rectangle 26">
              <a:extLst>
                <a:ext uri="{FF2B5EF4-FFF2-40B4-BE49-F238E27FC236}">
                  <a16:creationId xmlns:a16="http://schemas.microsoft.com/office/drawing/2014/main" id="{65CAB607-E2DF-4247-BAEB-82362AAE22A2}"/>
                </a:ext>
              </a:extLst>
            </p:cNvPr>
            <p:cNvSpPr>
              <a:spLocks noChangeArrowheads="1"/>
            </p:cNvSpPr>
            <p:nvPr/>
          </p:nvSpPr>
          <p:spPr bwMode="auto">
            <a:xfrm>
              <a:off x="4648200" y="1752600"/>
              <a:ext cx="164968" cy="246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Roman" pitchFamily="2" charset="0"/>
                </a:rPr>
                <a:t>S</a:t>
              </a:r>
              <a:r>
                <a:rPr lang="en-US" altLang="en-US" sz="1600" b="0">
                  <a:solidFill>
                    <a:srgbClr val="000000"/>
                  </a:solidFill>
                  <a:latin typeface="Times-Roman" pitchFamily="2" charset="0"/>
                </a:rPr>
                <a:t> </a:t>
              </a:r>
              <a:endParaRPr lang="en-US" altLang="en-US" b="0">
                <a:latin typeface="Times" pitchFamily="2" charset="0"/>
              </a:endParaRPr>
            </a:p>
          </p:txBody>
        </p:sp>
        <p:cxnSp>
          <p:nvCxnSpPr>
            <p:cNvPr id="87123" name="Straight Connector 3">
              <a:extLst>
                <a:ext uri="{FF2B5EF4-FFF2-40B4-BE49-F238E27FC236}">
                  <a16:creationId xmlns:a16="http://schemas.microsoft.com/office/drawing/2014/main" id="{7D67F2E5-E875-E04D-A5E6-75E80D78531A}"/>
                </a:ext>
              </a:extLst>
            </p:cNvPr>
            <p:cNvCxnSpPr>
              <a:cxnSpLocks noChangeShapeType="1"/>
            </p:cNvCxnSpPr>
            <p:nvPr/>
          </p:nvCxnSpPr>
          <p:spPr bwMode="auto">
            <a:xfrm>
              <a:off x="4651372" y="1752600"/>
              <a:ext cx="11103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87043" name="Group 48">
            <a:extLst>
              <a:ext uri="{FF2B5EF4-FFF2-40B4-BE49-F238E27FC236}">
                <a16:creationId xmlns:a16="http://schemas.microsoft.com/office/drawing/2014/main" id="{484A9672-1A6D-0741-A83B-C0BAD9BD53F4}"/>
              </a:ext>
            </a:extLst>
          </p:cNvPr>
          <p:cNvGrpSpPr>
            <a:grpSpLocks/>
          </p:cNvGrpSpPr>
          <p:nvPr/>
        </p:nvGrpSpPr>
        <p:grpSpPr bwMode="auto">
          <a:xfrm>
            <a:off x="5486391" y="4419602"/>
            <a:ext cx="187552" cy="246221"/>
            <a:chOff x="4648200" y="1752600"/>
            <a:chExt cx="187255" cy="246379"/>
          </a:xfrm>
        </p:grpSpPr>
        <p:sp>
          <p:nvSpPr>
            <p:cNvPr id="87120" name="Rectangle 26">
              <a:extLst>
                <a:ext uri="{FF2B5EF4-FFF2-40B4-BE49-F238E27FC236}">
                  <a16:creationId xmlns:a16="http://schemas.microsoft.com/office/drawing/2014/main" id="{4B4248D2-E271-454F-A03D-34AFA80F674E}"/>
                </a:ext>
              </a:extLst>
            </p:cNvPr>
            <p:cNvSpPr>
              <a:spLocks noChangeArrowheads="1"/>
            </p:cNvSpPr>
            <p:nvPr/>
          </p:nvSpPr>
          <p:spPr bwMode="auto">
            <a:xfrm>
              <a:off x="4648200" y="1752600"/>
              <a:ext cx="187255" cy="246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Roman" pitchFamily="2" charset="0"/>
                </a:rPr>
                <a:t>R</a:t>
              </a:r>
              <a:r>
                <a:rPr lang="en-US" altLang="en-US" sz="1600" b="0">
                  <a:solidFill>
                    <a:srgbClr val="000000"/>
                  </a:solidFill>
                  <a:latin typeface="Times-Roman" pitchFamily="2" charset="0"/>
                </a:rPr>
                <a:t> </a:t>
              </a:r>
              <a:endParaRPr lang="en-US" altLang="en-US" b="0">
                <a:latin typeface="Times" pitchFamily="2" charset="0"/>
              </a:endParaRPr>
            </a:p>
          </p:txBody>
        </p:sp>
        <p:cxnSp>
          <p:nvCxnSpPr>
            <p:cNvPr id="87121" name="Straight Connector 50">
              <a:extLst>
                <a:ext uri="{FF2B5EF4-FFF2-40B4-BE49-F238E27FC236}">
                  <a16:creationId xmlns:a16="http://schemas.microsoft.com/office/drawing/2014/main" id="{461311A7-0979-574E-9B0C-04E33BB4ED5B}"/>
                </a:ext>
              </a:extLst>
            </p:cNvPr>
            <p:cNvCxnSpPr>
              <a:cxnSpLocks noChangeShapeType="1"/>
            </p:cNvCxnSpPr>
            <p:nvPr/>
          </p:nvCxnSpPr>
          <p:spPr bwMode="auto">
            <a:xfrm>
              <a:off x="4651370" y="1752600"/>
              <a:ext cx="110949"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87044" name="Group 5">
            <a:extLst>
              <a:ext uri="{FF2B5EF4-FFF2-40B4-BE49-F238E27FC236}">
                <a16:creationId xmlns:a16="http://schemas.microsoft.com/office/drawing/2014/main" id="{AFC396E9-6D14-2C4E-8D43-18F004AECA3E}"/>
              </a:ext>
            </a:extLst>
          </p:cNvPr>
          <p:cNvGrpSpPr>
            <a:grpSpLocks/>
          </p:cNvGrpSpPr>
          <p:nvPr/>
        </p:nvGrpSpPr>
        <p:grpSpPr bwMode="auto">
          <a:xfrm>
            <a:off x="2286000" y="5562600"/>
            <a:ext cx="6629400" cy="992188"/>
            <a:chOff x="1447800" y="5540301"/>
            <a:chExt cx="6629400" cy="992579"/>
          </a:xfrm>
        </p:grpSpPr>
        <p:sp>
          <p:nvSpPr>
            <p:cNvPr id="72707" name="TextBox 42">
              <a:extLst>
                <a:ext uri="{FF2B5EF4-FFF2-40B4-BE49-F238E27FC236}">
                  <a16:creationId xmlns:a16="http://schemas.microsoft.com/office/drawing/2014/main" id="{529C587B-C8A6-504F-B705-29F87B69D266}"/>
                </a:ext>
              </a:extLst>
            </p:cNvPr>
            <p:cNvSpPr txBox="1">
              <a:spLocks noChangeArrowheads="1"/>
            </p:cNvSpPr>
            <p:nvPr/>
          </p:nvSpPr>
          <p:spPr bwMode="auto">
            <a:xfrm>
              <a:off x="1447800" y="5540301"/>
              <a:ext cx="6629400" cy="992579"/>
            </a:xfrm>
            <a:prstGeom prst="rect">
              <a:avLst/>
            </a:prstGeom>
            <a:noFill/>
            <a:ln>
              <a:noFill/>
            </a:ln>
            <a:extLst>
              <a:ext uri="{909E8E84-426E-40dd-AFC4-6F175D3DCCD1}"/>
              <a:ext uri="{91240B29-F687-4f45-9708-019B960494DF}"/>
            </a:extLst>
          </p:spPr>
          <p:txBody>
            <a:bodyPr>
              <a:spAutoFit/>
            </a:bodyPr>
            <a:lstStyle>
              <a:lvl1pPr>
                <a:defRPr sz="2400">
                  <a:solidFill>
                    <a:schemeClr val="tx1"/>
                  </a:solidFill>
                  <a:latin typeface="Times" charset="0"/>
                  <a:ea typeface="MS PGothic" charset="0"/>
                  <a:cs typeface="MS PGothic" charset="0"/>
                </a:defRPr>
              </a:lvl1pPr>
              <a:lvl2pPr marL="742950" indent="-285750">
                <a:defRPr sz="2400">
                  <a:solidFill>
                    <a:schemeClr val="tx1"/>
                  </a:solidFill>
                  <a:latin typeface="Times" charset="0"/>
                  <a:ea typeface="MS PGothic" charset="0"/>
                  <a:cs typeface="MS PGothic" charset="0"/>
                </a:defRPr>
              </a:lvl2pPr>
              <a:lvl3pPr marL="1143000" indent="-228600">
                <a:defRPr sz="2400">
                  <a:solidFill>
                    <a:schemeClr val="tx1"/>
                  </a:solidFill>
                  <a:latin typeface="Times" charset="0"/>
                  <a:ea typeface="MS PGothic" charset="0"/>
                  <a:cs typeface="MS PGothic" charset="0"/>
                </a:defRPr>
              </a:lvl3pPr>
              <a:lvl4pPr marL="1600200" indent="-228600">
                <a:defRPr sz="2400">
                  <a:solidFill>
                    <a:schemeClr val="tx1"/>
                  </a:solidFill>
                  <a:latin typeface="Times" charset="0"/>
                  <a:ea typeface="MS PGothic" charset="0"/>
                  <a:cs typeface="MS PGothic" charset="0"/>
                </a:defRPr>
              </a:lvl4pPr>
              <a:lvl5pPr marL="2057400" indent="-228600">
                <a:defRPr sz="2400">
                  <a:solidFill>
                    <a:schemeClr val="tx1"/>
                  </a:solidFill>
                  <a:latin typeface="Times"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charset="0"/>
                  <a:ea typeface="MS PGothic" charset="0"/>
                  <a:cs typeface="MS PGothic" charset="0"/>
                </a:defRPr>
              </a:lvl9pPr>
            </a:lstStyle>
            <a:p>
              <a:pPr algn="ctr">
                <a:defRPr/>
              </a:pPr>
              <a:r>
                <a:rPr lang="en-US" dirty="0">
                  <a:solidFill>
                    <a:srgbClr val="FF0000"/>
                  </a:solidFill>
                </a:rPr>
                <a:t>Notice that when </a:t>
              </a:r>
              <a:r>
                <a:rPr lang="en-US" dirty="0" err="1">
                  <a:solidFill>
                    <a:srgbClr val="FF0000"/>
                  </a:solidFill>
                </a:rPr>
                <a:t>Clk</a:t>
              </a:r>
              <a:r>
                <a:rPr lang="en-US" dirty="0">
                  <a:solidFill>
                    <a:srgbClr val="FF0000"/>
                  </a:solidFill>
                </a:rPr>
                <a:t>=1 this turns into the</a:t>
              </a:r>
            </a:p>
            <a:p>
              <a:pPr algn="ctr">
                <a:defRPr/>
              </a:pPr>
              <a:endParaRPr lang="en-US" sz="1050" dirty="0">
                <a:solidFill>
                  <a:srgbClr val="FF0000"/>
                </a:solidFill>
              </a:endParaRPr>
            </a:p>
            <a:p>
              <a:pPr algn="ctr">
                <a:defRPr/>
              </a:pPr>
              <a:r>
                <a:rPr lang="en-US" dirty="0">
                  <a:solidFill>
                    <a:srgbClr val="FF0000"/>
                  </a:solidFill>
                </a:rPr>
                <a:t>basic latch with NAND gates, i.e., the SR Latch.</a:t>
              </a:r>
            </a:p>
          </p:txBody>
        </p:sp>
        <p:cxnSp>
          <p:nvCxnSpPr>
            <p:cNvPr id="87118" name="Straight Connector 51">
              <a:extLst>
                <a:ext uri="{FF2B5EF4-FFF2-40B4-BE49-F238E27FC236}">
                  <a16:creationId xmlns:a16="http://schemas.microsoft.com/office/drawing/2014/main" id="{848AA52F-62D4-0F4C-857C-70B26C83C5AD}"/>
                </a:ext>
              </a:extLst>
            </p:cNvPr>
            <p:cNvCxnSpPr>
              <a:cxnSpLocks noChangeShapeType="1"/>
            </p:cNvCxnSpPr>
            <p:nvPr/>
          </p:nvCxnSpPr>
          <p:spPr bwMode="auto">
            <a:xfrm>
              <a:off x="6477000" y="6142201"/>
              <a:ext cx="163513"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87119" name="Straight Connector 52">
              <a:extLst>
                <a:ext uri="{FF2B5EF4-FFF2-40B4-BE49-F238E27FC236}">
                  <a16:creationId xmlns:a16="http://schemas.microsoft.com/office/drawing/2014/main" id="{0D487F9E-78F4-7F40-B2C3-47DB2B98CD70}"/>
                </a:ext>
              </a:extLst>
            </p:cNvPr>
            <p:cNvCxnSpPr>
              <a:cxnSpLocks noChangeShapeType="1"/>
            </p:cNvCxnSpPr>
            <p:nvPr/>
          </p:nvCxnSpPr>
          <p:spPr bwMode="auto">
            <a:xfrm>
              <a:off x="6670675" y="6135849"/>
              <a:ext cx="163513"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87045" name="Rectangle 26">
            <a:extLst>
              <a:ext uri="{FF2B5EF4-FFF2-40B4-BE49-F238E27FC236}">
                <a16:creationId xmlns:a16="http://schemas.microsoft.com/office/drawing/2014/main" id="{A7FB065F-E92F-004F-BA20-9B0A7ABB9091}"/>
              </a:ext>
            </a:extLst>
          </p:cNvPr>
          <p:cNvSpPr>
            <a:spLocks noChangeArrowheads="1"/>
          </p:cNvSpPr>
          <p:nvPr/>
        </p:nvSpPr>
        <p:spPr bwMode="auto">
          <a:xfrm>
            <a:off x="4302125" y="2954339"/>
            <a:ext cx="15388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sp>
        <p:nvSpPr>
          <p:cNvPr id="87046" name="Rectangle 26">
            <a:extLst>
              <a:ext uri="{FF2B5EF4-FFF2-40B4-BE49-F238E27FC236}">
                <a16:creationId xmlns:a16="http://schemas.microsoft.com/office/drawing/2014/main" id="{6ECB9B9A-363C-0F45-9C2A-68574306A80D}"/>
              </a:ext>
            </a:extLst>
          </p:cNvPr>
          <p:cNvSpPr>
            <a:spLocks noChangeArrowheads="1"/>
          </p:cNvSpPr>
          <p:nvPr/>
        </p:nvSpPr>
        <p:spPr bwMode="auto">
          <a:xfrm>
            <a:off x="4313238" y="3906839"/>
            <a:ext cx="15388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grpSp>
        <p:nvGrpSpPr>
          <p:cNvPr id="87047" name="Group 52">
            <a:extLst>
              <a:ext uri="{FF2B5EF4-FFF2-40B4-BE49-F238E27FC236}">
                <a16:creationId xmlns:a16="http://schemas.microsoft.com/office/drawing/2014/main" id="{ECE157FA-FD14-FA4A-990D-BFB82B85D3B4}"/>
              </a:ext>
            </a:extLst>
          </p:cNvPr>
          <p:cNvGrpSpPr>
            <a:grpSpLocks/>
          </p:cNvGrpSpPr>
          <p:nvPr/>
        </p:nvGrpSpPr>
        <p:grpSpPr bwMode="auto">
          <a:xfrm>
            <a:off x="3516314" y="2466976"/>
            <a:ext cx="4027487" cy="2182971"/>
            <a:chOff x="2601913" y="2466975"/>
            <a:chExt cx="4027487" cy="2182971"/>
          </a:xfrm>
        </p:grpSpPr>
        <p:sp>
          <p:nvSpPr>
            <p:cNvPr id="87080" name="Line 4">
              <a:extLst>
                <a:ext uri="{FF2B5EF4-FFF2-40B4-BE49-F238E27FC236}">
                  <a16:creationId xmlns:a16="http://schemas.microsoft.com/office/drawing/2014/main" id="{41F9C3C6-1546-9443-A9C0-F5EF80084F73}"/>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1" name="Line 5">
              <a:extLst>
                <a:ext uri="{FF2B5EF4-FFF2-40B4-BE49-F238E27FC236}">
                  <a16:creationId xmlns:a16="http://schemas.microsoft.com/office/drawing/2014/main" id="{ADC0F5E1-C6EF-2743-99FB-6CF4031EE91E}"/>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2" name="Line 6">
              <a:extLst>
                <a:ext uri="{FF2B5EF4-FFF2-40B4-BE49-F238E27FC236}">
                  <a16:creationId xmlns:a16="http://schemas.microsoft.com/office/drawing/2014/main" id="{BB11258C-E506-8549-96C2-AE004E2EA80C}"/>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3" name="Freeform 7">
              <a:extLst>
                <a:ext uri="{FF2B5EF4-FFF2-40B4-BE49-F238E27FC236}">
                  <a16:creationId xmlns:a16="http://schemas.microsoft.com/office/drawing/2014/main" id="{103B562B-D26A-F840-ACAF-783376D19B13}"/>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4" name="Freeform 8">
              <a:extLst>
                <a:ext uri="{FF2B5EF4-FFF2-40B4-BE49-F238E27FC236}">
                  <a16:creationId xmlns:a16="http://schemas.microsoft.com/office/drawing/2014/main" id="{8336C0D5-DD36-1047-9635-6B19B2F28AB4}"/>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5" name="Freeform 10">
              <a:extLst>
                <a:ext uri="{FF2B5EF4-FFF2-40B4-BE49-F238E27FC236}">
                  <a16:creationId xmlns:a16="http://schemas.microsoft.com/office/drawing/2014/main" id="{0E2FBD3F-5933-144D-AC5A-44452FA6B731}"/>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7086" name="Freeform 11">
              <a:extLst>
                <a:ext uri="{FF2B5EF4-FFF2-40B4-BE49-F238E27FC236}">
                  <a16:creationId xmlns:a16="http://schemas.microsoft.com/office/drawing/2014/main" id="{0198851A-94FD-984E-BE40-2D2F933775DF}"/>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7087" name="Line 13">
              <a:extLst>
                <a:ext uri="{FF2B5EF4-FFF2-40B4-BE49-F238E27FC236}">
                  <a16:creationId xmlns:a16="http://schemas.microsoft.com/office/drawing/2014/main" id="{64CDA0B8-FAA2-344D-B81E-8627D12D6760}"/>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8" name="Line 14">
              <a:extLst>
                <a:ext uri="{FF2B5EF4-FFF2-40B4-BE49-F238E27FC236}">
                  <a16:creationId xmlns:a16="http://schemas.microsoft.com/office/drawing/2014/main" id="{7BAFD67A-E61E-BA41-A4E2-806C8A9D598E}"/>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9" name="Freeform 18">
              <a:extLst>
                <a:ext uri="{FF2B5EF4-FFF2-40B4-BE49-F238E27FC236}">
                  <a16:creationId xmlns:a16="http://schemas.microsoft.com/office/drawing/2014/main" id="{C0E8C502-993D-354B-8F04-78C3068944AA}"/>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7090" name="Line 19">
              <a:extLst>
                <a:ext uri="{FF2B5EF4-FFF2-40B4-BE49-F238E27FC236}">
                  <a16:creationId xmlns:a16="http://schemas.microsoft.com/office/drawing/2014/main" id="{A0F458FE-A343-EB48-AB1C-C6492A8C999E}"/>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1" name="Freeform 20">
              <a:extLst>
                <a:ext uri="{FF2B5EF4-FFF2-40B4-BE49-F238E27FC236}">
                  <a16:creationId xmlns:a16="http://schemas.microsoft.com/office/drawing/2014/main" id="{8E7AF9D6-DB4B-2147-8731-C69040D1F4F5}"/>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7092" name="Line 21">
              <a:extLst>
                <a:ext uri="{FF2B5EF4-FFF2-40B4-BE49-F238E27FC236}">
                  <a16:creationId xmlns:a16="http://schemas.microsoft.com/office/drawing/2014/main" id="{4CB050CF-9EF8-EE4A-8180-BF9740E65978}"/>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3" name="Line 25">
              <a:extLst>
                <a:ext uri="{FF2B5EF4-FFF2-40B4-BE49-F238E27FC236}">
                  <a16:creationId xmlns:a16="http://schemas.microsoft.com/office/drawing/2014/main" id="{C1E06ECF-4F5A-504F-9583-A37906A14969}"/>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4" name="Rectangle 26">
              <a:extLst>
                <a:ext uri="{FF2B5EF4-FFF2-40B4-BE49-F238E27FC236}">
                  <a16:creationId xmlns:a16="http://schemas.microsoft.com/office/drawing/2014/main" id="{BE5BAA76-8E71-394F-88DA-594A8435DB2D}"/>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7095" name="Rectangle 27">
              <a:extLst>
                <a:ext uri="{FF2B5EF4-FFF2-40B4-BE49-F238E27FC236}">
                  <a16:creationId xmlns:a16="http://schemas.microsoft.com/office/drawing/2014/main" id="{7AA1C82C-9EBA-FB4D-89F5-8351E52AF8F2}"/>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7096" name="Freeform 29">
              <a:extLst>
                <a:ext uri="{FF2B5EF4-FFF2-40B4-BE49-F238E27FC236}">
                  <a16:creationId xmlns:a16="http://schemas.microsoft.com/office/drawing/2014/main" id="{62BF5991-2E6F-6848-8017-A2A52C1A1C2C}"/>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7" name="Freeform 34">
              <a:extLst>
                <a:ext uri="{FF2B5EF4-FFF2-40B4-BE49-F238E27FC236}">
                  <a16:creationId xmlns:a16="http://schemas.microsoft.com/office/drawing/2014/main" id="{E9BA629B-191D-0C41-81B2-273B840AA317}"/>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8" name="Line 35">
              <a:extLst>
                <a:ext uri="{FF2B5EF4-FFF2-40B4-BE49-F238E27FC236}">
                  <a16:creationId xmlns:a16="http://schemas.microsoft.com/office/drawing/2014/main" id="{3ED2A0E9-AA6A-5349-8407-686631F35BB7}"/>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9" name="Freeform 40">
              <a:extLst>
                <a:ext uri="{FF2B5EF4-FFF2-40B4-BE49-F238E27FC236}">
                  <a16:creationId xmlns:a16="http://schemas.microsoft.com/office/drawing/2014/main" id="{C86C567B-CB21-8D40-98E9-D64701788026}"/>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7100" name="Line 41">
              <a:extLst>
                <a:ext uri="{FF2B5EF4-FFF2-40B4-BE49-F238E27FC236}">
                  <a16:creationId xmlns:a16="http://schemas.microsoft.com/office/drawing/2014/main" id="{265A48C2-9477-F74F-B6C3-3DEAB8961B01}"/>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1" name="Line 42">
              <a:extLst>
                <a:ext uri="{FF2B5EF4-FFF2-40B4-BE49-F238E27FC236}">
                  <a16:creationId xmlns:a16="http://schemas.microsoft.com/office/drawing/2014/main" id="{0CC354A1-0C73-AD41-901A-9DE1127A8574}"/>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2" name="Freeform 44">
              <a:extLst>
                <a:ext uri="{FF2B5EF4-FFF2-40B4-BE49-F238E27FC236}">
                  <a16:creationId xmlns:a16="http://schemas.microsoft.com/office/drawing/2014/main" id="{FF496EA8-6F66-8248-A4DC-18C3241881F8}"/>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7103" name="Line 45">
              <a:extLst>
                <a:ext uri="{FF2B5EF4-FFF2-40B4-BE49-F238E27FC236}">
                  <a16:creationId xmlns:a16="http://schemas.microsoft.com/office/drawing/2014/main" id="{42062423-C04F-1D44-924A-EB32AA91291E}"/>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4" name="Freeform 46">
              <a:extLst>
                <a:ext uri="{FF2B5EF4-FFF2-40B4-BE49-F238E27FC236}">
                  <a16:creationId xmlns:a16="http://schemas.microsoft.com/office/drawing/2014/main" id="{89B90B2C-9347-F140-96D8-40F15F1F46B2}"/>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7105" name="Line 47">
              <a:extLst>
                <a:ext uri="{FF2B5EF4-FFF2-40B4-BE49-F238E27FC236}">
                  <a16:creationId xmlns:a16="http://schemas.microsoft.com/office/drawing/2014/main" id="{57C31FD8-86C7-A24A-BA83-B5D6A74230FE}"/>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6" name="Freeform 51">
              <a:extLst>
                <a:ext uri="{FF2B5EF4-FFF2-40B4-BE49-F238E27FC236}">
                  <a16:creationId xmlns:a16="http://schemas.microsoft.com/office/drawing/2014/main" id="{4633C186-374A-0540-B8FB-8A6954DCBE27}"/>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07" name="Rectangle 52">
              <a:extLst>
                <a:ext uri="{FF2B5EF4-FFF2-40B4-BE49-F238E27FC236}">
                  <a16:creationId xmlns:a16="http://schemas.microsoft.com/office/drawing/2014/main" id="{F14D544B-79D7-A649-A396-C8FE906DB8E3}"/>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7108" name="Line 53">
              <a:extLst>
                <a:ext uri="{FF2B5EF4-FFF2-40B4-BE49-F238E27FC236}">
                  <a16:creationId xmlns:a16="http://schemas.microsoft.com/office/drawing/2014/main" id="{2555DFD3-4717-334A-8FF4-AB57229B0EE5}"/>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9" name="Rectangle 55">
              <a:extLst>
                <a:ext uri="{FF2B5EF4-FFF2-40B4-BE49-F238E27FC236}">
                  <a16:creationId xmlns:a16="http://schemas.microsoft.com/office/drawing/2014/main" id="{8EB8479E-69F1-134A-8F99-4E3726C6ECD0}"/>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7110" name="AutoShape 56">
              <a:extLst>
                <a:ext uri="{FF2B5EF4-FFF2-40B4-BE49-F238E27FC236}">
                  <a16:creationId xmlns:a16="http://schemas.microsoft.com/office/drawing/2014/main" id="{5D9BD85D-1169-7145-8D59-006B18723908}"/>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111" name="AutoShape 57">
              <a:extLst>
                <a:ext uri="{FF2B5EF4-FFF2-40B4-BE49-F238E27FC236}">
                  <a16:creationId xmlns:a16="http://schemas.microsoft.com/office/drawing/2014/main" id="{51E99A4F-5900-6845-8D72-461614A7B0F7}"/>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112" name="AutoShape 59">
              <a:extLst>
                <a:ext uri="{FF2B5EF4-FFF2-40B4-BE49-F238E27FC236}">
                  <a16:creationId xmlns:a16="http://schemas.microsoft.com/office/drawing/2014/main" id="{2FE56C69-D9F7-7D44-BFAD-127413CCF0E3}"/>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113" name="AutoShape 61">
              <a:extLst>
                <a:ext uri="{FF2B5EF4-FFF2-40B4-BE49-F238E27FC236}">
                  <a16:creationId xmlns:a16="http://schemas.microsoft.com/office/drawing/2014/main" id="{201603BA-564E-C448-A295-CA2D55713AAF}"/>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114" name="Freeform 64">
              <a:extLst>
                <a:ext uri="{FF2B5EF4-FFF2-40B4-BE49-F238E27FC236}">
                  <a16:creationId xmlns:a16="http://schemas.microsoft.com/office/drawing/2014/main" id="{511B23B3-AA9F-9244-8E46-EB3FB4B19508}"/>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7115" name="Freeform 65">
              <a:extLst>
                <a:ext uri="{FF2B5EF4-FFF2-40B4-BE49-F238E27FC236}">
                  <a16:creationId xmlns:a16="http://schemas.microsoft.com/office/drawing/2014/main" id="{A897B61B-EEE5-2E40-8DE7-80DE190447DE}"/>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7116" name="Rectangle 54">
              <a:extLst>
                <a:ext uri="{FF2B5EF4-FFF2-40B4-BE49-F238E27FC236}">
                  <a16:creationId xmlns:a16="http://schemas.microsoft.com/office/drawing/2014/main" id="{07BAF19B-5140-2C40-A6A6-19E497A44C8C}"/>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
        <p:nvSpPr>
          <p:cNvPr id="87048" name="Rectangle 26">
            <a:extLst>
              <a:ext uri="{FF2B5EF4-FFF2-40B4-BE49-F238E27FC236}">
                <a16:creationId xmlns:a16="http://schemas.microsoft.com/office/drawing/2014/main" id="{2BFD0F64-FDB4-4549-B224-4E92F6749A66}"/>
              </a:ext>
            </a:extLst>
          </p:cNvPr>
          <p:cNvSpPr>
            <a:spLocks noChangeArrowheads="1"/>
          </p:cNvSpPr>
          <p:nvPr/>
        </p:nvSpPr>
        <p:spPr bwMode="auto">
          <a:xfrm>
            <a:off x="3962400" y="3276601"/>
            <a:ext cx="15388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grpSp>
        <p:nvGrpSpPr>
          <p:cNvPr id="87049" name="Group 80">
            <a:extLst>
              <a:ext uri="{FF2B5EF4-FFF2-40B4-BE49-F238E27FC236}">
                <a16:creationId xmlns:a16="http://schemas.microsoft.com/office/drawing/2014/main" id="{018CBC47-E2A0-6547-87A8-EBDC5E5BCC14}"/>
              </a:ext>
            </a:extLst>
          </p:cNvPr>
          <p:cNvGrpSpPr>
            <a:grpSpLocks/>
          </p:cNvGrpSpPr>
          <p:nvPr/>
        </p:nvGrpSpPr>
        <p:grpSpPr bwMode="auto">
          <a:xfrm>
            <a:off x="7429500" y="1227138"/>
            <a:ext cx="2218474" cy="1277184"/>
            <a:chOff x="219075" y="5343525"/>
            <a:chExt cx="2218474" cy="1277184"/>
          </a:xfrm>
        </p:grpSpPr>
        <p:grpSp>
          <p:nvGrpSpPr>
            <p:cNvPr id="87050" name="Group 34">
              <a:extLst>
                <a:ext uri="{FF2B5EF4-FFF2-40B4-BE49-F238E27FC236}">
                  <a16:creationId xmlns:a16="http://schemas.microsoft.com/office/drawing/2014/main" id="{F36B4FCE-26D8-1941-8B42-97DFEA82C0A2}"/>
                </a:ext>
              </a:extLst>
            </p:cNvPr>
            <p:cNvGrpSpPr>
              <a:grpSpLocks/>
            </p:cNvGrpSpPr>
            <p:nvPr/>
          </p:nvGrpSpPr>
          <p:grpSpPr bwMode="auto">
            <a:xfrm>
              <a:off x="219075" y="5343525"/>
              <a:ext cx="2218474" cy="1277184"/>
              <a:chOff x="3652838" y="1219200"/>
              <a:chExt cx="2218473" cy="1277184"/>
            </a:xfrm>
          </p:grpSpPr>
          <p:sp>
            <p:nvSpPr>
              <p:cNvPr id="87054" name="Line 63">
                <a:extLst>
                  <a:ext uri="{FF2B5EF4-FFF2-40B4-BE49-F238E27FC236}">
                    <a16:creationId xmlns:a16="http://schemas.microsoft.com/office/drawing/2014/main" id="{DCFA48CB-96BD-4C46-8258-972E0451F91B}"/>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5" name="Line 64">
                <a:extLst>
                  <a:ext uri="{FF2B5EF4-FFF2-40B4-BE49-F238E27FC236}">
                    <a16:creationId xmlns:a16="http://schemas.microsoft.com/office/drawing/2014/main" id="{33A617ED-6A1F-0747-83BA-70798EA9E408}"/>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6" name="Rectangle 65">
                <a:extLst>
                  <a:ext uri="{FF2B5EF4-FFF2-40B4-BE49-F238E27FC236}">
                    <a16:creationId xmlns:a16="http://schemas.microsoft.com/office/drawing/2014/main" id="{066036D4-9A66-5D46-BD70-58462BB1A061}"/>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87057" name="Rectangle 66">
                <a:extLst>
                  <a:ext uri="{FF2B5EF4-FFF2-40B4-BE49-F238E27FC236}">
                    <a16:creationId xmlns:a16="http://schemas.microsoft.com/office/drawing/2014/main" id="{6DD418E4-BA1F-E34F-88F7-1D0676BA862F}"/>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87058" name="Rectangle 67">
                <a:extLst>
                  <a:ext uri="{FF2B5EF4-FFF2-40B4-BE49-F238E27FC236}">
                    <a16:creationId xmlns:a16="http://schemas.microsoft.com/office/drawing/2014/main" id="{B0696024-004B-8E4F-83E9-263662A3C2FA}"/>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87059" name="Rectangle 68">
                <a:extLst>
                  <a:ext uri="{FF2B5EF4-FFF2-40B4-BE49-F238E27FC236}">
                    <a16:creationId xmlns:a16="http://schemas.microsoft.com/office/drawing/2014/main" id="{63214995-9D87-8A41-B9BB-ED4F3E91365D}"/>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87060" name="Rectangle 69">
                <a:extLst>
                  <a:ext uri="{FF2B5EF4-FFF2-40B4-BE49-F238E27FC236}">
                    <a16:creationId xmlns:a16="http://schemas.microsoft.com/office/drawing/2014/main" id="{521150C1-A410-0342-B2DC-C88ABA5B270E}"/>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87061" name="Rectangle 70">
                <a:extLst>
                  <a:ext uri="{FF2B5EF4-FFF2-40B4-BE49-F238E27FC236}">
                    <a16:creationId xmlns:a16="http://schemas.microsoft.com/office/drawing/2014/main" id="{41D52F68-14E5-444D-9607-5FC9C19F60E5}"/>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87062" name="Rectangle 71">
                <a:extLst>
                  <a:ext uri="{FF2B5EF4-FFF2-40B4-BE49-F238E27FC236}">
                    <a16:creationId xmlns:a16="http://schemas.microsoft.com/office/drawing/2014/main" id="{FE7FB3B5-9831-EE4C-905A-1768DE59A34E}"/>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63" name="Rectangle 72">
                <a:extLst>
                  <a:ext uri="{FF2B5EF4-FFF2-40B4-BE49-F238E27FC236}">
                    <a16:creationId xmlns:a16="http://schemas.microsoft.com/office/drawing/2014/main" id="{B09DBD9F-0537-D14D-A923-06DF272A1029}"/>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64" name="Rectangle 73">
                <a:extLst>
                  <a:ext uri="{FF2B5EF4-FFF2-40B4-BE49-F238E27FC236}">
                    <a16:creationId xmlns:a16="http://schemas.microsoft.com/office/drawing/2014/main" id="{A8FC6E7E-6E88-474B-B01D-8E5DF62BBF2F}"/>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65" name="Rectangle 74">
                <a:extLst>
                  <a:ext uri="{FF2B5EF4-FFF2-40B4-BE49-F238E27FC236}">
                    <a16:creationId xmlns:a16="http://schemas.microsoft.com/office/drawing/2014/main" id="{284A0254-4B40-8B4F-94C8-7B910F8E4613}"/>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66" name="Rectangle 75">
                <a:extLst>
                  <a:ext uri="{FF2B5EF4-FFF2-40B4-BE49-F238E27FC236}">
                    <a16:creationId xmlns:a16="http://schemas.microsoft.com/office/drawing/2014/main" id="{6EDC28C1-0A38-CA4F-BB94-12BA9227DF90}"/>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67" name="Rectangle 76">
                <a:extLst>
                  <a:ext uri="{FF2B5EF4-FFF2-40B4-BE49-F238E27FC236}">
                    <a16:creationId xmlns:a16="http://schemas.microsoft.com/office/drawing/2014/main" id="{01FB8D93-C8A7-9E4C-8FBC-3AEDBFF29A82}"/>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68" name="Rectangle 77">
                <a:extLst>
                  <a:ext uri="{FF2B5EF4-FFF2-40B4-BE49-F238E27FC236}">
                    <a16:creationId xmlns:a16="http://schemas.microsoft.com/office/drawing/2014/main" id="{2FD5CE62-EC5E-FA48-9F0C-4E9AD3A55E30}"/>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69" name="Rectangle 78">
                <a:extLst>
                  <a:ext uri="{FF2B5EF4-FFF2-40B4-BE49-F238E27FC236}">
                    <a16:creationId xmlns:a16="http://schemas.microsoft.com/office/drawing/2014/main" id="{4D51D45A-7576-174F-A8A1-8CB516040726}"/>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70" name="Rectangle 79">
                <a:extLst>
                  <a:ext uri="{FF2B5EF4-FFF2-40B4-BE49-F238E27FC236}">
                    <a16:creationId xmlns:a16="http://schemas.microsoft.com/office/drawing/2014/main" id="{FD065F94-7549-7E41-8A58-B6F85C68D042}"/>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87071" name="Rectangle 80">
                <a:extLst>
                  <a:ext uri="{FF2B5EF4-FFF2-40B4-BE49-F238E27FC236}">
                    <a16:creationId xmlns:a16="http://schemas.microsoft.com/office/drawing/2014/main" id="{AC7F5E3D-DEDF-5547-8069-BDF2962BA52A}"/>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72" name="Rectangle 81">
                <a:extLst>
                  <a:ext uri="{FF2B5EF4-FFF2-40B4-BE49-F238E27FC236}">
                    <a16:creationId xmlns:a16="http://schemas.microsoft.com/office/drawing/2014/main" id="{17DB115E-A606-2147-921C-879B91652BD4}"/>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73" name="Rectangle 82">
                <a:extLst>
                  <a:ext uri="{FF2B5EF4-FFF2-40B4-BE49-F238E27FC236}">
                    <a16:creationId xmlns:a16="http://schemas.microsoft.com/office/drawing/2014/main" id="{891B8315-B350-0049-9715-636AAA2A8CFA}"/>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74" name="Rectangle 83">
                <a:extLst>
                  <a:ext uri="{FF2B5EF4-FFF2-40B4-BE49-F238E27FC236}">
                    <a16:creationId xmlns:a16="http://schemas.microsoft.com/office/drawing/2014/main" id="{D6B11420-E2ED-2745-AC8B-9B3B5C8EF19E}"/>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75" name="Rectangle 178">
                <a:extLst>
                  <a:ext uri="{FF2B5EF4-FFF2-40B4-BE49-F238E27FC236}">
                    <a16:creationId xmlns:a16="http://schemas.microsoft.com/office/drawing/2014/main" id="{8A8ABBAE-AE1F-4B46-8689-F018D96D82A8}"/>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87076" name="Straight Connector 57">
                <a:extLst>
                  <a:ext uri="{FF2B5EF4-FFF2-40B4-BE49-F238E27FC236}">
                    <a16:creationId xmlns:a16="http://schemas.microsoft.com/office/drawing/2014/main" id="{CAB53509-FF50-D644-B588-389A43548995}"/>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87077" name="Straight Connector 58">
                <a:extLst>
                  <a:ext uri="{FF2B5EF4-FFF2-40B4-BE49-F238E27FC236}">
                    <a16:creationId xmlns:a16="http://schemas.microsoft.com/office/drawing/2014/main" id="{F6298079-4B6E-DE4A-9B2F-D3DA616DD100}"/>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87078" name="Rectangle 80">
                <a:extLst>
                  <a:ext uri="{FF2B5EF4-FFF2-40B4-BE49-F238E27FC236}">
                    <a16:creationId xmlns:a16="http://schemas.microsoft.com/office/drawing/2014/main" id="{44ADABE8-6E5A-1742-8F26-77E493AF7FD9}"/>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79" name="Rectangle 81">
                <a:extLst>
                  <a:ext uri="{FF2B5EF4-FFF2-40B4-BE49-F238E27FC236}">
                    <a16:creationId xmlns:a16="http://schemas.microsoft.com/office/drawing/2014/main" id="{D4383481-41BA-8141-BDAC-59FAA80EF97A}"/>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87051" name="Straight Connector 58">
              <a:extLst>
                <a:ext uri="{FF2B5EF4-FFF2-40B4-BE49-F238E27FC236}">
                  <a16:creationId xmlns:a16="http://schemas.microsoft.com/office/drawing/2014/main" id="{63B1D4BD-6866-894E-827B-7F2B03A984B7}"/>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87052" name="Rectangle 83">
              <a:extLst>
                <a:ext uri="{FF2B5EF4-FFF2-40B4-BE49-F238E27FC236}">
                  <a16:creationId xmlns:a16="http://schemas.microsoft.com/office/drawing/2014/main" id="{3FCD8F3C-08F1-644A-B50C-5D24A24A06CD}"/>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053" name="Rectangle 84">
              <a:extLst>
                <a:ext uri="{FF2B5EF4-FFF2-40B4-BE49-F238E27FC236}">
                  <a16:creationId xmlns:a16="http://schemas.microsoft.com/office/drawing/2014/main" id="{27DC4D63-20CD-3E45-AE1B-9884D5D44274}"/>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itle 1">
            <a:extLst>
              <a:ext uri="{FF2B5EF4-FFF2-40B4-BE49-F238E27FC236}">
                <a16:creationId xmlns:a16="http://schemas.microsoft.com/office/drawing/2014/main" id="{1C1B6A3A-9829-CF41-9D16-2051798DDD5D}"/>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88066" name="Rectangle 26">
            <a:extLst>
              <a:ext uri="{FF2B5EF4-FFF2-40B4-BE49-F238E27FC236}">
                <a16:creationId xmlns:a16="http://schemas.microsoft.com/office/drawing/2014/main" id="{D7EC44D1-362B-E145-B6C0-413398690B2A}"/>
              </a:ext>
            </a:extLst>
          </p:cNvPr>
          <p:cNvSpPr>
            <a:spLocks noChangeArrowheads="1"/>
          </p:cNvSpPr>
          <p:nvPr/>
        </p:nvSpPr>
        <p:spPr bwMode="auto">
          <a:xfrm>
            <a:off x="5430839" y="2428876"/>
            <a:ext cx="1539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sp>
        <p:nvSpPr>
          <p:cNvPr id="88067" name="Rectangle 26">
            <a:extLst>
              <a:ext uri="{FF2B5EF4-FFF2-40B4-BE49-F238E27FC236}">
                <a16:creationId xmlns:a16="http://schemas.microsoft.com/office/drawing/2014/main" id="{F29CE7DE-0A58-484F-B8DA-7AFDDAE746A0}"/>
              </a:ext>
            </a:extLst>
          </p:cNvPr>
          <p:cNvSpPr>
            <a:spLocks noChangeArrowheads="1"/>
          </p:cNvSpPr>
          <p:nvPr/>
        </p:nvSpPr>
        <p:spPr bwMode="auto">
          <a:xfrm>
            <a:off x="5486400" y="4419601"/>
            <a:ext cx="1539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sp>
        <p:nvSpPr>
          <p:cNvPr id="88068" name="TextBox 42">
            <a:extLst>
              <a:ext uri="{FF2B5EF4-FFF2-40B4-BE49-F238E27FC236}">
                <a16:creationId xmlns:a16="http://schemas.microsoft.com/office/drawing/2014/main" id="{75E4F72D-B47A-7F49-B30D-4CFCB0A6E1C5}"/>
              </a:ext>
            </a:extLst>
          </p:cNvPr>
          <p:cNvSpPr txBox="1">
            <a:spLocks noChangeArrowheads="1"/>
          </p:cNvSpPr>
          <p:nvPr/>
        </p:nvSpPr>
        <p:spPr bwMode="auto">
          <a:xfrm>
            <a:off x="1905000" y="5562601"/>
            <a:ext cx="7315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Clk=0 this circuit holds the previous output values.</a:t>
            </a:r>
          </a:p>
        </p:txBody>
      </p:sp>
      <p:sp>
        <p:nvSpPr>
          <p:cNvPr id="88069" name="Rectangle 26">
            <a:extLst>
              <a:ext uri="{FF2B5EF4-FFF2-40B4-BE49-F238E27FC236}">
                <a16:creationId xmlns:a16="http://schemas.microsoft.com/office/drawing/2014/main" id="{3B2C323B-6556-F44E-92FB-4C95569A3B83}"/>
              </a:ext>
            </a:extLst>
          </p:cNvPr>
          <p:cNvSpPr>
            <a:spLocks noChangeArrowheads="1"/>
          </p:cNvSpPr>
          <p:nvPr/>
        </p:nvSpPr>
        <p:spPr bwMode="auto">
          <a:xfrm>
            <a:off x="4302125" y="2954338"/>
            <a:ext cx="1031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0</a:t>
            </a:r>
            <a:endParaRPr lang="en-US" altLang="en-US" b="0">
              <a:latin typeface="Times" pitchFamily="2" charset="0"/>
            </a:endParaRPr>
          </a:p>
        </p:txBody>
      </p:sp>
      <p:sp>
        <p:nvSpPr>
          <p:cNvPr id="88070" name="Rectangle 26">
            <a:extLst>
              <a:ext uri="{FF2B5EF4-FFF2-40B4-BE49-F238E27FC236}">
                <a16:creationId xmlns:a16="http://schemas.microsoft.com/office/drawing/2014/main" id="{E4100FEE-C635-5B46-8136-B4C4ECCA34FA}"/>
              </a:ext>
            </a:extLst>
          </p:cNvPr>
          <p:cNvSpPr>
            <a:spLocks noChangeArrowheads="1"/>
          </p:cNvSpPr>
          <p:nvPr/>
        </p:nvSpPr>
        <p:spPr bwMode="auto">
          <a:xfrm>
            <a:off x="4313239" y="3906838"/>
            <a:ext cx="1539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0</a:t>
            </a:r>
            <a:r>
              <a:rPr lang="en-US" altLang="en-US" sz="1600" b="0">
                <a:solidFill>
                  <a:srgbClr val="000000"/>
                </a:solidFill>
                <a:latin typeface="Times-Roman" pitchFamily="2" charset="0"/>
              </a:rPr>
              <a:t> </a:t>
            </a:r>
            <a:endParaRPr lang="en-US" altLang="en-US" b="0">
              <a:latin typeface="Times" pitchFamily="2" charset="0"/>
            </a:endParaRPr>
          </a:p>
        </p:txBody>
      </p:sp>
      <p:grpSp>
        <p:nvGrpSpPr>
          <p:cNvPr id="88071" name="Group 52">
            <a:extLst>
              <a:ext uri="{FF2B5EF4-FFF2-40B4-BE49-F238E27FC236}">
                <a16:creationId xmlns:a16="http://schemas.microsoft.com/office/drawing/2014/main" id="{F195DD52-004E-D144-A9E5-7A7D18946839}"/>
              </a:ext>
            </a:extLst>
          </p:cNvPr>
          <p:cNvGrpSpPr>
            <a:grpSpLocks/>
          </p:cNvGrpSpPr>
          <p:nvPr/>
        </p:nvGrpSpPr>
        <p:grpSpPr bwMode="auto">
          <a:xfrm>
            <a:off x="3516314" y="2466976"/>
            <a:ext cx="4027487" cy="2182971"/>
            <a:chOff x="2601913" y="2466975"/>
            <a:chExt cx="4027487" cy="2182971"/>
          </a:xfrm>
        </p:grpSpPr>
        <p:sp>
          <p:nvSpPr>
            <p:cNvPr id="88105" name="Line 4">
              <a:extLst>
                <a:ext uri="{FF2B5EF4-FFF2-40B4-BE49-F238E27FC236}">
                  <a16:creationId xmlns:a16="http://schemas.microsoft.com/office/drawing/2014/main" id="{71B94C5F-742C-074E-9D3F-1DF351CA15C1}"/>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6" name="Line 5">
              <a:extLst>
                <a:ext uri="{FF2B5EF4-FFF2-40B4-BE49-F238E27FC236}">
                  <a16:creationId xmlns:a16="http://schemas.microsoft.com/office/drawing/2014/main" id="{7944F139-390A-9449-9A2A-18F47783FC23}"/>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7" name="Line 6">
              <a:extLst>
                <a:ext uri="{FF2B5EF4-FFF2-40B4-BE49-F238E27FC236}">
                  <a16:creationId xmlns:a16="http://schemas.microsoft.com/office/drawing/2014/main" id="{643FCBBC-BEB8-ED49-8F51-FD1C25865F72}"/>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8" name="Freeform 7">
              <a:extLst>
                <a:ext uri="{FF2B5EF4-FFF2-40B4-BE49-F238E27FC236}">
                  <a16:creationId xmlns:a16="http://schemas.microsoft.com/office/drawing/2014/main" id="{0F160350-C08F-D142-8F52-8180B5FF1C1E}"/>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9" name="Freeform 8">
              <a:extLst>
                <a:ext uri="{FF2B5EF4-FFF2-40B4-BE49-F238E27FC236}">
                  <a16:creationId xmlns:a16="http://schemas.microsoft.com/office/drawing/2014/main" id="{ACDCD6EC-B86F-2A48-8879-1DEAD4F0F81E}"/>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0" name="Freeform 10">
              <a:extLst>
                <a:ext uri="{FF2B5EF4-FFF2-40B4-BE49-F238E27FC236}">
                  <a16:creationId xmlns:a16="http://schemas.microsoft.com/office/drawing/2014/main" id="{E71F2415-0280-E54E-BFB8-152FFEA17154}"/>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8111" name="Freeform 11">
              <a:extLst>
                <a:ext uri="{FF2B5EF4-FFF2-40B4-BE49-F238E27FC236}">
                  <a16:creationId xmlns:a16="http://schemas.microsoft.com/office/drawing/2014/main" id="{C644D770-F6D6-924D-A26C-E298860A5E60}"/>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8112" name="Line 13">
              <a:extLst>
                <a:ext uri="{FF2B5EF4-FFF2-40B4-BE49-F238E27FC236}">
                  <a16:creationId xmlns:a16="http://schemas.microsoft.com/office/drawing/2014/main" id="{380F2A0F-5488-E34A-BE3D-F40BE1FBCBEC}"/>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3" name="Line 14">
              <a:extLst>
                <a:ext uri="{FF2B5EF4-FFF2-40B4-BE49-F238E27FC236}">
                  <a16:creationId xmlns:a16="http://schemas.microsoft.com/office/drawing/2014/main" id="{CFDC59A6-B216-714D-B099-C36F92867A2D}"/>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4" name="Freeform 18">
              <a:extLst>
                <a:ext uri="{FF2B5EF4-FFF2-40B4-BE49-F238E27FC236}">
                  <a16:creationId xmlns:a16="http://schemas.microsoft.com/office/drawing/2014/main" id="{4616A83A-DF2A-A449-86B3-F99307469682}"/>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8115" name="Line 19">
              <a:extLst>
                <a:ext uri="{FF2B5EF4-FFF2-40B4-BE49-F238E27FC236}">
                  <a16:creationId xmlns:a16="http://schemas.microsoft.com/office/drawing/2014/main" id="{D8390503-0BE2-C444-92D0-A5E30D4354A6}"/>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6" name="Freeform 20">
              <a:extLst>
                <a:ext uri="{FF2B5EF4-FFF2-40B4-BE49-F238E27FC236}">
                  <a16:creationId xmlns:a16="http://schemas.microsoft.com/office/drawing/2014/main" id="{C77D0674-E122-B147-B50F-9ADD729E6F24}"/>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8117" name="Line 21">
              <a:extLst>
                <a:ext uri="{FF2B5EF4-FFF2-40B4-BE49-F238E27FC236}">
                  <a16:creationId xmlns:a16="http://schemas.microsoft.com/office/drawing/2014/main" id="{A1FF025A-4791-E648-97FC-4D3FCE8C65A9}"/>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8" name="Line 25">
              <a:extLst>
                <a:ext uri="{FF2B5EF4-FFF2-40B4-BE49-F238E27FC236}">
                  <a16:creationId xmlns:a16="http://schemas.microsoft.com/office/drawing/2014/main" id="{5FC94C9E-D5E3-9841-8D72-2A50AD7AC5D6}"/>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9" name="Rectangle 26">
              <a:extLst>
                <a:ext uri="{FF2B5EF4-FFF2-40B4-BE49-F238E27FC236}">
                  <a16:creationId xmlns:a16="http://schemas.microsoft.com/office/drawing/2014/main" id="{76CB7607-B25F-A44F-A82A-BE7322E1516F}"/>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8120" name="Rectangle 27">
              <a:extLst>
                <a:ext uri="{FF2B5EF4-FFF2-40B4-BE49-F238E27FC236}">
                  <a16:creationId xmlns:a16="http://schemas.microsoft.com/office/drawing/2014/main" id="{E704AD9D-C31D-AE4A-91C5-8D698C5DBACB}"/>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8121" name="Freeform 29">
              <a:extLst>
                <a:ext uri="{FF2B5EF4-FFF2-40B4-BE49-F238E27FC236}">
                  <a16:creationId xmlns:a16="http://schemas.microsoft.com/office/drawing/2014/main" id="{422FA5A9-9795-5149-A470-8568395DE6AE}"/>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2" name="Freeform 34">
              <a:extLst>
                <a:ext uri="{FF2B5EF4-FFF2-40B4-BE49-F238E27FC236}">
                  <a16:creationId xmlns:a16="http://schemas.microsoft.com/office/drawing/2014/main" id="{5A383B3D-CB10-D640-8DD9-F02A92B40761}"/>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3" name="Line 35">
              <a:extLst>
                <a:ext uri="{FF2B5EF4-FFF2-40B4-BE49-F238E27FC236}">
                  <a16:creationId xmlns:a16="http://schemas.microsoft.com/office/drawing/2014/main" id="{BB95A21A-A01E-7E48-88E2-BD6141971BC0}"/>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4" name="Freeform 40">
              <a:extLst>
                <a:ext uri="{FF2B5EF4-FFF2-40B4-BE49-F238E27FC236}">
                  <a16:creationId xmlns:a16="http://schemas.microsoft.com/office/drawing/2014/main" id="{C7287849-158D-8040-9B0A-5009AB7DCFA1}"/>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8125" name="Line 41">
              <a:extLst>
                <a:ext uri="{FF2B5EF4-FFF2-40B4-BE49-F238E27FC236}">
                  <a16:creationId xmlns:a16="http://schemas.microsoft.com/office/drawing/2014/main" id="{B25798B7-28D5-CF4C-9D6A-56488A953251}"/>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6" name="Line 42">
              <a:extLst>
                <a:ext uri="{FF2B5EF4-FFF2-40B4-BE49-F238E27FC236}">
                  <a16:creationId xmlns:a16="http://schemas.microsoft.com/office/drawing/2014/main" id="{7E472E93-2C01-034A-8CE6-77B9C2B34E0C}"/>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7" name="Freeform 44">
              <a:extLst>
                <a:ext uri="{FF2B5EF4-FFF2-40B4-BE49-F238E27FC236}">
                  <a16:creationId xmlns:a16="http://schemas.microsoft.com/office/drawing/2014/main" id="{955D4566-8626-444A-AD7F-74A4B1134DB3}"/>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8128" name="Line 45">
              <a:extLst>
                <a:ext uri="{FF2B5EF4-FFF2-40B4-BE49-F238E27FC236}">
                  <a16:creationId xmlns:a16="http://schemas.microsoft.com/office/drawing/2014/main" id="{FFBFFC87-1B74-DD4C-934E-4EF5978EB4C9}"/>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9" name="Freeform 46">
              <a:extLst>
                <a:ext uri="{FF2B5EF4-FFF2-40B4-BE49-F238E27FC236}">
                  <a16:creationId xmlns:a16="http://schemas.microsoft.com/office/drawing/2014/main" id="{5212C35C-2427-F342-8DA3-A6DF2179FFEB}"/>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8130" name="Line 47">
              <a:extLst>
                <a:ext uri="{FF2B5EF4-FFF2-40B4-BE49-F238E27FC236}">
                  <a16:creationId xmlns:a16="http://schemas.microsoft.com/office/drawing/2014/main" id="{52E4D75A-201E-1149-B329-833B9CC53185}"/>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1" name="Freeform 51">
              <a:extLst>
                <a:ext uri="{FF2B5EF4-FFF2-40B4-BE49-F238E27FC236}">
                  <a16:creationId xmlns:a16="http://schemas.microsoft.com/office/drawing/2014/main" id="{2B8187D2-28DC-F84E-A48D-2358FE00A831}"/>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2" name="Rectangle 52">
              <a:extLst>
                <a:ext uri="{FF2B5EF4-FFF2-40B4-BE49-F238E27FC236}">
                  <a16:creationId xmlns:a16="http://schemas.microsoft.com/office/drawing/2014/main" id="{C4602FEE-1629-6E49-89FE-630E7E5DB067}"/>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8133" name="Line 53">
              <a:extLst>
                <a:ext uri="{FF2B5EF4-FFF2-40B4-BE49-F238E27FC236}">
                  <a16:creationId xmlns:a16="http://schemas.microsoft.com/office/drawing/2014/main" id="{A78E43D8-F912-074C-A024-AAA5FC8343F0}"/>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4" name="Rectangle 55">
              <a:extLst>
                <a:ext uri="{FF2B5EF4-FFF2-40B4-BE49-F238E27FC236}">
                  <a16:creationId xmlns:a16="http://schemas.microsoft.com/office/drawing/2014/main" id="{A6D1BCDB-6C71-5F4F-A9F3-B3D74DE72F61}"/>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8135" name="AutoShape 56">
              <a:extLst>
                <a:ext uri="{FF2B5EF4-FFF2-40B4-BE49-F238E27FC236}">
                  <a16:creationId xmlns:a16="http://schemas.microsoft.com/office/drawing/2014/main" id="{FE585724-212A-6F42-B588-B6CAC6316FED}"/>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136" name="AutoShape 57">
              <a:extLst>
                <a:ext uri="{FF2B5EF4-FFF2-40B4-BE49-F238E27FC236}">
                  <a16:creationId xmlns:a16="http://schemas.microsoft.com/office/drawing/2014/main" id="{1887ED5D-7C7B-C240-852E-563CFFB928D2}"/>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137" name="AutoShape 59">
              <a:extLst>
                <a:ext uri="{FF2B5EF4-FFF2-40B4-BE49-F238E27FC236}">
                  <a16:creationId xmlns:a16="http://schemas.microsoft.com/office/drawing/2014/main" id="{EDC5DDF4-D814-8045-8BBF-35A037F9FC9D}"/>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138" name="AutoShape 61">
              <a:extLst>
                <a:ext uri="{FF2B5EF4-FFF2-40B4-BE49-F238E27FC236}">
                  <a16:creationId xmlns:a16="http://schemas.microsoft.com/office/drawing/2014/main" id="{6649DFE5-9A50-FC4F-AF00-D7A40084EB46}"/>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139" name="Freeform 64">
              <a:extLst>
                <a:ext uri="{FF2B5EF4-FFF2-40B4-BE49-F238E27FC236}">
                  <a16:creationId xmlns:a16="http://schemas.microsoft.com/office/drawing/2014/main" id="{845873C6-6A11-3C44-B788-58E137EE27C9}"/>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8140" name="Freeform 65">
              <a:extLst>
                <a:ext uri="{FF2B5EF4-FFF2-40B4-BE49-F238E27FC236}">
                  <a16:creationId xmlns:a16="http://schemas.microsoft.com/office/drawing/2014/main" id="{2A5DA233-79E0-2D48-9677-B57080024CA9}"/>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8141" name="Rectangle 54">
              <a:extLst>
                <a:ext uri="{FF2B5EF4-FFF2-40B4-BE49-F238E27FC236}">
                  <a16:creationId xmlns:a16="http://schemas.microsoft.com/office/drawing/2014/main" id="{4F8A401E-4A95-0749-A5F1-A0E95B5F0C87}"/>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
        <p:nvSpPr>
          <p:cNvPr id="88072" name="Rectangle 26">
            <a:extLst>
              <a:ext uri="{FF2B5EF4-FFF2-40B4-BE49-F238E27FC236}">
                <a16:creationId xmlns:a16="http://schemas.microsoft.com/office/drawing/2014/main" id="{F740510C-0DA9-4F47-97D3-93AD9C21CA42}"/>
              </a:ext>
            </a:extLst>
          </p:cNvPr>
          <p:cNvSpPr>
            <a:spLocks noChangeArrowheads="1"/>
          </p:cNvSpPr>
          <p:nvPr/>
        </p:nvSpPr>
        <p:spPr bwMode="auto">
          <a:xfrm>
            <a:off x="3962400" y="3276601"/>
            <a:ext cx="1031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0</a:t>
            </a:r>
            <a:endParaRPr lang="en-US" altLang="en-US" b="0">
              <a:latin typeface="Times" pitchFamily="2" charset="0"/>
            </a:endParaRPr>
          </a:p>
        </p:txBody>
      </p:sp>
      <p:sp>
        <p:nvSpPr>
          <p:cNvPr id="88073" name="Rectangle 9">
            <a:extLst>
              <a:ext uri="{FF2B5EF4-FFF2-40B4-BE49-F238E27FC236}">
                <a16:creationId xmlns:a16="http://schemas.microsoft.com/office/drawing/2014/main" id="{5A3920D3-BBEC-F647-B2B8-B040CE31365A}"/>
              </a:ext>
            </a:extLst>
          </p:cNvPr>
          <p:cNvSpPr>
            <a:spLocks noChangeArrowheads="1"/>
          </p:cNvSpPr>
          <p:nvPr/>
        </p:nvSpPr>
        <p:spPr bwMode="auto">
          <a:xfrm>
            <a:off x="7519988" y="2290764"/>
            <a:ext cx="546100" cy="219075"/>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88074" name="Group 74">
            <a:extLst>
              <a:ext uri="{FF2B5EF4-FFF2-40B4-BE49-F238E27FC236}">
                <a16:creationId xmlns:a16="http://schemas.microsoft.com/office/drawing/2014/main" id="{767AF838-B1FF-444B-B11F-B09DFEB6F9C5}"/>
              </a:ext>
            </a:extLst>
          </p:cNvPr>
          <p:cNvGrpSpPr>
            <a:grpSpLocks/>
          </p:cNvGrpSpPr>
          <p:nvPr/>
        </p:nvGrpSpPr>
        <p:grpSpPr bwMode="auto">
          <a:xfrm>
            <a:off x="7429500" y="1227138"/>
            <a:ext cx="2218474" cy="1277184"/>
            <a:chOff x="219075" y="5343525"/>
            <a:chExt cx="2218474" cy="1277184"/>
          </a:xfrm>
        </p:grpSpPr>
        <p:grpSp>
          <p:nvGrpSpPr>
            <p:cNvPr id="88075" name="Group 34">
              <a:extLst>
                <a:ext uri="{FF2B5EF4-FFF2-40B4-BE49-F238E27FC236}">
                  <a16:creationId xmlns:a16="http://schemas.microsoft.com/office/drawing/2014/main" id="{8B26C2B6-0F91-3547-B061-42A79CD66AE3}"/>
                </a:ext>
              </a:extLst>
            </p:cNvPr>
            <p:cNvGrpSpPr>
              <a:grpSpLocks/>
            </p:cNvGrpSpPr>
            <p:nvPr/>
          </p:nvGrpSpPr>
          <p:grpSpPr bwMode="auto">
            <a:xfrm>
              <a:off x="219075" y="5343525"/>
              <a:ext cx="2218474" cy="1277184"/>
              <a:chOff x="3652838" y="1219200"/>
              <a:chExt cx="2218473" cy="1277184"/>
            </a:xfrm>
          </p:grpSpPr>
          <p:sp>
            <p:nvSpPr>
              <p:cNvPr id="88079" name="Line 63">
                <a:extLst>
                  <a:ext uri="{FF2B5EF4-FFF2-40B4-BE49-F238E27FC236}">
                    <a16:creationId xmlns:a16="http://schemas.microsoft.com/office/drawing/2014/main" id="{1F124929-5D31-714F-A447-515D6A481B6C}"/>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0" name="Line 64">
                <a:extLst>
                  <a:ext uri="{FF2B5EF4-FFF2-40B4-BE49-F238E27FC236}">
                    <a16:creationId xmlns:a16="http://schemas.microsoft.com/office/drawing/2014/main" id="{EC00E89A-40D5-3548-91ED-730E5CD7D7BD}"/>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1" name="Rectangle 65">
                <a:extLst>
                  <a:ext uri="{FF2B5EF4-FFF2-40B4-BE49-F238E27FC236}">
                    <a16:creationId xmlns:a16="http://schemas.microsoft.com/office/drawing/2014/main" id="{61CF3A6A-1C15-604F-80F4-25EDB8F7C3C9}"/>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88082" name="Rectangle 66">
                <a:extLst>
                  <a:ext uri="{FF2B5EF4-FFF2-40B4-BE49-F238E27FC236}">
                    <a16:creationId xmlns:a16="http://schemas.microsoft.com/office/drawing/2014/main" id="{26D91940-D92C-F94A-86B9-4B1313E1F4C7}"/>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88083" name="Rectangle 67">
                <a:extLst>
                  <a:ext uri="{FF2B5EF4-FFF2-40B4-BE49-F238E27FC236}">
                    <a16:creationId xmlns:a16="http://schemas.microsoft.com/office/drawing/2014/main" id="{DBEDC89A-7186-E946-A73D-2777FB6BDB64}"/>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88084" name="Rectangle 68">
                <a:extLst>
                  <a:ext uri="{FF2B5EF4-FFF2-40B4-BE49-F238E27FC236}">
                    <a16:creationId xmlns:a16="http://schemas.microsoft.com/office/drawing/2014/main" id="{B6A97CE2-D092-674D-AE1E-4DABF4BDFC42}"/>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88085" name="Rectangle 69">
                <a:extLst>
                  <a:ext uri="{FF2B5EF4-FFF2-40B4-BE49-F238E27FC236}">
                    <a16:creationId xmlns:a16="http://schemas.microsoft.com/office/drawing/2014/main" id="{DAB7C438-5F2E-7940-90BC-926002453BF3}"/>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88086" name="Rectangle 70">
                <a:extLst>
                  <a:ext uri="{FF2B5EF4-FFF2-40B4-BE49-F238E27FC236}">
                    <a16:creationId xmlns:a16="http://schemas.microsoft.com/office/drawing/2014/main" id="{8A706336-138D-3F43-BC5C-B259EE00ED8F}"/>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88087" name="Rectangle 71">
                <a:extLst>
                  <a:ext uri="{FF2B5EF4-FFF2-40B4-BE49-F238E27FC236}">
                    <a16:creationId xmlns:a16="http://schemas.microsoft.com/office/drawing/2014/main" id="{FC1F2D33-0FE8-1747-8792-B7A093690407}"/>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88" name="Rectangle 72">
                <a:extLst>
                  <a:ext uri="{FF2B5EF4-FFF2-40B4-BE49-F238E27FC236}">
                    <a16:creationId xmlns:a16="http://schemas.microsoft.com/office/drawing/2014/main" id="{12B578FB-6CCC-1243-8347-306D94886B07}"/>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89" name="Rectangle 73">
                <a:extLst>
                  <a:ext uri="{FF2B5EF4-FFF2-40B4-BE49-F238E27FC236}">
                    <a16:creationId xmlns:a16="http://schemas.microsoft.com/office/drawing/2014/main" id="{825FBE9B-8B89-DE42-A552-9ADA61145AA0}"/>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90" name="Rectangle 74">
                <a:extLst>
                  <a:ext uri="{FF2B5EF4-FFF2-40B4-BE49-F238E27FC236}">
                    <a16:creationId xmlns:a16="http://schemas.microsoft.com/office/drawing/2014/main" id="{4D09796A-C05D-A941-9D32-F0287E35F002}"/>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1" name="Rectangle 75">
                <a:extLst>
                  <a:ext uri="{FF2B5EF4-FFF2-40B4-BE49-F238E27FC236}">
                    <a16:creationId xmlns:a16="http://schemas.microsoft.com/office/drawing/2014/main" id="{E881EFF1-870F-BF42-93D5-C88E1862FFFC}"/>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2" name="Rectangle 76">
                <a:extLst>
                  <a:ext uri="{FF2B5EF4-FFF2-40B4-BE49-F238E27FC236}">
                    <a16:creationId xmlns:a16="http://schemas.microsoft.com/office/drawing/2014/main" id="{077DC5E8-6872-A34C-AEE3-5938B5692EE5}"/>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93" name="Rectangle 77">
                <a:extLst>
                  <a:ext uri="{FF2B5EF4-FFF2-40B4-BE49-F238E27FC236}">
                    <a16:creationId xmlns:a16="http://schemas.microsoft.com/office/drawing/2014/main" id="{165ABE9D-7967-6144-AA58-DD0D300FF5FF}"/>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4" name="Rectangle 78">
                <a:extLst>
                  <a:ext uri="{FF2B5EF4-FFF2-40B4-BE49-F238E27FC236}">
                    <a16:creationId xmlns:a16="http://schemas.microsoft.com/office/drawing/2014/main" id="{B7CFA321-F5B2-2046-AB3D-2F56619B52F6}"/>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5" name="Rectangle 79">
                <a:extLst>
                  <a:ext uri="{FF2B5EF4-FFF2-40B4-BE49-F238E27FC236}">
                    <a16:creationId xmlns:a16="http://schemas.microsoft.com/office/drawing/2014/main" id="{6B875DA0-AAEE-5249-A401-21B645DA3BBB}"/>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88096" name="Rectangle 80">
                <a:extLst>
                  <a:ext uri="{FF2B5EF4-FFF2-40B4-BE49-F238E27FC236}">
                    <a16:creationId xmlns:a16="http://schemas.microsoft.com/office/drawing/2014/main" id="{0829A34B-1F83-324B-93C0-9D62CDDD466A}"/>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7" name="Rectangle 81">
                <a:extLst>
                  <a:ext uri="{FF2B5EF4-FFF2-40B4-BE49-F238E27FC236}">
                    <a16:creationId xmlns:a16="http://schemas.microsoft.com/office/drawing/2014/main" id="{877A3AAD-BBA7-FE45-8089-1E15DC6F17E8}"/>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98" name="Rectangle 82">
                <a:extLst>
                  <a:ext uri="{FF2B5EF4-FFF2-40B4-BE49-F238E27FC236}">
                    <a16:creationId xmlns:a16="http://schemas.microsoft.com/office/drawing/2014/main" id="{0178D4D7-DF86-004C-9BE3-DD62643034DE}"/>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99" name="Rectangle 83">
                <a:extLst>
                  <a:ext uri="{FF2B5EF4-FFF2-40B4-BE49-F238E27FC236}">
                    <a16:creationId xmlns:a16="http://schemas.microsoft.com/office/drawing/2014/main" id="{46B40987-6670-8143-BAA1-45A50B4CDE93}"/>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100" name="Rectangle 178">
                <a:extLst>
                  <a:ext uri="{FF2B5EF4-FFF2-40B4-BE49-F238E27FC236}">
                    <a16:creationId xmlns:a16="http://schemas.microsoft.com/office/drawing/2014/main" id="{8E447FB2-30DC-2B49-8D3B-8B6EE650B717}"/>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88101" name="Straight Connector 57">
                <a:extLst>
                  <a:ext uri="{FF2B5EF4-FFF2-40B4-BE49-F238E27FC236}">
                    <a16:creationId xmlns:a16="http://schemas.microsoft.com/office/drawing/2014/main" id="{0886F165-D649-0047-BF91-4C9ACC37C4CA}"/>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88102" name="Straight Connector 58">
                <a:extLst>
                  <a:ext uri="{FF2B5EF4-FFF2-40B4-BE49-F238E27FC236}">
                    <a16:creationId xmlns:a16="http://schemas.microsoft.com/office/drawing/2014/main" id="{156DA81D-61E2-0F46-9F58-621771A9E8CD}"/>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88103" name="Rectangle 80">
                <a:extLst>
                  <a:ext uri="{FF2B5EF4-FFF2-40B4-BE49-F238E27FC236}">
                    <a16:creationId xmlns:a16="http://schemas.microsoft.com/office/drawing/2014/main" id="{0F72BBB6-F7B2-744B-A6FC-E3524064F81D}"/>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104" name="Rectangle 81">
                <a:extLst>
                  <a:ext uri="{FF2B5EF4-FFF2-40B4-BE49-F238E27FC236}">
                    <a16:creationId xmlns:a16="http://schemas.microsoft.com/office/drawing/2014/main" id="{F141A7B5-E1E0-5549-A2CA-354AC7125569}"/>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88076" name="Straight Connector 58">
              <a:extLst>
                <a:ext uri="{FF2B5EF4-FFF2-40B4-BE49-F238E27FC236}">
                  <a16:creationId xmlns:a16="http://schemas.microsoft.com/office/drawing/2014/main" id="{917B9BD3-5BA8-844E-B69F-D7156BEAF9E4}"/>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88077" name="Rectangle 77">
              <a:extLst>
                <a:ext uri="{FF2B5EF4-FFF2-40B4-BE49-F238E27FC236}">
                  <a16:creationId xmlns:a16="http://schemas.microsoft.com/office/drawing/2014/main" id="{0AA03CEB-C24D-2442-B06E-F9131B285BD9}"/>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078" name="Rectangle 78">
              <a:extLst>
                <a:ext uri="{FF2B5EF4-FFF2-40B4-BE49-F238E27FC236}">
                  <a16:creationId xmlns:a16="http://schemas.microsoft.com/office/drawing/2014/main" id="{FEB650F0-075B-ED4F-9F9F-A33A754C0605}"/>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89" name="Group 66">
            <a:extLst>
              <a:ext uri="{FF2B5EF4-FFF2-40B4-BE49-F238E27FC236}">
                <a16:creationId xmlns:a16="http://schemas.microsoft.com/office/drawing/2014/main" id="{0C33A52E-2959-D44D-BFB4-41AEE35D9104}"/>
              </a:ext>
            </a:extLst>
          </p:cNvPr>
          <p:cNvGrpSpPr>
            <a:grpSpLocks/>
          </p:cNvGrpSpPr>
          <p:nvPr/>
        </p:nvGrpSpPr>
        <p:grpSpPr bwMode="auto">
          <a:xfrm>
            <a:off x="3557589" y="4403726"/>
            <a:ext cx="4027487" cy="2182813"/>
            <a:chOff x="1497" y="1263"/>
            <a:chExt cx="2537" cy="1375"/>
          </a:xfrm>
        </p:grpSpPr>
        <p:sp>
          <p:nvSpPr>
            <p:cNvPr id="89096" name="Line 4">
              <a:extLst>
                <a:ext uri="{FF2B5EF4-FFF2-40B4-BE49-F238E27FC236}">
                  <a16:creationId xmlns:a16="http://schemas.microsoft.com/office/drawing/2014/main" id="{7F6692E9-7A32-EC42-9822-7C22C7512991}"/>
                </a:ext>
              </a:extLst>
            </p:cNvPr>
            <p:cNvSpPr>
              <a:spLocks noChangeShapeType="1"/>
            </p:cNvSpPr>
            <p:nvPr/>
          </p:nvSpPr>
          <p:spPr bwMode="auto">
            <a:xfrm>
              <a:off x="1769" y="1937"/>
              <a:ext cx="15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7" name="Line 5">
              <a:extLst>
                <a:ext uri="{FF2B5EF4-FFF2-40B4-BE49-F238E27FC236}">
                  <a16:creationId xmlns:a16="http://schemas.microsoft.com/office/drawing/2014/main" id="{BF35EF87-877D-794E-8773-786E6F6EEDFC}"/>
                </a:ext>
              </a:extLst>
            </p:cNvPr>
            <p:cNvSpPr>
              <a:spLocks noChangeShapeType="1"/>
            </p:cNvSpPr>
            <p:nvPr/>
          </p:nvSpPr>
          <p:spPr bwMode="auto">
            <a:xfrm flipH="1">
              <a:off x="3406" y="1536"/>
              <a:ext cx="44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8" name="Line 6">
              <a:extLst>
                <a:ext uri="{FF2B5EF4-FFF2-40B4-BE49-F238E27FC236}">
                  <a16:creationId xmlns:a16="http://schemas.microsoft.com/office/drawing/2014/main" id="{91940409-B022-9345-8CF4-109219C8B6B1}"/>
                </a:ext>
              </a:extLst>
            </p:cNvPr>
            <p:cNvSpPr>
              <a:spLocks noChangeShapeType="1"/>
            </p:cNvSpPr>
            <p:nvPr/>
          </p:nvSpPr>
          <p:spPr bwMode="auto">
            <a:xfrm flipH="1">
              <a:off x="3406" y="2339"/>
              <a:ext cx="2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9" name="Freeform 7">
              <a:extLst>
                <a:ext uri="{FF2B5EF4-FFF2-40B4-BE49-F238E27FC236}">
                  <a16:creationId xmlns:a16="http://schemas.microsoft.com/office/drawing/2014/main" id="{9B116473-B744-854E-8160-40F804A0139F}"/>
                </a:ext>
              </a:extLst>
            </p:cNvPr>
            <p:cNvSpPr>
              <a:spLocks/>
            </p:cNvSpPr>
            <p:nvPr/>
          </p:nvSpPr>
          <p:spPr bwMode="auto">
            <a:xfrm>
              <a:off x="2731" y="1636"/>
              <a:ext cx="919" cy="703"/>
            </a:xfrm>
            <a:custGeom>
              <a:avLst/>
              <a:gdLst>
                <a:gd name="T0" fmla="*/ 1 w 1838"/>
                <a:gd name="T1" fmla="*/ 0 h 1407"/>
                <a:gd name="T2" fmla="*/ 1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0" name="Freeform 8">
              <a:extLst>
                <a:ext uri="{FF2B5EF4-FFF2-40B4-BE49-F238E27FC236}">
                  <a16:creationId xmlns:a16="http://schemas.microsoft.com/office/drawing/2014/main" id="{786890DD-15C2-8D43-85A9-8F0FFC8CA03C}"/>
                </a:ext>
              </a:extLst>
            </p:cNvPr>
            <p:cNvSpPr>
              <a:spLocks/>
            </p:cNvSpPr>
            <p:nvPr/>
          </p:nvSpPr>
          <p:spPr bwMode="auto">
            <a:xfrm>
              <a:off x="2731" y="1535"/>
              <a:ext cx="919" cy="704"/>
            </a:xfrm>
            <a:custGeom>
              <a:avLst/>
              <a:gdLst>
                <a:gd name="T0" fmla="*/ 1 w 1838"/>
                <a:gd name="T1" fmla="*/ 0 h 1407"/>
                <a:gd name="T2" fmla="*/ 1 w 1838"/>
                <a:gd name="T3" fmla="*/ 1 h 1407"/>
                <a:gd name="T4" fmla="*/ 0 w 1838"/>
                <a:gd name="T5" fmla="*/ 1 h 1407"/>
                <a:gd name="T6" fmla="*/ 0 w 1838"/>
                <a:gd name="T7" fmla="*/ 1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1" name="Freeform 10">
              <a:extLst>
                <a:ext uri="{FF2B5EF4-FFF2-40B4-BE49-F238E27FC236}">
                  <a16:creationId xmlns:a16="http://schemas.microsoft.com/office/drawing/2014/main" id="{B6CBAC12-DABA-3C4C-9E4C-BC4F04050F15}"/>
                </a:ext>
              </a:extLst>
            </p:cNvPr>
            <p:cNvSpPr>
              <a:spLocks/>
            </p:cNvSpPr>
            <p:nvPr/>
          </p:nvSpPr>
          <p:spPr bwMode="auto">
            <a:xfrm>
              <a:off x="3632" y="15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9102" name="Freeform 11">
              <a:extLst>
                <a:ext uri="{FF2B5EF4-FFF2-40B4-BE49-F238E27FC236}">
                  <a16:creationId xmlns:a16="http://schemas.microsoft.com/office/drawing/2014/main" id="{5B43151A-E644-8E4E-8CE0-C465A7488C26}"/>
                </a:ext>
              </a:extLst>
            </p:cNvPr>
            <p:cNvSpPr>
              <a:spLocks/>
            </p:cNvSpPr>
            <p:nvPr/>
          </p:nvSpPr>
          <p:spPr bwMode="auto">
            <a:xfrm>
              <a:off x="3636" y="2325"/>
              <a:ext cx="28" cy="28"/>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9103" name="Line 13">
              <a:extLst>
                <a:ext uri="{FF2B5EF4-FFF2-40B4-BE49-F238E27FC236}">
                  <a16:creationId xmlns:a16="http://schemas.microsoft.com/office/drawing/2014/main" id="{59A1D98E-C92E-8842-9D86-326BA2F4343F}"/>
                </a:ext>
              </a:extLst>
            </p:cNvPr>
            <p:cNvSpPr>
              <a:spLocks noChangeShapeType="1"/>
            </p:cNvSpPr>
            <p:nvPr/>
          </p:nvSpPr>
          <p:spPr bwMode="auto">
            <a:xfrm flipH="1">
              <a:off x="2602" y="2440"/>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4" name="Line 14">
              <a:extLst>
                <a:ext uri="{FF2B5EF4-FFF2-40B4-BE49-F238E27FC236}">
                  <a16:creationId xmlns:a16="http://schemas.microsoft.com/office/drawing/2014/main" id="{60BBE9EE-1036-184C-9C84-D44F0FAC624D}"/>
                </a:ext>
              </a:extLst>
            </p:cNvPr>
            <p:cNvSpPr>
              <a:spLocks noChangeShapeType="1"/>
            </p:cNvSpPr>
            <p:nvPr/>
          </p:nvSpPr>
          <p:spPr bwMode="auto">
            <a:xfrm flipV="1">
              <a:off x="1927" y="1535"/>
              <a:ext cx="1" cy="8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5" name="Freeform 18">
              <a:extLst>
                <a:ext uri="{FF2B5EF4-FFF2-40B4-BE49-F238E27FC236}">
                  <a16:creationId xmlns:a16="http://schemas.microsoft.com/office/drawing/2014/main" id="{01BAE20A-916F-EC47-BC7C-76A9CD1F5FBE}"/>
                </a:ext>
              </a:extLst>
            </p:cNvPr>
            <p:cNvSpPr>
              <a:spLocks/>
            </p:cNvSpPr>
            <p:nvPr/>
          </p:nvSpPr>
          <p:spPr bwMode="auto">
            <a:xfrm>
              <a:off x="1769" y="254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9106" name="Line 19">
              <a:extLst>
                <a:ext uri="{FF2B5EF4-FFF2-40B4-BE49-F238E27FC236}">
                  <a16:creationId xmlns:a16="http://schemas.microsoft.com/office/drawing/2014/main" id="{D72E909E-914A-C24E-B786-77F631CD9B87}"/>
                </a:ext>
              </a:extLst>
            </p:cNvPr>
            <p:cNvSpPr>
              <a:spLocks noChangeShapeType="1"/>
            </p:cNvSpPr>
            <p:nvPr/>
          </p:nvSpPr>
          <p:spPr bwMode="auto">
            <a:xfrm flipH="1">
              <a:off x="1769" y="254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7" name="Freeform 20">
              <a:extLst>
                <a:ext uri="{FF2B5EF4-FFF2-40B4-BE49-F238E27FC236}">
                  <a16:creationId xmlns:a16="http://schemas.microsoft.com/office/drawing/2014/main" id="{E2A9A329-61E2-D649-801F-CD2610EA5C0E}"/>
                </a:ext>
              </a:extLst>
            </p:cNvPr>
            <p:cNvSpPr>
              <a:spLocks/>
            </p:cNvSpPr>
            <p:nvPr/>
          </p:nvSpPr>
          <p:spPr bwMode="auto">
            <a:xfrm>
              <a:off x="1927" y="2339"/>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9108" name="Line 21">
              <a:extLst>
                <a:ext uri="{FF2B5EF4-FFF2-40B4-BE49-F238E27FC236}">
                  <a16:creationId xmlns:a16="http://schemas.microsoft.com/office/drawing/2014/main" id="{ED03916D-D53F-C247-80A3-C6DAA14FA4C4}"/>
                </a:ext>
              </a:extLst>
            </p:cNvPr>
            <p:cNvSpPr>
              <a:spLocks noChangeShapeType="1"/>
            </p:cNvSpPr>
            <p:nvPr/>
          </p:nvSpPr>
          <p:spPr bwMode="auto">
            <a:xfrm flipH="1">
              <a:off x="1927" y="2339"/>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9" name="Line 25">
              <a:extLst>
                <a:ext uri="{FF2B5EF4-FFF2-40B4-BE49-F238E27FC236}">
                  <a16:creationId xmlns:a16="http://schemas.microsoft.com/office/drawing/2014/main" id="{D395E7F0-6498-1D4A-879F-22B3F07BF734}"/>
                </a:ext>
              </a:extLst>
            </p:cNvPr>
            <p:cNvSpPr>
              <a:spLocks noChangeShapeType="1"/>
            </p:cNvSpPr>
            <p:nvPr/>
          </p:nvSpPr>
          <p:spPr bwMode="auto">
            <a:xfrm flipH="1">
              <a:off x="3650" y="23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0" name="Rectangle 26">
              <a:extLst>
                <a:ext uri="{FF2B5EF4-FFF2-40B4-BE49-F238E27FC236}">
                  <a16:creationId xmlns:a16="http://schemas.microsoft.com/office/drawing/2014/main" id="{2B06633C-7D0B-2C45-9797-6C25580C0B89}"/>
                </a:ext>
              </a:extLst>
            </p:cNvPr>
            <p:cNvSpPr>
              <a:spLocks noChangeArrowheads="1"/>
            </p:cNvSpPr>
            <p:nvPr/>
          </p:nvSpPr>
          <p:spPr bwMode="auto">
            <a:xfrm>
              <a:off x="1612" y="1263"/>
              <a:ext cx="10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9111" name="Rectangle 27">
              <a:extLst>
                <a:ext uri="{FF2B5EF4-FFF2-40B4-BE49-F238E27FC236}">
                  <a16:creationId xmlns:a16="http://schemas.microsoft.com/office/drawing/2014/main" id="{25540D2B-1F79-F04E-8E2B-B812841C9041}"/>
                </a:ext>
              </a:extLst>
            </p:cNvPr>
            <p:cNvSpPr>
              <a:spLocks noChangeArrowheads="1"/>
            </p:cNvSpPr>
            <p:nvPr/>
          </p:nvSpPr>
          <p:spPr bwMode="auto">
            <a:xfrm>
              <a:off x="1598" y="2483"/>
              <a:ext cx="11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9112" name="Freeform 29">
              <a:extLst>
                <a:ext uri="{FF2B5EF4-FFF2-40B4-BE49-F238E27FC236}">
                  <a16:creationId xmlns:a16="http://schemas.microsoft.com/office/drawing/2014/main" id="{3BC57A8C-559A-DC49-B1B4-C5FCE1E87396}"/>
                </a:ext>
              </a:extLst>
            </p:cNvPr>
            <p:cNvSpPr>
              <a:spLocks/>
            </p:cNvSpPr>
            <p:nvPr/>
          </p:nvSpPr>
          <p:spPr bwMode="auto">
            <a:xfrm>
              <a:off x="2519" y="2402"/>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3" name="Freeform 34">
              <a:extLst>
                <a:ext uri="{FF2B5EF4-FFF2-40B4-BE49-F238E27FC236}">
                  <a16:creationId xmlns:a16="http://schemas.microsoft.com/office/drawing/2014/main" id="{74D59B30-6584-F144-9EE1-364692088BCC}"/>
                </a:ext>
              </a:extLst>
            </p:cNvPr>
            <p:cNvSpPr>
              <a:spLocks/>
            </p:cNvSpPr>
            <p:nvPr/>
          </p:nvSpPr>
          <p:spPr bwMode="auto">
            <a:xfrm>
              <a:off x="3329" y="2299"/>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4" name="Line 35">
              <a:extLst>
                <a:ext uri="{FF2B5EF4-FFF2-40B4-BE49-F238E27FC236}">
                  <a16:creationId xmlns:a16="http://schemas.microsoft.com/office/drawing/2014/main" id="{BFE92962-5C5C-3A48-B53A-D95E653D663F}"/>
                </a:ext>
              </a:extLst>
            </p:cNvPr>
            <p:cNvSpPr>
              <a:spLocks noChangeShapeType="1"/>
            </p:cNvSpPr>
            <p:nvPr/>
          </p:nvSpPr>
          <p:spPr bwMode="auto">
            <a:xfrm>
              <a:off x="2731" y="22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5" name="Freeform 40">
              <a:extLst>
                <a:ext uri="{FF2B5EF4-FFF2-40B4-BE49-F238E27FC236}">
                  <a16:creationId xmlns:a16="http://schemas.microsoft.com/office/drawing/2014/main" id="{BF73D695-E979-4243-BC97-BC56B57700D2}"/>
                </a:ext>
              </a:extLst>
            </p:cNvPr>
            <p:cNvSpPr>
              <a:spLocks/>
            </p:cNvSpPr>
            <p:nvPr/>
          </p:nvSpPr>
          <p:spPr bwMode="auto">
            <a:xfrm>
              <a:off x="3329" y="1497"/>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9116" name="Line 41">
              <a:extLst>
                <a:ext uri="{FF2B5EF4-FFF2-40B4-BE49-F238E27FC236}">
                  <a16:creationId xmlns:a16="http://schemas.microsoft.com/office/drawing/2014/main" id="{E81EA265-79D1-4C4B-8B19-F49F94FFE6A5}"/>
                </a:ext>
              </a:extLst>
            </p:cNvPr>
            <p:cNvSpPr>
              <a:spLocks noChangeShapeType="1"/>
            </p:cNvSpPr>
            <p:nvPr/>
          </p:nvSpPr>
          <p:spPr bwMode="auto">
            <a:xfrm>
              <a:off x="2602" y="1435"/>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7" name="Line 42">
              <a:extLst>
                <a:ext uri="{FF2B5EF4-FFF2-40B4-BE49-F238E27FC236}">
                  <a16:creationId xmlns:a16="http://schemas.microsoft.com/office/drawing/2014/main" id="{6D4B4FAE-04A6-EF40-B5D5-7E7869B2A9D2}"/>
                </a:ext>
              </a:extLst>
            </p:cNvPr>
            <p:cNvSpPr>
              <a:spLocks noChangeShapeType="1"/>
            </p:cNvSpPr>
            <p:nvPr/>
          </p:nvSpPr>
          <p:spPr bwMode="auto">
            <a:xfrm>
              <a:off x="2731" y="1636"/>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8" name="Freeform 44">
              <a:extLst>
                <a:ext uri="{FF2B5EF4-FFF2-40B4-BE49-F238E27FC236}">
                  <a16:creationId xmlns:a16="http://schemas.microsoft.com/office/drawing/2014/main" id="{44BA57F6-BEBB-1643-ACE8-B9BA21136969}"/>
                </a:ext>
              </a:extLst>
            </p:cNvPr>
            <p:cNvSpPr>
              <a:spLocks/>
            </p:cNvSpPr>
            <p:nvPr/>
          </p:nvSpPr>
          <p:spPr bwMode="auto">
            <a:xfrm>
              <a:off x="1927" y="1535"/>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9119" name="Line 45">
              <a:extLst>
                <a:ext uri="{FF2B5EF4-FFF2-40B4-BE49-F238E27FC236}">
                  <a16:creationId xmlns:a16="http://schemas.microsoft.com/office/drawing/2014/main" id="{0825A3F1-5AEC-E84F-A559-38C4B3092400}"/>
                </a:ext>
              </a:extLst>
            </p:cNvPr>
            <p:cNvSpPr>
              <a:spLocks noChangeShapeType="1"/>
            </p:cNvSpPr>
            <p:nvPr/>
          </p:nvSpPr>
          <p:spPr bwMode="auto">
            <a:xfrm flipH="1">
              <a:off x="1927" y="1535"/>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0" name="Freeform 46">
              <a:extLst>
                <a:ext uri="{FF2B5EF4-FFF2-40B4-BE49-F238E27FC236}">
                  <a16:creationId xmlns:a16="http://schemas.microsoft.com/office/drawing/2014/main" id="{8FFDDF2F-6B96-F140-9053-83A22B4224F4}"/>
                </a:ext>
              </a:extLst>
            </p:cNvPr>
            <p:cNvSpPr>
              <a:spLocks/>
            </p:cNvSpPr>
            <p:nvPr/>
          </p:nvSpPr>
          <p:spPr bwMode="auto">
            <a:xfrm>
              <a:off x="1769" y="132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9121" name="Line 47">
              <a:extLst>
                <a:ext uri="{FF2B5EF4-FFF2-40B4-BE49-F238E27FC236}">
                  <a16:creationId xmlns:a16="http://schemas.microsoft.com/office/drawing/2014/main" id="{66F58BA2-BA39-C14F-BD9E-DCE2BCD20B01}"/>
                </a:ext>
              </a:extLst>
            </p:cNvPr>
            <p:cNvSpPr>
              <a:spLocks noChangeShapeType="1"/>
            </p:cNvSpPr>
            <p:nvPr/>
          </p:nvSpPr>
          <p:spPr bwMode="auto">
            <a:xfrm flipH="1">
              <a:off x="1769" y="132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2" name="Freeform 51">
              <a:extLst>
                <a:ext uri="{FF2B5EF4-FFF2-40B4-BE49-F238E27FC236}">
                  <a16:creationId xmlns:a16="http://schemas.microsoft.com/office/drawing/2014/main" id="{8244FB51-F6F3-9542-9499-558C938EC373}"/>
                </a:ext>
              </a:extLst>
            </p:cNvPr>
            <p:cNvSpPr>
              <a:spLocks/>
            </p:cNvSpPr>
            <p:nvPr/>
          </p:nvSpPr>
          <p:spPr bwMode="auto">
            <a:xfrm>
              <a:off x="2521" y="1396"/>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3" name="Rectangle 52">
              <a:extLst>
                <a:ext uri="{FF2B5EF4-FFF2-40B4-BE49-F238E27FC236}">
                  <a16:creationId xmlns:a16="http://schemas.microsoft.com/office/drawing/2014/main" id="{A0248CC7-1B32-914B-A736-51CFB1624EAC}"/>
                </a:ext>
              </a:extLst>
            </p:cNvPr>
            <p:cNvSpPr>
              <a:spLocks noChangeArrowheads="1"/>
            </p:cNvSpPr>
            <p:nvPr/>
          </p:nvSpPr>
          <p:spPr bwMode="auto">
            <a:xfrm>
              <a:off x="1497" y="1873"/>
              <a:ext cx="21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9124" name="Line 53">
              <a:extLst>
                <a:ext uri="{FF2B5EF4-FFF2-40B4-BE49-F238E27FC236}">
                  <a16:creationId xmlns:a16="http://schemas.microsoft.com/office/drawing/2014/main" id="{A0DE72FC-2E2F-BC43-9448-866A1DFF53B7}"/>
                </a:ext>
              </a:extLst>
            </p:cNvPr>
            <p:cNvSpPr>
              <a:spLocks noChangeShapeType="1"/>
            </p:cNvSpPr>
            <p:nvPr/>
          </p:nvSpPr>
          <p:spPr bwMode="auto">
            <a:xfrm flipH="1">
              <a:off x="3923" y="2288"/>
              <a:ext cx="57"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5" name="Rectangle 54">
              <a:extLst>
                <a:ext uri="{FF2B5EF4-FFF2-40B4-BE49-F238E27FC236}">
                  <a16:creationId xmlns:a16="http://schemas.microsoft.com/office/drawing/2014/main" id="{9472677D-B336-4F48-BAED-B2E0467679C4}"/>
                </a:ext>
              </a:extLst>
            </p:cNvPr>
            <p:cNvSpPr>
              <a:spLocks noChangeArrowheads="1"/>
            </p:cNvSpPr>
            <p:nvPr/>
          </p:nvSpPr>
          <p:spPr bwMode="auto">
            <a:xfrm>
              <a:off x="3903" y="2280"/>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9126" name="Rectangle 55">
              <a:extLst>
                <a:ext uri="{FF2B5EF4-FFF2-40B4-BE49-F238E27FC236}">
                  <a16:creationId xmlns:a16="http://schemas.microsoft.com/office/drawing/2014/main" id="{091FF0FB-D86D-9E42-B1B6-845D550E1F7B}"/>
                </a:ext>
              </a:extLst>
            </p:cNvPr>
            <p:cNvSpPr>
              <a:spLocks noChangeArrowheads="1"/>
            </p:cNvSpPr>
            <p:nvPr/>
          </p:nvSpPr>
          <p:spPr bwMode="auto">
            <a:xfrm>
              <a:off x="3910" y="1467"/>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9127" name="AutoShape 56">
              <a:extLst>
                <a:ext uri="{FF2B5EF4-FFF2-40B4-BE49-F238E27FC236}">
                  <a16:creationId xmlns:a16="http://schemas.microsoft.com/office/drawing/2014/main" id="{E8662FF6-1BFE-DA40-8022-3BDB6388E06D}"/>
                </a:ext>
              </a:extLst>
            </p:cNvPr>
            <p:cNvSpPr>
              <a:spLocks noChangeArrowheads="1"/>
            </p:cNvSpPr>
            <p:nvPr/>
          </p:nvSpPr>
          <p:spPr bwMode="auto">
            <a:xfrm>
              <a:off x="2115" y="12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128" name="AutoShape 57">
              <a:extLst>
                <a:ext uri="{FF2B5EF4-FFF2-40B4-BE49-F238E27FC236}">
                  <a16:creationId xmlns:a16="http://schemas.microsoft.com/office/drawing/2014/main" id="{80AA3985-1A5A-504C-B493-C515A747919A}"/>
                </a:ext>
              </a:extLst>
            </p:cNvPr>
            <p:cNvSpPr>
              <a:spLocks noChangeArrowheads="1"/>
            </p:cNvSpPr>
            <p:nvPr/>
          </p:nvSpPr>
          <p:spPr bwMode="auto">
            <a:xfrm>
              <a:off x="2115" y="2270"/>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129" name="AutoShape 59">
              <a:extLst>
                <a:ext uri="{FF2B5EF4-FFF2-40B4-BE49-F238E27FC236}">
                  <a16:creationId xmlns:a16="http://schemas.microsoft.com/office/drawing/2014/main" id="{EAB84BF1-943E-C840-BBD7-B476848A3DB4}"/>
                </a:ext>
              </a:extLst>
            </p:cNvPr>
            <p:cNvSpPr>
              <a:spLocks noChangeArrowheads="1"/>
            </p:cNvSpPr>
            <p:nvPr/>
          </p:nvSpPr>
          <p:spPr bwMode="auto">
            <a:xfrm>
              <a:off x="2922" y="13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130" name="AutoShape 61">
              <a:extLst>
                <a:ext uri="{FF2B5EF4-FFF2-40B4-BE49-F238E27FC236}">
                  <a16:creationId xmlns:a16="http://schemas.microsoft.com/office/drawing/2014/main" id="{9B94029B-F661-5D4E-B835-DAAE07595712}"/>
                </a:ext>
              </a:extLst>
            </p:cNvPr>
            <p:cNvSpPr>
              <a:spLocks noChangeArrowheads="1"/>
            </p:cNvSpPr>
            <p:nvPr/>
          </p:nvSpPr>
          <p:spPr bwMode="auto">
            <a:xfrm>
              <a:off x="2924" y="2167"/>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131" name="Freeform 64">
              <a:extLst>
                <a:ext uri="{FF2B5EF4-FFF2-40B4-BE49-F238E27FC236}">
                  <a16:creationId xmlns:a16="http://schemas.microsoft.com/office/drawing/2014/main" id="{1E3AF88E-D29C-6545-A002-00FEE403F3B7}"/>
                </a:ext>
              </a:extLst>
            </p:cNvPr>
            <p:cNvSpPr>
              <a:spLocks/>
            </p:cNvSpPr>
            <p:nvPr/>
          </p:nvSpPr>
          <p:spPr bwMode="auto">
            <a:xfrm>
              <a:off x="3631" y="2323"/>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9132" name="Freeform 65">
              <a:extLst>
                <a:ext uri="{FF2B5EF4-FFF2-40B4-BE49-F238E27FC236}">
                  <a16:creationId xmlns:a16="http://schemas.microsoft.com/office/drawing/2014/main" id="{2126775F-711F-8D41-8A55-1AF7D42D13F2}"/>
                </a:ext>
              </a:extLst>
            </p:cNvPr>
            <p:cNvSpPr>
              <a:spLocks/>
            </p:cNvSpPr>
            <p:nvPr/>
          </p:nvSpPr>
          <p:spPr bwMode="auto">
            <a:xfrm>
              <a:off x="1910" y="19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89090" name="Title 1">
            <a:extLst>
              <a:ext uri="{FF2B5EF4-FFF2-40B4-BE49-F238E27FC236}">
                <a16:creationId xmlns:a16="http://schemas.microsoft.com/office/drawing/2014/main" id="{EB8F9F73-6281-0B4A-846B-A630F8F65795}"/>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NOR gates</a:t>
            </a:r>
          </a:p>
        </p:txBody>
      </p:sp>
      <p:sp>
        <p:nvSpPr>
          <p:cNvPr id="89091" name="Title 1">
            <a:extLst>
              <a:ext uri="{FF2B5EF4-FFF2-40B4-BE49-F238E27FC236}">
                <a16:creationId xmlns:a16="http://schemas.microsoft.com/office/drawing/2014/main" id="{18BDE7FD-D935-FF45-A084-B92B236616F1}"/>
              </a:ext>
            </a:extLst>
          </p:cNvPr>
          <p:cNvSpPr txBox="1">
            <a:spLocks/>
          </p:cNvSpPr>
          <p:nvPr/>
        </p:nvSpPr>
        <p:spPr bwMode="auto">
          <a:xfrm>
            <a:off x="919163" y="3678238"/>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grpSp>
        <p:nvGrpSpPr>
          <p:cNvPr id="89092" name="Group 2">
            <a:extLst>
              <a:ext uri="{FF2B5EF4-FFF2-40B4-BE49-F238E27FC236}">
                <a16:creationId xmlns:a16="http://schemas.microsoft.com/office/drawing/2014/main" id="{127FD5C4-1BC5-D343-9981-A2C0BC53A693}"/>
              </a:ext>
            </a:extLst>
          </p:cNvPr>
          <p:cNvGrpSpPr>
            <a:grpSpLocks/>
          </p:cNvGrpSpPr>
          <p:nvPr/>
        </p:nvGrpSpPr>
        <p:grpSpPr bwMode="auto">
          <a:xfrm>
            <a:off x="3333750" y="954088"/>
            <a:ext cx="4972050" cy="2398712"/>
            <a:chOff x="2419350" y="954088"/>
            <a:chExt cx="4972050" cy="2398712"/>
          </a:xfrm>
        </p:grpSpPr>
        <p:pic>
          <p:nvPicPr>
            <p:cNvPr id="89093" name="Picture 1" descr="Screen shot 2013-10-21 at 1.11.22 PM.png">
              <a:extLst>
                <a:ext uri="{FF2B5EF4-FFF2-40B4-BE49-F238E27FC236}">
                  <a16:creationId xmlns:a16="http://schemas.microsoft.com/office/drawing/2014/main" id="{59366F37-3F2E-EC4B-9253-853E0599D73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19350" y="954088"/>
              <a:ext cx="4972050" cy="239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4" name="Rectangle 1">
              <a:extLst>
                <a:ext uri="{FF2B5EF4-FFF2-40B4-BE49-F238E27FC236}">
                  <a16:creationId xmlns:a16="http://schemas.microsoft.com/office/drawing/2014/main" id="{22AC65FB-D1BD-2F43-A7C8-8288EAC1ABC3}"/>
                </a:ext>
              </a:extLst>
            </p:cNvPr>
            <p:cNvSpPr>
              <a:spLocks noChangeArrowheads="1"/>
            </p:cNvSpPr>
            <p:nvPr/>
          </p:nvSpPr>
          <p:spPr bwMode="auto">
            <a:xfrm>
              <a:off x="4463143" y="10341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095" name="Rectangle 43">
              <a:extLst>
                <a:ext uri="{FF2B5EF4-FFF2-40B4-BE49-F238E27FC236}">
                  <a16:creationId xmlns:a16="http://schemas.microsoft.com/office/drawing/2014/main" id="{492B2C05-03DD-1F4E-BD59-BCB5FCF992C5}"/>
                </a:ext>
              </a:extLst>
            </p:cNvPr>
            <p:cNvSpPr>
              <a:spLocks noChangeArrowheads="1"/>
            </p:cNvSpPr>
            <p:nvPr/>
          </p:nvSpPr>
          <p:spPr bwMode="auto">
            <a:xfrm>
              <a:off x="4463143" y="30480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3" name="Group 66">
            <a:extLst>
              <a:ext uri="{FF2B5EF4-FFF2-40B4-BE49-F238E27FC236}">
                <a16:creationId xmlns:a16="http://schemas.microsoft.com/office/drawing/2014/main" id="{74D28429-D349-134E-91E0-DA75658C456C}"/>
              </a:ext>
            </a:extLst>
          </p:cNvPr>
          <p:cNvGrpSpPr>
            <a:grpSpLocks/>
          </p:cNvGrpSpPr>
          <p:nvPr/>
        </p:nvGrpSpPr>
        <p:grpSpPr bwMode="auto">
          <a:xfrm>
            <a:off x="1976439" y="4403726"/>
            <a:ext cx="4027487" cy="2182813"/>
            <a:chOff x="1497" y="1263"/>
            <a:chExt cx="2537" cy="1375"/>
          </a:xfrm>
        </p:grpSpPr>
        <p:sp>
          <p:nvSpPr>
            <p:cNvPr id="90123" name="Line 4">
              <a:extLst>
                <a:ext uri="{FF2B5EF4-FFF2-40B4-BE49-F238E27FC236}">
                  <a16:creationId xmlns:a16="http://schemas.microsoft.com/office/drawing/2014/main" id="{F85DB01B-E134-9F4D-9DC1-571A4354BAFF}"/>
                </a:ext>
              </a:extLst>
            </p:cNvPr>
            <p:cNvSpPr>
              <a:spLocks noChangeShapeType="1"/>
            </p:cNvSpPr>
            <p:nvPr/>
          </p:nvSpPr>
          <p:spPr bwMode="auto">
            <a:xfrm>
              <a:off x="1769" y="1937"/>
              <a:ext cx="15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4" name="Line 5">
              <a:extLst>
                <a:ext uri="{FF2B5EF4-FFF2-40B4-BE49-F238E27FC236}">
                  <a16:creationId xmlns:a16="http://schemas.microsoft.com/office/drawing/2014/main" id="{AB058FF0-CD43-3A45-9913-84F146CD4650}"/>
                </a:ext>
              </a:extLst>
            </p:cNvPr>
            <p:cNvSpPr>
              <a:spLocks noChangeShapeType="1"/>
            </p:cNvSpPr>
            <p:nvPr/>
          </p:nvSpPr>
          <p:spPr bwMode="auto">
            <a:xfrm flipH="1">
              <a:off x="3406" y="1536"/>
              <a:ext cx="44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5" name="Line 6">
              <a:extLst>
                <a:ext uri="{FF2B5EF4-FFF2-40B4-BE49-F238E27FC236}">
                  <a16:creationId xmlns:a16="http://schemas.microsoft.com/office/drawing/2014/main" id="{430BD753-22C1-3D4D-BCD9-E29045BAFF87}"/>
                </a:ext>
              </a:extLst>
            </p:cNvPr>
            <p:cNvSpPr>
              <a:spLocks noChangeShapeType="1"/>
            </p:cNvSpPr>
            <p:nvPr/>
          </p:nvSpPr>
          <p:spPr bwMode="auto">
            <a:xfrm flipH="1">
              <a:off x="3406" y="2339"/>
              <a:ext cx="2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6" name="Freeform 7">
              <a:extLst>
                <a:ext uri="{FF2B5EF4-FFF2-40B4-BE49-F238E27FC236}">
                  <a16:creationId xmlns:a16="http://schemas.microsoft.com/office/drawing/2014/main" id="{DC6880A6-9A4A-A14F-9A2D-D77C12E43BBE}"/>
                </a:ext>
              </a:extLst>
            </p:cNvPr>
            <p:cNvSpPr>
              <a:spLocks/>
            </p:cNvSpPr>
            <p:nvPr/>
          </p:nvSpPr>
          <p:spPr bwMode="auto">
            <a:xfrm>
              <a:off x="2731" y="1636"/>
              <a:ext cx="919" cy="703"/>
            </a:xfrm>
            <a:custGeom>
              <a:avLst/>
              <a:gdLst>
                <a:gd name="T0" fmla="*/ 1 w 1838"/>
                <a:gd name="T1" fmla="*/ 0 h 1407"/>
                <a:gd name="T2" fmla="*/ 1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27" name="Freeform 8">
              <a:extLst>
                <a:ext uri="{FF2B5EF4-FFF2-40B4-BE49-F238E27FC236}">
                  <a16:creationId xmlns:a16="http://schemas.microsoft.com/office/drawing/2014/main" id="{48F33AD6-D3CC-A74C-8EEA-B7AC1021B574}"/>
                </a:ext>
              </a:extLst>
            </p:cNvPr>
            <p:cNvSpPr>
              <a:spLocks/>
            </p:cNvSpPr>
            <p:nvPr/>
          </p:nvSpPr>
          <p:spPr bwMode="auto">
            <a:xfrm>
              <a:off x="2731" y="1535"/>
              <a:ext cx="919" cy="704"/>
            </a:xfrm>
            <a:custGeom>
              <a:avLst/>
              <a:gdLst>
                <a:gd name="T0" fmla="*/ 1 w 1838"/>
                <a:gd name="T1" fmla="*/ 0 h 1407"/>
                <a:gd name="T2" fmla="*/ 1 w 1838"/>
                <a:gd name="T3" fmla="*/ 1 h 1407"/>
                <a:gd name="T4" fmla="*/ 0 w 1838"/>
                <a:gd name="T5" fmla="*/ 1 h 1407"/>
                <a:gd name="T6" fmla="*/ 0 w 1838"/>
                <a:gd name="T7" fmla="*/ 1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28" name="Freeform 10">
              <a:extLst>
                <a:ext uri="{FF2B5EF4-FFF2-40B4-BE49-F238E27FC236}">
                  <a16:creationId xmlns:a16="http://schemas.microsoft.com/office/drawing/2014/main" id="{AE18740F-0F41-2E4F-9316-6F04469AACC1}"/>
                </a:ext>
              </a:extLst>
            </p:cNvPr>
            <p:cNvSpPr>
              <a:spLocks/>
            </p:cNvSpPr>
            <p:nvPr/>
          </p:nvSpPr>
          <p:spPr bwMode="auto">
            <a:xfrm>
              <a:off x="3632" y="15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90129" name="Freeform 11">
              <a:extLst>
                <a:ext uri="{FF2B5EF4-FFF2-40B4-BE49-F238E27FC236}">
                  <a16:creationId xmlns:a16="http://schemas.microsoft.com/office/drawing/2014/main" id="{E21ADC01-4040-0C41-94F5-94B824BDC04D}"/>
                </a:ext>
              </a:extLst>
            </p:cNvPr>
            <p:cNvSpPr>
              <a:spLocks/>
            </p:cNvSpPr>
            <p:nvPr/>
          </p:nvSpPr>
          <p:spPr bwMode="auto">
            <a:xfrm>
              <a:off x="3636" y="2325"/>
              <a:ext cx="28" cy="28"/>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90130" name="Line 13">
              <a:extLst>
                <a:ext uri="{FF2B5EF4-FFF2-40B4-BE49-F238E27FC236}">
                  <a16:creationId xmlns:a16="http://schemas.microsoft.com/office/drawing/2014/main" id="{A2F1E670-AD28-594C-9E2B-0F8D8AE7272D}"/>
                </a:ext>
              </a:extLst>
            </p:cNvPr>
            <p:cNvSpPr>
              <a:spLocks noChangeShapeType="1"/>
            </p:cNvSpPr>
            <p:nvPr/>
          </p:nvSpPr>
          <p:spPr bwMode="auto">
            <a:xfrm flipH="1">
              <a:off x="2602" y="2440"/>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1" name="Line 14">
              <a:extLst>
                <a:ext uri="{FF2B5EF4-FFF2-40B4-BE49-F238E27FC236}">
                  <a16:creationId xmlns:a16="http://schemas.microsoft.com/office/drawing/2014/main" id="{086116DD-1EF3-AA46-B19B-B5CE035D94E4}"/>
                </a:ext>
              </a:extLst>
            </p:cNvPr>
            <p:cNvSpPr>
              <a:spLocks noChangeShapeType="1"/>
            </p:cNvSpPr>
            <p:nvPr/>
          </p:nvSpPr>
          <p:spPr bwMode="auto">
            <a:xfrm flipV="1">
              <a:off x="1927" y="1535"/>
              <a:ext cx="1" cy="8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2" name="Freeform 18">
              <a:extLst>
                <a:ext uri="{FF2B5EF4-FFF2-40B4-BE49-F238E27FC236}">
                  <a16:creationId xmlns:a16="http://schemas.microsoft.com/office/drawing/2014/main" id="{CEBFCB37-D26F-7F44-AD6C-B85C63B1E983}"/>
                </a:ext>
              </a:extLst>
            </p:cNvPr>
            <p:cNvSpPr>
              <a:spLocks/>
            </p:cNvSpPr>
            <p:nvPr/>
          </p:nvSpPr>
          <p:spPr bwMode="auto">
            <a:xfrm>
              <a:off x="1769" y="254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90133" name="Line 19">
              <a:extLst>
                <a:ext uri="{FF2B5EF4-FFF2-40B4-BE49-F238E27FC236}">
                  <a16:creationId xmlns:a16="http://schemas.microsoft.com/office/drawing/2014/main" id="{B6EE6C33-0832-FA44-AC16-574338D312E0}"/>
                </a:ext>
              </a:extLst>
            </p:cNvPr>
            <p:cNvSpPr>
              <a:spLocks noChangeShapeType="1"/>
            </p:cNvSpPr>
            <p:nvPr/>
          </p:nvSpPr>
          <p:spPr bwMode="auto">
            <a:xfrm flipH="1">
              <a:off x="1769" y="254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4" name="Freeform 20">
              <a:extLst>
                <a:ext uri="{FF2B5EF4-FFF2-40B4-BE49-F238E27FC236}">
                  <a16:creationId xmlns:a16="http://schemas.microsoft.com/office/drawing/2014/main" id="{BFAB8311-72BD-6647-B182-D24C1DC7805C}"/>
                </a:ext>
              </a:extLst>
            </p:cNvPr>
            <p:cNvSpPr>
              <a:spLocks/>
            </p:cNvSpPr>
            <p:nvPr/>
          </p:nvSpPr>
          <p:spPr bwMode="auto">
            <a:xfrm>
              <a:off x="1927" y="2339"/>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90135" name="Line 21">
              <a:extLst>
                <a:ext uri="{FF2B5EF4-FFF2-40B4-BE49-F238E27FC236}">
                  <a16:creationId xmlns:a16="http://schemas.microsoft.com/office/drawing/2014/main" id="{84F24D1A-1016-5E4B-A08C-715DB95B1028}"/>
                </a:ext>
              </a:extLst>
            </p:cNvPr>
            <p:cNvSpPr>
              <a:spLocks noChangeShapeType="1"/>
            </p:cNvSpPr>
            <p:nvPr/>
          </p:nvSpPr>
          <p:spPr bwMode="auto">
            <a:xfrm flipH="1">
              <a:off x="1927" y="2339"/>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6" name="Line 25">
              <a:extLst>
                <a:ext uri="{FF2B5EF4-FFF2-40B4-BE49-F238E27FC236}">
                  <a16:creationId xmlns:a16="http://schemas.microsoft.com/office/drawing/2014/main" id="{C78F565C-77B0-8C40-A9A5-C7E17F7B129D}"/>
                </a:ext>
              </a:extLst>
            </p:cNvPr>
            <p:cNvSpPr>
              <a:spLocks noChangeShapeType="1"/>
            </p:cNvSpPr>
            <p:nvPr/>
          </p:nvSpPr>
          <p:spPr bwMode="auto">
            <a:xfrm flipH="1">
              <a:off x="3650" y="23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7" name="Rectangle 26">
              <a:extLst>
                <a:ext uri="{FF2B5EF4-FFF2-40B4-BE49-F238E27FC236}">
                  <a16:creationId xmlns:a16="http://schemas.microsoft.com/office/drawing/2014/main" id="{08ADFAEF-3691-6D4B-A843-7F0B3E48F8B1}"/>
                </a:ext>
              </a:extLst>
            </p:cNvPr>
            <p:cNvSpPr>
              <a:spLocks noChangeArrowheads="1"/>
            </p:cNvSpPr>
            <p:nvPr/>
          </p:nvSpPr>
          <p:spPr bwMode="auto">
            <a:xfrm>
              <a:off x="1612" y="1263"/>
              <a:ext cx="10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90138" name="Rectangle 27">
              <a:extLst>
                <a:ext uri="{FF2B5EF4-FFF2-40B4-BE49-F238E27FC236}">
                  <a16:creationId xmlns:a16="http://schemas.microsoft.com/office/drawing/2014/main" id="{CC6A3B70-5890-1C40-8550-214AEAE260E6}"/>
                </a:ext>
              </a:extLst>
            </p:cNvPr>
            <p:cNvSpPr>
              <a:spLocks noChangeArrowheads="1"/>
            </p:cNvSpPr>
            <p:nvPr/>
          </p:nvSpPr>
          <p:spPr bwMode="auto">
            <a:xfrm>
              <a:off x="1598" y="2483"/>
              <a:ext cx="11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90139" name="Freeform 29">
              <a:extLst>
                <a:ext uri="{FF2B5EF4-FFF2-40B4-BE49-F238E27FC236}">
                  <a16:creationId xmlns:a16="http://schemas.microsoft.com/office/drawing/2014/main" id="{0C6171F6-9DD8-BC42-8EEE-2ABCBB9A0C1D}"/>
                </a:ext>
              </a:extLst>
            </p:cNvPr>
            <p:cNvSpPr>
              <a:spLocks/>
            </p:cNvSpPr>
            <p:nvPr/>
          </p:nvSpPr>
          <p:spPr bwMode="auto">
            <a:xfrm>
              <a:off x="2519" y="2402"/>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40" name="Freeform 34">
              <a:extLst>
                <a:ext uri="{FF2B5EF4-FFF2-40B4-BE49-F238E27FC236}">
                  <a16:creationId xmlns:a16="http://schemas.microsoft.com/office/drawing/2014/main" id="{77DB1D30-30C2-3646-AC70-AAF143708E14}"/>
                </a:ext>
              </a:extLst>
            </p:cNvPr>
            <p:cNvSpPr>
              <a:spLocks/>
            </p:cNvSpPr>
            <p:nvPr/>
          </p:nvSpPr>
          <p:spPr bwMode="auto">
            <a:xfrm>
              <a:off x="3329" y="2299"/>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41" name="Line 35">
              <a:extLst>
                <a:ext uri="{FF2B5EF4-FFF2-40B4-BE49-F238E27FC236}">
                  <a16:creationId xmlns:a16="http://schemas.microsoft.com/office/drawing/2014/main" id="{E3419CEF-25D1-2045-ADDE-C64EE6FFECFF}"/>
                </a:ext>
              </a:extLst>
            </p:cNvPr>
            <p:cNvSpPr>
              <a:spLocks noChangeShapeType="1"/>
            </p:cNvSpPr>
            <p:nvPr/>
          </p:nvSpPr>
          <p:spPr bwMode="auto">
            <a:xfrm>
              <a:off x="2731" y="22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2" name="Freeform 40">
              <a:extLst>
                <a:ext uri="{FF2B5EF4-FFF2-40B4-BE49-F238E27FC236}">
                  <a16:creationId xmlns:a16="http://schemas.microsoft.com/office/drawing/2014/main" id="{DCD9EAEC-40BD-A743-AAA5-C4AA0E721DBB}"/>
                </a:ext>
              </a:extLst>
            </p:cNvPr>
            <p:cNvSpPr>
              <a:spLocks/>
            </p:cNvSpPr>
            <p:nvPr/>
          </p:nvSpPr>
          <p:spPr bwMode="auto">
            <a:xfrm>
              <a:off x="3329" y="1497"/>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90143" name="Line 41">
              <a:extLst>
                <a:ext uri="{FF2B5EF4-FFF2-40B4-BE49-F238E27FC236}">
                  <a16:creationId xmlns:a16="http://schemas.microsoft.com/office/drawing/2014/main" id="{62F14120-1539-0D44-97F2-A5232A6E65B6}"/>
                </a:ext>
              </a:extLst>
            </p:cNvPr>
            <p:cNvSpPr>
              <a:spLocks noChangeShapeType="1"/>
            </p:cNvSpPr>
            <p:nvPr/>
          </p:nvSpPr>
          <p:spPr bwMode="auto">
            <a:xfrm>
              <a:off x="2602" y="1435"/>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4" name="Line 42">
              <a:extLst>
                <a:ext uri="{FF2B5EF4-FFF2-40B4-BE49-F238E27FC236}">
                  <a16:creationId xmlns:a16="http://schemas.microsoft.com/office/drawing/2014/main" id="{902FDF67-7FCD-2745-8450-8B96D46FC8AB}"/>
                </a:ext>
              </a:extLst>
            </p:cNvPr>
            <p:cNvSpPr>
              <a:spLocks noChangeShapeType="1"/>
            </p:cNvSpPr>
            <p:nvPr/>
          </p:nvSpPr>
          <p:spPr bwMode="auto">
            <a:xfrm>
              <a:off x="2731" y="1636"/>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5" name="Freeform 44">
              <a:extLst>
                <a:ext uri="{FF2B5EF4-FFF2-40B4-BE49-F238E27FC236}">
                  <a16:creationId xmlns:a16="http://schemas.microsoft.com/office/drawing/2014/main" id="{2F20D25B-40A4-2748-B452-58079DB7B30A}"/>
                </a:ext>
              </a:extLst>
            </p:cNvPr>
            <p:cNvSpPr>
              <a:spLocks/>
            </p:cNvSpPr>
            <p:nvPr/>
          </p:nvSpPr>
          <p:spPr bwMode="auto">
            <a:xfrm>
              <a:off x="1927" y="1535"/>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90146" name="Line 45">
              <a:extLst>
                <a:ext uri="{FF2B5EF4-FFF2-40B4-BE49-F238E27FC236}">
                  <a16:creationId xmlns:a16="http://schemas.microsoft.com/office/drawing/2014/main" id="{34CF2E0B-F31C-1148-A0EB-212BE884E477}"/>
                </a:ext>
              </a:extLst>
            </p:cNvPr>
            <p:cNvSpPr>
              <a:spLocks noChangeShapeType="1"/>
            </p:cNvSpPr>
            <p:nvPr/>
          </p:nvSpPr>
          <p:spPr bwMode="auto">
            <a:xfrm flipH="1">
              <a:off x="1927" y="1535"/>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7" name="Freeform 46">
              <a:extLst>
                <a:ext uri="{FF2B5EF4-FFF2-40B4-BE49-F238E27FC236}">
                  <a16:creationId xmlns:a16="http://schemas.microsoft.com/office/drawing/2014/main" id="{C398FE9F-C3B5-3243-A65A-B9B3B60C6330}"/>
                </a:ext>
              </a:extLst>
            </p:cNvPr>
            <p:cNvSpPr>
              <a:spLocks/>
            </p:cNvSpPr>
            <p:nvPr/>
          </p:nvSpPr>
          <p:spPr bwMode="auto">
            <a:xfrm>
              <a:off x="1769" y="132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90148" name="Line 47">
              <a:extLst>
                <a:ext uri="{FF2B5EF4-FFF2-40B4-BE49-F238E27FC236}">
                  <a16:creationId xmlns:a16="http://schemas.microsoft.com/office/drawing/2014/main" id="{6C9452DA-E70F-A44F-A3F7-1CBB050320C8}"/>
                </a:ext>
              </a:extLst>
            </p:cNvPr>
            <p:cNvSpPr>
              <a:spLocks noChangeShapeType="1"/>
            </p:cNvSpPr>
            <p:nvPr/>
          </p:nvSpPr>
          <p:spPr bwMode="auto">
            <a:xfrm flipH="1">
              <a:off x="1769" y="132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9" name="Freeform 51">
              <a:extLst>
                <a:ext uri="{FF2B5EF4-FFF2-40B4-BE49-F238E27FC236}">
                  <a16:creationId xmlns:a16="http://schemas.microsoft.com/office/drawing/2014/main" id="{07387C6E-FFA6-2E4C-9DA2-E50480F6205E}"/>
                </a:ext>
              </a:extLst>
            </p:cNvPr>
            <p:cNvSpPr>
              <a:spLocks/>
            </p:cNvSpPr>
            <p:nvPr/>
          </p:nvSpPr>
          <p:spPr bwMode="auto">
            <a:xfrm>
              <a:off x="2521" y="1396"/>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50" name="Rectangle 52">
              <a:extLst>
                <a:ext uri="{FF2B5EF4-FFF2-40B4-BE49-F238E27FC236}">
                  <a16:creationId xmlns:a16="http://schemas.microsoft.com/office/drawing/2014/main" id="{BD0C664E-9E1B-D54D-88BB-C2F91874B72E}"/>
                </a:ext>
              </a:extLst>
            </p:cNvPr>
            <p:cNvSpPr>
              <a:spLocks noChangeArrowheads="1"/>
            </p:cNvSpPr>
            <p:nvPr/>
          </p:nvSpPr>
          <p:spPr bwMode="auto">
            <a:xfrm>
              <a:off x="1497" y="1873"/>
              <a:ext cx="21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90151" name="Line 53">
              <a:extLst>
                <a:ext uri="{FF2B5EF4-FFF2-40B4-BE49-F238E27FC236}">
                  <a16:creationId xmlns:a16="http://schemas.microsoft.com/office/drawing/2014/main" id="{5B22493C-ECEF-9E4F-89C1-914489D34B33}"/>
                </a:ext>
              </a:extLst>
            </p:cNvPr>
            <p:cNvSpPr>
              <a:spLocks noChangeShapeType="1"/>
            </p:cNvSpPr>
            <p:nvPr/>
          </p:nvSpPr>
          <p:spPr bwMode="auto">
            <a:xfrm flipH="1">
              <a:off x="3923" y="2288"/>
              <a:ext cx="57"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2" name="Rectangle 54">
              <a:extLst>
                <a:ext uri="{FF2B5EF4-FFF2-40B4-BE49-F238E27FC236}">
                  <a16:creationId xmlns:a16="http://schemas.microsoft.com/office/drawing/2014/main" id="{101333A3-C49C-9840-B267-0FAA82BB5D17}"/>
                </a:ext>
              </a:extLst>
            </p:cNvPr>
            <p:cNvSpPr>
              <a:spLocks noChangeArrowheads="1"/>
            </p:cNvSpPr>
            <p:nvPr/>
          </p:nvSpPr>
          <p:spPr bwMode="auto">
            <a:xfrm>
              <a:off x="3903" y="2280"/>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90153" name="Rectangle 55">
              <a:extLst>
                <a:ext uri="{FF2B5EF4-FFF2-40B4-BE49-F238E27FC236}">
                  <a16:creationId xmlns:a16="http://schemas.microsoft.com/office/drawing/2014/main" id="{A406AC9B-E4BA-5F42-BE0F-000580F44067}"/>
                </a:ext>
              </a:extLst>
            </p:cNvPr>
            <p:cNvSpPr>
              <a:spLocks noChangeArrowheads="1"/>
            </p:cNvSpPr>
            <p:nvPr/>
          </p:nvSpPr>
          <p:spPr bwMode="auto">
            <a:xfrm>
              <a:off x="3910" y="1467"/>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90154" name="AutoShape 56">
              <a:extLst>
                <a:ext uri="{FF2B5EF4-FFF2-40B4-BE49-F238E27FC236}">
                  <a16:creationId xmlns:a16="http://schemas.microsoft.com/office/drawing/2014/main" id="{16332754-DD13-8342-9E0F-91BA25918155}"/>
                </a:ext>
              </a:extLst>
            </p:cNvPr>
            <p:cNvSpPr>
              <a:spLocks noChangeArrowheads="1"/>
            </p:cNvSpPr>
            <p:nvPr/>
          </p:nvSpPr>
          <p:spPr bwMode="auto">
            <a:xfrm>
              <a:off x="2115" y="12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55" name="AutoShape 57">
              <a:extLst>
                <a:ext uri="{FF2B5EF4-FFF2-40B4-BE49-F238E27FC236}">
                  <a16:creationId xmlns:a16="http://schemas.microsoft.com/office/drawing/2014/main" id="{52144CFF-2B59-8843-942D-71292DFE35A8}"/>
                </a:ext>
              </a:extLst>
            </p:cNvPr>
            <p:cNvSpPr>
              <a:spLocks noChangeArrowheads="1"/>
            </p:cNvSpPr>
            <p:nvPr/>
          </p:nvSpPr>
          <p:spPr bwMode="auto">
            <a:xfrm>
              <a:off x="2115" y="2270"/>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56" name="AutoShape 59">
              <a:extLst>
                <a:ext uri="{FF2B5EF4-FFF2-40B4-BE49-F238E27FC236}">
                  <a16:creationId xmlns:a16="http://schemas.microsoft.com/office/drawing/2014/main" id="{55D7BA48-CE0E-F949-BEAE-DFD3A707A523}"/>
                </a:ext>
              </a:extLst>
            </p:cNvPr>
            <p:cNvSpPr>
              <a:spLocks noChangeArrowheads="1"/>
            </p:cNvSpPr>
            <p:nvPr/>
          </p:nvSpPr>
          <p:spPr bwMode="auto">
            <a:xfrm>
              <a:off x="2922" y="13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57" name="AutoShape 61">
              <a:extLst>
                <a:ext uri="{FF2B5EF4-FFF2-40B4-BE49-F238E27FC236}">
                  <a16:creationId xmlns:a16="http://schemas.microsoft.com/office/drawing/2014/main" id="{6BD29522-4036-2C43-9D09-7BCC32BD1930}"/>
                </a:ext>
              </a:extLst>
            </p:cNvPr>
            <p:cNvSpPr>
              <a:spLocks noChangeArrowheads="1"/>
            </p:cNvSpPr>
            <p:nvPr/>
          </p:nvSpPr>
          <p:spPr bwMode="auto">
            <a:xfrm>
              <a:off x="2924" y="2167"/>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58" name="Freeform 64">
              <a:extLst>
                <a:ext uri="{FF2B5EF4-FFF2-40B4-BE49-F238E27FC236}">
                  <a16:creationId xmlns:a16="http://schemas.microsoft.com/office/drawing/2014/main" id="{774EE863-2D41-E440-B891-BF81007B35A7}"/>
                </a:ext>
              </a:extLst>
            </p:cNvPr>
            <p:cNvSpPr>
              <a:spLocks/>
            </p:cNvSpPr>
            <p:nvPr/>
          </p:nvSpPr>
          <p:spPr bwMode="auto">
            <a:xfrm>
              <a:off x="3631" y="2323"/>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90159" name="Freeform 65">
              <a:extLst>
                <a:ext uri="{FF2B5EF4-FFF2-40B4-BE49-F238E27FC236}">
                  <a16:creationId xmlns:a16="http://schemas.microsoft.com/office/drawing/2014/main" id="{D5196D2D-6B0A-5C4B-99A0-B6EE3C16CD13}"/>
                </a:ext>
              </a:extLst>
            </p:cNvPr>
            <p:cNvSpPr>
              <a:spLocks/>
            </p:cNvSpPr>
            <p:nvPr/>
          </p:nvSpPr>
          <p:spPr bwMode="auto">
            <a:xfrm>
              <a:off x="1910" y="19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90114" name="Title 1">
            <a:extLst>
              <a:ext uri="{FF2B5EF4-FFF2-40B4-BE49-F238E27FC236}">
                <a16:creationId xmlns:a16="http://schemas.microsoft.com/office/drawing/2014/main" id="{4D4D3BFA-6FF7-9F46-98DF-FD8D5870F803}"/>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NOR gates</a:t>
            </a:r>
          </a:p>
        </p:txBody>
      </p:sp>
      <p:sp>
        <p:nvSpPr>
          <p:cNvPr id="90115" name="Title 1">
            <a:extLst>
              <a:ext uri="{FF2B5EF4-FFF2-40B4-BE49-F238E27FC236}">
                <a16:creationId xmlns:a16="http://schemas.microsoft.com/office/drawing/2014/main" id="{7989088A-2FA2-4443-918B-65663E608205}"/>
              </a:ext>
            </a:extLst>
          </p:cNvPr>
          <p:cNvSpPr txBox="1">
            <a:spLocks/>
          </p:cNvSpPr>
          <p:nvPr/>
        </p:nvSpPr>
        <p:spPr bwMode="auto">
          <a:xfrm>
            <a:off x="919163" y="3678238"/>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pic>
        <p:nvPicPr>
          <p:cNvPr id="90116" name="Picture 2" descr="Screen shot 2013-10-21 at 1.11.56 PM.png">
            <a:extLst>
              <a:ext uri="{FF2B5EF4-FFF2-40B4-BE49-F238E27FC236}">
                <a16:creationId xmlns:a16="http://schemas.microsoft.com/office/drawing/2014/main" id="{5DFAA669-43D2-C747-B268-491EA1B0DAE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15201" y="1143000"/>
            <a:ext cx="261461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7" name="Picture 2" descr="Screen shot 2013-10-21 at 1.11.56 PM.png">
            <a:extLst>
              <a:ext uri="{FF2B5EF4-FFF2-40B4-BE49-F238E27FC236}">
                <a16:creationId xmlns:a16="http://schemas.microsoft.com/office/drawing/2014/main" id="{56A8D147-C807-7443-9477-9E9AA882395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67588" y="4495800"/>
            <a:ext cx="2614612"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8" name="TextBox 1">
            <a:extLst>
              <a:ext uri="{FF2B5EF4-FFF2-40B4-BE49-F238E27FC236}">
                <a16:creationId xmlns:a16="http://schemas.microsoft.com/office/drawing/2014/main" id="{456460C6-5C2B-5342-B25F-35FE86BCF2F9}"/>
              </a:ext>
            </a:extLst>
          </p:cNvPr>
          <p:cNvSpPr txBox="1">
            <a:spLocks noChangeArrowheads="1"/>
          </p:cNvSpPr>
          <p:nvPr/>
        </p:nvSpPr>
        <p:spPr bwMode="auto">
          <a:xfrm>
            <a:off x="6573838" y="6396038"/>
            <a:ext cx="34607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FF0000"/>
                </a:solidFill>
                <a:latin typeface="Times" pitchFamily="2" charset="0"/>
              </a:rPr>
              <a:t>Graphical symbols are the same</a:t>
            </a:r>
          </a:p>
        </p:txBody>
      </p:sp>
      <p:grpSp>
        <p:nvGrpSpPr>
          <p:cNvPr id="90119" name="Group 1">
            <a:extLst>
              <a:ext uri="{FF2B5EF4-FFF2-40B4-BE49-F238E27FC236}">
                <a16:creationId xmlns:a16="http://schemas.microsoft.com/office/drawing/2014/main" id="{A4CE9E00-FDE8-7D4D-A627-87230243C8B8}"/>
              </a:ext>
            </a:extLst>
          </p:cNvPr>
          <p:cNvGrpSpPr>
            <a:grpSpLocks/>
          </p:cNvGrpSpPr>
          <p:nvPr/>
        </p:nvGrpSpPr>
        <p:grpSpPr bwMode="auto">
          <a:xfrm>
            <a:off x="1752600" y="954088"/>
            <a:ext cx="4972050" cy="2398712"/>
            <a:chOff x="838200" y="954088"/>
            <a:chExt cx="4972050" cy="2398712"/>
          </a:xfrm>
        </p:grpSpPr>
        <p:pic>
          <p:nvPicPr>
            <p:cNvPr id="90120" name="Picture 1" descr="Screen shot 2013-10-21 at 1.11.22 PM.png">
              <a:extLst>
                <a:ext uri="{FF2B5EF4-FFF2-40B4-BE49-F238E27FC236}">
                  <a16:creationId xmlns:a16="http://schemas.microsoft.com/office/drawing/2014/main" id="{5891CDA9-0E7E-464B-9DE5-114ED2CD16E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8200" y="954088"/>
              <a:ext cx="4972050" cy="239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21" name="Rectangle 45">
              <a:extLst>
                <a:ext uri="{FF2B5EF4-FFF2-40B4-BE49-F238E27FC236}">
                  <a16:creationId xmlns:a16="http://schemas.microsoft.com/office/drawing/2014/main" id="{60FE81B2-2A9C-D548-AD35-A90D1B143AAA}"/>
                </a:ext>
              </a:extLst>
            </p:cNvPr>
            <p:cNvSpPr>
              <a:spLocks noChangeArrowheads="1"/>
            </p:cNvSpPr>
            <p:nvPr/>
          </p:nvSpPr>
          <p:spPr bwMode="auto">
            <a:xfrm>
              <a:off x="2819400" y="10341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22" name="Rectangle 46">
              <a:extLst>
                <a:ext uri="{FF2B5EF4-FFF2-40B4-BE49-F238E27FC236}">
                  <a16:creationId xmlns:a16="http://schemas.microsoft.com/office/drawing/2014/main" id="{120A2766-869B-6A4E-A0D0-B45532381DB9}"/>
                </a:ext>
              </a:extLst>
            </p:cNvPr>
            <p:cNvSpPr>
              <a:spLocks noChangeArrowheads="1"/>
            </p:cNvSpPr>
            <p:nvPr/>
          </p:nvSpPr>
          <p:spPr bwMode="auto">
            <a:xfrm>
              <a:off x="2819400" y="30480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37" name="Group 66">
            <a:extLst>
              <a:ext uri="{FF2B5EF4-FFF2-40B4-BE49-F238E27FC236}">
                <a16:creationId xmlns:a16="http://schemas.microsoft.com/office/drawing/2014/main" id="{4F4E26B5-C0CF-A34B-8818-85E69B21146C}"/>
              </a:ext>
            </a:extLst>
          </p:cNvPr>
          <p:cNvGrpSpPr>
            <a:grpSpLocks/>
          </p:cNvGrpSpPr>
          <p:nvPr/>
        </p:nvGrpSpPr>
        <p:grpSpPr bwMode="auto">
          <a:xfrm>
            <a:off x="1976439" y="4403726"/>
            <a:ext cx="4027487" cy="2182813"/>
            <a:chOff x="1497" y="1263"/>
            <a:chExt cx="2537" cy="1375"/>
          </a:xfrm>
        </p:grpSpPr>
        <p:sp>
          <p:nvSpPr>
            <p:cNvPr id="91149" name="Line 4">
              <a:extLst>
                <a:ext uri="{FF2B5EF4-FFF2-40B4-BE49-F238E27FC236}">
                  <a16:creationId xmlns:a16="http://schemas.microsoft.com/office/drawing/2014/main" id="{1A8E42A2-BDDD-FE42-9E6B-770159C13F75}"/>
                </a:ext>
              </a:extLst>
            </p:cNvPr>
            <p:cNvSpPr>
              <a:spLocks noChangeShapeType="1"/>
            </p:cNvSpPr>
            <p:nvPr/>
          </p:nvSpPr>
          <p:spPr bwMode="auto">
            <a:xfrm>
              <a:off x="1769" y="1937"/>
              <a:ext cx="15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0" name="Line 5">
              <a:extLst>
                <a:ext uri="{FF2B5EF4-FFF2-40B4-BE49-F238E27FC236}">
                  <a16:creationId xmlns:a16="http://schemas.microsoft.com/office/drawing/2014/main" id="{80F78910-6A72-C647-923F-544EE4778073}"/>
                </a:ext>
              </a:extLst>
            </p:cNvPr>
            <p:cNvSpPr>
              <a:spLocks noChangeShapeType="1"/>
            </p:cNvSpPr>
            <p:nvPr/>
          </p:nvSpPr>
          <p:spPr bwMode="auto">
            <a:xfrm flipH="1">
              <a:off x="3406" y="1536"/>
              <a:ext cx="44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1" name="Line 6">
              <a:extLst>
                <a:ext uri="{FF2B5EF4-FFF2-40B4-BE49-F238E27FC236}">
                  <a16:creationId xmlns:a16="http://schemas.microsoft.com/office/drawing/2014/main" id="{7142CACD-FDE2-2C47-81C1-B927410B2664}"/>
                </a:ext>
              </a:extLst>
            </p:cNvPr>
            <p:cNvSpPr>
              <a:spLocks noChangeShapeType="1"/>
            </p:cNvSpPr>
            <p:nvPr/>
          </p:nvSpPr>
          <p:spPr bwMode="auto">
            <a:xfrm flipH="1">
              <a:off x="3406" y="2339"/>
              <a:ext cx="2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2" name="Freeform 7">
              <a:extLst>
                <a:ext uri="{FF2B5EF4-FFF2-40B4-BE49-F238E27FC236}">
                  <a16:creationId xmlns:a16="http://schemas.microsoft.com/office/drawing/2014/main" id="{3C1CB0F0-0E3C-0A49-AA3B-3AF2A376B332}"/>
                </a:ext>
              </a:extLst>
            </p:cNvPr>
            <p:cNvSpPr>
              <a:spLocks/>
            </p:cNvSpPr>
            <p:nvPr/>
          </p:nvSpPr>
          <p:spPr bwMode="auto">
            <a:xfrm>
              <a:off x="2731" y="1636"/>
              <a:ext cx="919" cy="703"/>
            </a:xfrm>
            <a:custGeom>
              <a:avLst/>
              <a:gdLst>
                <a:gd name="T0" fmla="*/ 1 w 1838"/>
                <a:gd name="T1" fmla="*/ 0 h 1407"/>
                <a:gd name="T2" fmla="*/ 1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3" name="Freeform 8">
              <a:extLst>
                <a:ext uri="{FF2B5EF4-FFF2-40B4-BE49-F238E27FC236}">
                  <a16:creationId xmlns:a16="http://schemas.microsoft.com/office/drawing/2014/main" id="{DBB43F78-DB41-EE48-8019-4693139A3BA6}"/>
                </a:ext>
              </a:extLst>
            </p:cNvPr>
            <p:cNvSpPr>
              <a:spLocks/>
            </p:cNvSpPr>
            <p:nvPr/>
          </p:nvSpPr>
          <p:spPr bwMode="auto">
            <a:xfrm>
              <a:off x="2731" y="1535"/>
              <a:ext cx="919" cy="704"/>
            </a:xfrm>
            <a:custGeom>
              <a:avLst/>
              <a:gdLst>
                <a:gd name="T0" fmla="*/ 1 w 1838"/>
                <a:gd name="T1" fmla="*/ 0 h 1407"/>
                <a:gd name="T2" fmla="*/ 1 w 1838"/>
                <a:gd name="T3" fmla="*/ 1 h 1407"/>
                <a:gd name="T4" fmla="*/ 0 w 1838"/>
                <a:gd name="T5" fmla="*/ 1 h 1407"/>
                <a:gd name="T6" fmla="*/ 0 w 1838"/>
                <a:gd name="T7" fmla="*/ 1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4" name="Freeform 10">
              <a:extLst>
                <a:ext uri="{FF2B5EF4-FFF2-40B4-BE49-F238E27FC236}">
                  <a16:creationId xmlns:a16="http://schemas.microsoft.com/office/drawing/2014/main" id="{A4D309CB-1FC3-DA4D-826E-5BD0E2A5D4FE}"/>
                </a:ext>
              </a:extLst>
            </p:cNvPr>
            <p:cNvSpPr>
              <a:spLocks/>
            </p:cNvSpPr>
            <p:nvPr/>
          </p:nvSpPr>
          <p:spPr bwMode="auto">
            <a:xfrm>
              <a:off x="3632" y="15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91155" name="Freeform 11">
              <a:extLst>
                <a:ext uri="{FF2B5EF4-FFF2-40B4-BE49-F238E27FC236}">
                  <a16:creationId xmlns:a16="http://schemas.microsoft.com/office/drawing/2014/main" id="{AA54EC87-6506-EE4E-AC6B-DB06869ED44A}"/>
                </a:ext>
              </a:extLst>
            </p:cNvPr>
            <p:cNvSpPr>
              <a:spLocks/>
            </p:cNvSpPr>
            <p:nvPr/>
          </p:nvSpPr>
          <p:spPr bwMode="auto">
            <a:xfrm>
              <a:off x="3636" y="2325"/>
              <a:ext cx="28" cy="28"/>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91156" name="Line 13">
              <a:extLst>
                <a:ext uri="{FF2B5EF4-FFF2-40B4-BE49-F238E27FC236}">
                  <a16:creationId xmlns:a16="http://schemas.microsoft.com/office/drawing/2014/main" id="{45453371-B979-2D4C-A14D-D254682515DC}"/>
                </a:ext>
              </a:extLst>
            </p:cNvPr>
            <p:cNvSpPr>
              <a:spLocks noChangeShapeType="1"/>
            </p:cNvSpPr>
            <p:nvPr/>
          </p:nvSpPr>
          <p:spPr bwMode="auto">
            <a:xfrm flipH="1">
              <a:off x="2602" y="2440"/>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7" name="Line 14">
              <a:extLst>
                <a:ext uri="{FF2B5EF4-FFF2-40B4-BE49-F238E27FC236}">
                  <a16:creationId xmlns:a16="http://schemas.microsoft.com/office/drawing/2014/main" id="{7D8B326D-F01C-7D42-8E81-83BB180734B9}"/>
                </a:ext>
              </a:extLst>
            </p:cNvPr>
            <p:cNvSpPr>
              <a:spLocks noChangeShapeType="1"/>
            </p:cNvSpPr>
            <p:nvPr/>
          </p:nvSpPr>
          <p:spPr bwMode="auto">
            <a:xfrm flipV="1">
              <a:off x="1927" y="1535"/>
              <a:ext cx="1" cy="8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8" name="Freeform 18">
              <a:extLst>
                <a:ext uri="{FF2B5EF4-FFF2-40B4-BE49-F238E27FC236}">
                  <a16:creationId xmlns:a16="http://schemas.microsoft.com/office/drawing/2014/main" id="{B11296EB-8AF6-7F4B-9F33-D0ABCA977AD1}"/>
                </a:ext>
              </a:extLst>
            </p:cNvPr>
            <p:cNvSpPr>
              <a:spLocks/>
            </p:cNvSpPr>
            <p:nvPr/>
          </p:nvSpPr>
          <p:spPr bwMode="auto">
            <a:xfrm>
              <a:off x="1769" y="254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91159" name="Line 19">
              <a:extLst>
                <a:ext uri="{FF2B5EF4-FFF2-40B4-BE49-F238E27FC236}">
                  <a16:creationId xmlns:a16="http://schemas.microsoft.com/office/drawing/2014/main" id="{76F77E70-464E-8E4A-92F3-ED5A5106EC5D}"/>
                </a:ext>
              </a:extLst>
            </p:cNvPr>
            <p:cNvSpPr>
              <a:spLocks noChangeShapeType="1"/>
            </p:cNvSpPr>
            <p:nvPr/>
          </p:nvSpPr>
          <p:spPr bwMode="auto">
            <a:xfrm flipH="1">
              <a:off x="1769" y="254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0" name="Freeform 20">
              <a:extLst>
                <a:ext uri="{FF2B5EF4-FFF2-40B4-BE49-F238E27FC236}">
                  <a16:creationId xmlns:a16="http://schemas.microsoft.com/office/drawing/2014/main" id="{977AFD76-D8A9-4A4B-BA56-4FB29B507073}"/>
                </a:ext>
              </a:extLst>
            </p:cNvPr>
            <p:cNvSpPr>
              <a:spLocks/>
            </p:cNvSpPr>
            <p:nvPr/>
          </p:nvSpPr>
          <p:spPr bwMode="auto">
            <a:xfrm>
              <a:off x="1927" y="2339"/>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91161" name="Line 21">
              <a:extLst>
                <a:ext uri="{FF2B5EF4-FFF2-40B4-BE49-F238E27FC236}">
                  <a16:creationId xmlns:a16="http://schemas.microsoft.com/office/drawing/2014/main" id="{57B9136B-F616-0342-AC3B-9ED6505A4FCC}"/>
                </a:ext>
              </a:extLst>
            </p:cNvPr>
            <p:cNvSpPr>
              <a:spLocks noChangeShapeType="1"/>
            </p:cNvSpPr>
            <p:nvPr/>
          </p:nvSpPr>
          <p:spPr bwMode="auto">
            <a:xfrm flipH="1">
              <a:off x="1927" y="2339"/>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2" name="Line 25">
              <a:extLst>
                <a:ext uri="{FF2B5EF4-FFF2-40B4-BE49-F238E27FC236}">
                  <a16:creationId xmlns:a16="http://schemas.microsoft.com/office/drawing/2014/main" id="{EF537B37-E513-264B-A503-4D9D8E243D45}"/>
                </a:ext>
              </a:extLst>
            </p:cNvPr>
            <p:cNvSpPr>
              <a:spLocks noChangeShapeType="1"/>
            </p:cNvSpPr>
            <p:nvPr/>
          </p:nvSpPr>
          <p:spPr bwMode="auto">
            <a:xfrm flipH="1">
              <a:off x="3650" y="23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3" name="Rectangle 26">
              <a:extLst>
                <a:ext uri="{FF2B5EF4-FFF2-40B4-BE49-F238E27FC236}">
                  <a16:creationId xmlns:a16="http://schemas.microsoft.com/office/drawing/2014/main" id="{C928589C-23DA-8F4C-8CCB-9107CFCE7BFB}"/>
                </a:ext>
              </a:extLst>
            </p:cNvPr>
            <p:cNvSpPr>
              <a:spLocks noChangeArrowheads="1"/>
            </p:cNvSpPr>
            <p:nvPr/>
          </p:nvSpPr>
          <p:spPr bwMode="auto">
            <a:xfrm>
              <a:off x="1612" y="1263"/>
              <a:ext cx="10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91164" name="Rectangle 27">
              <a:extLst>
                <a:ext uri="{FF2B5EF4-FFF2-40B4-BE49-F238E27FC236}">
                  <a16:creationId xmlns:a16="http://schemas.microsoft.com/office/drawing/2014/main" id="{50E59114-601C-0A42-894C-2C8260F9A87D}"/>
                </a:ext>
              </a:extLst>
            </p:cNvPr>
            <p:cNvSpPr>
              <a:spLocks noChangeArrowheads="1"/>
            </p:cNvSpPr>
            <p:nvPr/>
          </p:nvSpPr>
          <p:spPr bwMode="auto">
            <a:xfrm>
              <a:off x="1598" y="2483"/>
              <a:ext cx="11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91165" name="Freeform 29">
              <a:extLst>
                <a:ext uri="{FF2B5EF4-FFF2-40B4-BE49-F238E27FC236}">
                  <a16:creationId xmlns:a16="http://schemas.microsoft.com/office/drawing/2014/main" id="{7EBB06C9-CF9A-6745-867F-C555B4089F55}"/>
                </a:ext>
              </a:extLst>
            </p:cNvPr>
            <p:cNvSpPr>
              <a:spLocks/>
            </p:cNvSpPr>
            <p:nvPr/>
          </p:nvSpPr>
          <p:spPr bwMode="auto">
            <a:xfrm>
              <a:off x="2519" y="2402"/>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6" name="Freeform 34">
              <a:extLst>
                <a:ext uri="{FF2B5EF4-FFF2-40B4-BE49-F238E27FC236}">
                  <a16:creationId xmlns:a16="http://schemas.microsoft.com/office/drawing/2014/main" id="{41344A4E-0F8B-2A47-A2A8-1539FA18DACF}"/>
                </a:ext>
              </a:extLst>
            </p:cNvPr>
            <p:cNvSpPr>
              <a:spLocks/>
            </p:cNvSpPr>
            <p:nvPr/>
          </p:nvSpPr>
          <p:spPr bwMode="auto">
            <a:xfrm>
              <a:off x="3329" y="2299"/>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7" name="Line 35">
              <a:extLst>
                <a:ext uri="{FF2B5EF4-FFF2-40B4-BE49-F238E27FC236}">
                  <a16:creationId xmlns:a16="http://schemas.microsoft.com/office/drawing/2014/main" id="{15ED27B4-2E98-584F-B405-575419CEC75C}"/>
                </a:ext>
              </a:extLst>
            </p:cNvPr>
            <p:cNvSpPr>
              <a:spLocks noChangeShapeType="1"/>
            </p:cNvSpPr>
            <p:nvPr/>
          </p:nvSpPr>
          <p:spPr bwMode="auto">
            <a:xfrm>
              <a:off x="2731" y="22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8" name="Freeform 40">
              <a:extLst>
                <a:ext uri="{FF2B5EF4-FFF2-40B4-BE49-F238E27FC236}">
                  <a16:creationId xmlns:a16="http://schemas.microsoft.com/office/drawing/2014/main" id="{88BCED9A-6349-BD49-B2DF-98B946B56CC2}"/>
                </a:ext>
              </a:extLst>
            </p:cNvPr>
            <p:cNvSpPr>
              <a:spLocks/>
            </p:cNvSpPr>
            <p:nvPr/>
          </p:nvSpPr>
          <p:spPr bwMode="auto">
            <a:xfrm>
              <a:off x="3329" y="1497"/>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91169" name="Line 41">
              <a:extLst>
                <a:ext uri="{FF2B5EF4-FFF2-40B4-BE49-F238E27FC236}">
                  <a16:creationId xmlns:a16="http://schemas.microsoft.com/office/drawing/2014/main" id="{650C749A-6F50-8D49-A45C-4686FB94BDE5}"/>
                </a:ext>
              </a:extLst>
            </p:cNvPr>
            <p:cNvSpPr>
              <a:spLocks noChangeShapeType="1"/>
            </p:cNvSpPr>
            <p:nvPr/>
          </p:nvSpPr>
          <p:spPr bwMode="auto">
            <a:xfrm>
              <a:off x="2602" y="1435"/>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0" name="Line 42">
              <a:extLst>
                <a:ext uri="{FF2B5EF4-FFF2-40B4-BE49-F238E27FC236}">
                  <a16:creationId xmlns:a16="http://schemas.microsoft.com/office/drawing/2014/main" id="{B8A41920-216C-6A40-99EA-B7EF5A7B5DF0}"/>
                </a:ext>
              </a:extLst>
            </p:cNvPr>
            <p:cNvSpPr>
              <a:spLocks noChangeShapeType="1"/>
            </p:cNvSpPr>
            <p:nvPr/>
          </p:nvSpPr>
          <p:spPr bwMode="auto">
            <a:xfrm>
              <a:off x="2731" y="1636"/>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1" name="Freeform 44">
              <a:extLst>
                <a:ext uri="{FF2B5EF4-FFF2-40B4-BE49-F238E27FC236}">
                  <a16:creationId xmlns:a16="http://schemas.microsoft.com/office/drawing/2014/main" id="{8D824530-1C85-A040-979D-AB600551A365}"/>
                </a:ext>
              </a:extLst>
            </p:cNvPr>
            <p:cNvSpPr>
              <a:spLocks/>
            </p:cNvSpPr>
            <p:nvPr/>
          </p:nvSpPr>
          <p:spPr bwMode="auto">
            <a:xfrm>
              <a:off x="1927" y="1535"/>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91172" name="Line 45">
              <a:extLst>
                <a:ext uri="{FF2B5EF4-FFF2-40B4-BE49-F238E27FC236}">
                  <a16:creationId xmlns:a16="http://schemas.microsoft.com/office/drawing/2014/main" id="{D920FF96-73A6-7F4D-85CE-255584D5BB9A}"/>
                </a:ext>
              </a:extLst>
            </p:cNvPr>
            <p:cNvSpPr>
              <a:spLocks noChangeShapeType="1"/>
            </p:cNvSpPr>
            <p:nvPr/>
          </p:nvSpPr>
          <p:spPr bwMode="auto">
            <a:xfrm flipH="1">
              <a:off x="1927" y="1535"/>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3" name="Freeform 46">
              <a:extLst>
                <a:ext uri="{FF2B5EF4-FFF2-40B4-BE49-F238E27FC236}">
                  <a16:creationId xmlns:a16="http://schemas.microsoft.com/office/drawing/2014/main" id="{24331946-C429-B54E-BDBE-5AD86DC088FF}"/>
                </a:ext>
              </a:extLst>
            </p:cNvPr>
            <p:cNvSpPr>
              <a:spLocks/>
            </p:cNvSpPr>
            <p:nvPr/>
          </p:nvSpPr>
          <p:spPr bwMode="auto">
            <a:xfrm>
              <a:off x="1769" y="132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91174" name="Line 47">
              <a:extLst>
                <a:ext uri="{FF2B5EF4-FFF2-40B4-BE49-F238E27FC236}">
                  <a16:creationId xmlns:a16="http://schemas.microsoft.com/office/drawing/2014/main" id="{A59C9335-3CEB-3748-9994-17B3AB28F8A7}"/>
                </a:ext>
              </a:extLst>
            </p:cNvPr>
            <p:cNvSpPr>
              <a:spLocks noChangeShapeType="1"/>
            </p:cNvSpPr>
            <p:nvPr/>
          </p:nvSpPr>
          <p:spPr bwMode="auto">
            <a:xfrm flipH="1">
              <a:off x="1769" y="132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5" name="Freeform 51">
              <a:extLst>
                <a:ext uri="{FF2B5EF4-FFF2-40B4-BE49-F238E27FC236}">
                  <a16:creationId xmlns:a16="http://schemas.microsoft.com/office/drawing/2014/main" id="{6D474609-2573-1E40-B622-DB6E7E523564}"/>
                </a:ext>
              </a:extLst>
            </p:cNvPr>
            <p:cNvSpPr>
              <a:spLocks/>
            </p:cNvSpPr>
            <p:nvPr/>
          </p:nvSpPr>
          <p:spPr bwMode="auto">
            <a:xfrm>
              <a:off x="2521" y="1396"/>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6" name="Rectangle 52">
              <a:extLst>
                <a:ext uri="{FF2B5EF4-FFF2-40B4-BE49-F238E27FC236}">
                  <a16:creationId xmlns:a16="http://schemas.microsoft.com/office/drawing/2014/main" id="{029063EE-56DD-DA40-AB05-1F6901BF6650}"/>
                </a:ext>
              </a:extLst>
            </p:cNvPr>
            <p:cNvSpPr>
              <a:spLocks noChangeArrowheads="1"/>
            </p:cNvSpPr>
            <p:nvPr/>
          </p:nvSpPr>
          <p:spPr bwMode="auto">
            <a:xfrm>
              <a:off x="1497" y="1873"/>
              <a:ext cx="21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91177" name="Line 53">
              <a:extLst>
                <a:ext uri="{FF2B5EF4-FFF2-40B4-BE49-F238E27FC236}">
                  <a16:creationId xmlns:a16="http://schemas.microsoft.com/office/drawing/2014/main" id="{E27B09EA-D11E-6844-B106-5E96D1F6E273}"/>
                </a:ext>
              </a:extLst>
            </p:cNvPr>
            <p:cNvSpPr>
              <a:spLocks noChangeShapeType="1"/>
            </p:cNvSpPr>
            <p:nvPr/>
          </p:nvSpPr>
          <p:spPr bwMode="auto">
            <a:xfrm flipH="1">
              <a:off x="3923" y="2288"/>
              <a:ext cx="57"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8" name="Rectangle 54">
              <a:extLst>
                <a:ext uri="{FF2B5EF4-FFF2-40B4-BE49-F238E27FC236}">
                  <a16:creationId xmlns:a16="http://schemas.microsoft.com/office/drawing/2014/main" id="{7299EDE6-2558-B441-8201-063E97602769}"/>
                </a:ext>
              </a:extLst>
            </p:cNvPr>
            <p:cNvSpPr>
              <a:spLocks noChangeArrowheads="1"/>
            </p:cNvSpPr>
            <p:nvPr/>
          </p:nvSpPr>
          <p:spPr bwMode="auto">
            <a:xfrm>
              <a:off x="3903" y="2280"/>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91179" name="Rectangle 55">
              <a:extLst>
                <a:ext uri="{FF2B5EF4-FFF2-40B4-BE49-F238E27FC236}">
                  <a16:creationId xmlns:a16="http://schemas.microsoft.com/office/drawing/2014/main" id="{3080FED2-EDF2-6C40-B9E1-61FB3BA2D9AB}"/>
                </a:ext>
              </a:extLst>
            </p:cNvPr>
            <p:cNvSpPr>
              <a:spLocks noChangeArrowheads="1"/>
            </p:cNvSpPr>
            <p:nvPr/>
          </p:nvSpPr>
          <p:spPr bwMode="auto">
            <a:xfrm>
              <a:off x="3910" y="1467"/>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91180" name="AutoShape 56">
              <a:extLst>
                <a:ext uri="{FF2B5EF4-FFF2-40B4-BE49-F238E27FC236}">
                  <a16:creationId xmlns:a16="http://schemas.microsoft.com/office/drawing/2014/main" id="{1DA88B75-9DAC-6841-B74A-71E035DEFC30}"/>
                </a:ext>
              </a:extLst>
            </p:cNvPr>
            <p:cNvSpPr>
              <a:spLocks noChangeArrowheads="1"/>
            </p:cNvSpPr>
            <p:nvPr/>
          </p:nvSpPr>
          <p:spPr bwMode="auto">
            <a:xfrm>
              <a:off x="2115" y="12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81" name="AutoShape 57">
              <a:extLst>
                <a:ext uri="{FF2B5EF4-FFF2-40B4-BE49-F238E27FC236}">
                  <a16:creationId xmlns:a16="http://schemas.microsoft.com/office/drawing/2014/main" id="{DF3F547D-DEFF-6F48-B2A3-991A2C5A694A}"/>
                </a:ext>
              </a:extLst>
            </p:cNvPr>
            <p:cNvSpPr>
              <a:spLocks noChangeArrowheads="1"/>
            </p:cNvSpPr>
            <p:nvPr/>
          </p:nvSpPr>
          <p:spPr bwMode="auto">
            <a:xfrm>
              <a:off x="2115" y="2270"/>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82" name="AutoShape 59">
              <a:extLst>
                <a:ext uri="{FF2B5EF4-FFF2-40B4-BE49-F238E27FC236}">
                  <a16:creationId xmlns:a16="http://schemas.microsoft.com/office/drawing/2014/main" id="{13BAC5E7-7AAF-7A45-8EAA-BFAF9C5FE4F6}"/>
                </a:ext>
              </a:extLst>
            </p:cNvPr>
            <p:cNvSpPr>
              <a:spLocks noChangeArrowheads="1"/>
            </p:cNvSpPr>
            <p:nvPr/>
          </p:nvSpPr>
          <p:spPr bwMode="auto">
            <a:xfrm>
              <a:off x="2922" y="13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83" name="AutoShape 61">
              <a:extLst>
                <a:ext uri="{FF2B5EF4-FFF2-40B4-BE49-F238E27FC236}">
                  <a16:creationId xmlns:a16="http://schemas.microsoft.com/office/drawing/2014/main" id="{4B238B47-6E25-944A-B21E-C139CEC2C68D}"/>
                </a:ext>
              </a:extLst>
            </p:cNvPr>
            <p:cNvSpPr>
              <a:spLocks noChangeArrowheads="1"/>
            </p:cNvSpPr>
            <p:nvPr/>
          </p:nvSpPr>
          <p:spPr bwMode="auto">
            <a:xfrm>
              <a:off x="2924" y="2167"/>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84" name="Freeform 64">
              <a:extLst>
                <a:ext uri="{FF2B5EF4-FFF2-40B4-BE49-F238E27FC236}">
                  <a16:creationId xmlns:a16="http://schemas.microsoft.com/office/drawing/2014/main" id="{792F527B-FE1B-8042-A4EA-53AF70E3EE83}"/>
                </a:ext>
              </a:extLst>
            </p:cNvPr>
            <p:cNvSpPr>
              <a:spLocks/>
            </p:cNvSpPr>
            <p:nvPr/>
          </p:nvSpPr>
          <p:spPr bwMode="auto">
            <a:xfrm>
              <a:off x="3631" y="2323"/>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91185" name="Freeform 65">
              <a:extLst>
                <a:ext uri="{FF2B5EF4-FFF2-40B4-BE49-F238E27FC236}">
                  <a16:creationId xmlns:a16="http://schemas.microsoft.com/office/drawing/2014/main" id="{64DE3787-0B43-D040-9C0B-DCF8FD0D42BF}"/>
                </a:ext>
              </a:extLst>
            </p:cNvPr>
            <p:cNvSpPr>
              <a:spLocks/>
            </p:cNvSpPr>
            <p:nvPr/>
          </p:nvSpPr>
          <p:spPr bwMode="auto">
            <a:xfrm>
              <a:off x="1910" y="19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91138" name="Title 1">
            <a:extLst>
              <a:ext uri="{FF2B5EF4-FFF2-40B4-BE49-F238E27FC236}">
                <a16:creationId xmlns:a16="http://schemas.microsoft.com/office/drawing/2014/main" id="{E8308DCE-50A3-4A42-B3E6-9A69B3A191F3}"/>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NOR gates</a:t>
            </a:r>
          </a:p>
        </p:txBody>
      </p:sp>
      <p:sp>
        <p:nvSpPr>
          <p:cNvPr id="91139" name="Title 1">
            <a:extLst>
              <a:ext uri="{FF2B5EF4-FFF2-40B4-BE49-F238E27FC236}">
                <a16:creationId xmlns:a16="http://schemas.microsoft.com/office/drawing/2014/main" id="{5FB714F5-6D2E-4F41-86B2-0901D4ECFB18}"/>
              </a:ext>
            </a:extLst>
          </p:cNvPr>
          <p:cNvSpPr txBox="1">
            <a:spLocks/>
          </p:cNvSpPr>
          <p:nvPr/>
        </p:nvSpPr>
        <p:spPr bwMode="auto">
          <a:xfrm>
            <a:off x="919163" y="3678238"/>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91140" name="TextBox 1">
            <a:extLst>
              <a:ext uri="{FF2B5EF4-FFF2-40B4-BE49-F238E27FC236}">
                <a16:creationId xmlns:a16="http://schemas.microsoft.com/office/drawing/2014/main" id="{A54B970C-527C-2044-B93B-3FC333375A99}"/>
              </a:ext>
            </a:extLst>
          </p:cNvPr>
          <p:cNvSpPr txBox="1">
            <a:spLocks noChangeArrowheads="1"/>
          </p:cNvSpPr>
          <p:nvPr/>
        </p:nvSpPr>
        <p:spPr bwMode="auto">
          <a:xfrm>
            <a:off x="6440488" y="6396038"/>
            <a:ext cx="3617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FF0000"/>
                </a:solidFill>
                <a:latin typeface="Times" pitchFamily="2" charset="0"/>
              </a:rPr>
              <a:t>Characteristic tables are the same</a:t>
            </a:r>
          </a:p>
        </p:txBody>
      </p:sp>
      <p:pic>
        <p:nvPicPr>
          <p:cNvPr id="91141" name="Picture 3" descr="Screen shot 2013-10-21 at 1.11.30 PM.png">
            <a:extLst>
              <a:ext uri="{FF2B5EF4-FFF2-40B4-BE49-F238E27FC236}">
                <a16:creationId xmlns:a16="http://schemas.microsoft.com/office/drawing/2014/main" id="{C3B0237A-4840-3445-8355-6553D5F5D24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861175" y="1138238"/>
            <a:ext cx="3094038" cy="209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2" name="Picture 3" descr="Screen shot 2013-10-21 at 1.11.30 PM.png">
            <a:extLst>
              <a:ext uri="{FF2B5EF4-FFF2-40B4-BE49-F238E27FC236}">
                <a16:creationId xmlns:a16="http://schemas.microsoft.com/office/drawing/2014/main" id="{A1D985CC-A02A-9C41-98D4-0F49315CEBB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904039" y="4313238"/>
            <a:ext cx="3094037" cy="209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3" name="TextBox 2">
            <a:extLst>
              <a:ext uri="{FF2B5EF4-FFF2-40B4-BE49-F238E27FC236}">
                <a16:creationId xmlns:a16="http://schemas.microsoft.com/office/drawing/2014/main" id="{BEDF5026-31A9-E648-AFD8-AAB10A592B9B}"/>
              </a:ext>
            </a:extLst>
          </p:cNvPr>
          <p:cNvSpPr txBox="1">
            <a:spLocks noChangeArrowheads="1"/>
          </p:cNvSpPr>
          <p:nvPr/>
        </p:nvSpPr>
        <p:spPr bwMode="auto">
          <a:xfrm>
            <a:off x="8699500" y="2755900"/>
            <a:ext cx="14033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(undesirable)</a:t>
            </a:r>
          </a:p>
        </p:txBody>
      </p:sp>
      <p:sp>
        <p:nvSpPr>
          <p:cNvPr id="91144" name="TextBox 50">
            <a:extLst>
              <a:ext uri="{FF2B5EF4-FFF2-40B4-BE49-F238E27FC236}">
                <a16:creationId xmlns:a16="http://schemas.microsoft.com/office/drawing/2014/main" id="{D9E3F4C5-4B00-CA45-B618-BCCA13AFA093}"/>
              </a:ext>
            </a:extLst>
          </p:cNvPr>
          <p:cNvSpPr txBox="1">
            <a:spLocks noChangeArrowheads="1"/>
          </p:cNvSpPr>
          <p:nvPr/>
        </p:nvSpPr>
        <p:spPr bwMode="auto">
          <a:xfrm>
            <a:off x="8750301" y="5937250"/>
            <a:ext cx="1401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(undesirable)</a:t>
            </a:r>
          </a:p>
        </p:txBody>
      </p:sp>
      <p:grpSp>
        <p:nvGrpSpPr>
          <p:cNvPr id="91145" name="Group 1">
            <a:extLst>
              <a:ext uri="{FF2B5EF4-FFF2-40B4-BE49-F238E27FC236}">
                <a16:creationId xmlns:a16="http://schemas.microsoft.com/office/drawing/2014/main" id="{1CF7A928-9244-C949-8B1F-9D85BDB33822}"/>
              </a:ext>
            </a:extLst>
          </p:cNvPr>
          <p:cNvGrpSpPr>
            <a:grpSpLocks/>
          </p:cNvGrpSpPr>
          <p:nvPr/>
        </p:nvGrpSpPr>
        <p:grpSpPr bwMode="auto">
          <a:xfrm>
            <a:off x="1752600" y="954088"/>
            <a:ext cx="4972050" cy="2398712"/>
            <a:chOff x="838200" y="954088"/>
            <a:chExt cx="4972050" cy="2398712"/>
          </a:xfrm>
        </p:grpSpPr>
        <p:pic>
          <p:nvPicPr>
            <p:cNvPr id="91146" name="Picture 1" descr="Screen shot 2013-10-21 at 1.11.22 PM.png">
              <a:extLst>
                <a:ext uri="{FF2B5EF4-FFF2-40B4-BE49-F238E27FC236}">
                  <a16:creationId xmlns:a16="http://schemas.microsoft.com/office/drawing/2014/main" id="{3304767F-BEDD-904B-8AEF-F74B2DED53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8200" y="954088"/>
              <a:ext cx="4972050" cy="239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7" name="Rectangle 47">
              <a:extLst>
                <a:ext uri="{FF2B5EF4-FFF2-40B4-BE49-F238E27FC236}">
                  <a16:creationId xmlns:a16="http://schemas.microsoft.com/office/drawing/2014/main" id="{3658EE94-EFF4-214E-9AAB-46A371679E96}"/>
                </a:ext>
              </a:extLst>
            </p:cNvPr>
            <p:cNvSpPr>
              <a:spLocks noChangeArrowheads="1"/>
            </p:cNvSpPr>
            <p:nvPr/>
          </p:nvSpPr>
          <p:spPr bwMode="auto">
            <a:xfrm>
              <a:off x="2895600" y="10341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48" name="Rectangle 48">
              <a:extLst>
                <a:ext uri="{FF2B5EF4-FFF2-40B4-BE49-F238E27FC236}">
                  <a16:creationId xmlns:a16="http://schemas.microsoft.com/office/drawing/2014/main" id="{184C59E6-17C5-9D44-B6E4-0623DC4F0293}"/>
                </a:ext>
              </a:extLst>
            </p:cNvPr>
            <p:cNvSpPr>
              <a:spLocks noChangeArrowheads="1"/>
            </p:cNvSpPr>
            <p:nvPr/>
          </p:nvSpPr>
          <p:spPr bwMode="auto">
            <a:xfrm>
              <a:off x="2895600" y="30480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3">
            <a:extLst>
              <a:ext uri="{FF2B5EF4-FFF2-40B4-BE49-F238E27FC236}">
                <a16:creationId xmlns:a16="http://schemas.microsoft.com/office/drawing/2014/main" id="{91BC4386-C8AD-4C44-A006-0C119D02CED0}"/>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Gated D Latch</a:t>
            </a: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1240D298-C36D-D241-9617-A50846230F24}"/>
              </a:ext>
            </a:extLst>
          </p:cNvPr>
          <p:cNvSpPr>
            <a:spLocks noGrp="1" noChangeArrowheads="1"/>
          </p:cNvSpPr>
          <p:nvPr>
            <p:ph type="title"/>
          </p:nvPr>
        </p:nvSpPr>
        <p:spPr/>
        <p:txBody>
          <a:bodyPr/>
          <a:lstStyle/>
          <a:p>
            <a:pPr eaLnBrk="1" hangingPunct="1">
              <a:defRPr/>
            </a:pPr>
            <a:r>
              <a:rPr lang="en-US" dirty="0">
                <a:ea typeface="+mj-ea"/>
                <a:cs typeface="+mj-cs"/>
              </a:rPr>
              <a:t>Motivation</a:t>
            </a:r>
          </a:p>
        </p:txBody>
      </p:sp>
      <p:sp>
        <p:nvSpPr>
          <p:cNvPr id="93186" name="Rectangle 3">
            <a:extLst>
              <a:ext uri="{FF2B5EF4-FFF2-40B4-BE49-F238E27FC236}">
                <a16:creationId xmlns:a16="http://schemas.microsoft.com/office/drawing/2014/main" id="{37D445F3-F7D5-B349-B3F3-02A965981512}"/>
              </a:ext>
            </a:extLst>
          </p:cNvPr>
          <p:cNvSpPr>
            <a:spLocks noGrp="1" noChangeArrowheads="1"/>
          </p:cNvSpPr>
          <p:nvPr>
            <p:ph type="body" idx="1"/>
          </p:nvPr>
        </p:nvSpPr>
        <p:spPr>
          <a:xfrm>
            <a:off x="1524000" y="1219200"/>
            <a:ext cx="8305800" cy="4953000"/>
          </a:xfrm>
        </p:spPr>
        <p:txBody>
          <a:bodyPr/>
          <a:lstStyle/>
          <a:p>
            <a:pPr eaLnBrk="1" hangingPunct="1"/>
            <a:r>
              <a:rPr lang="en-US" altLang="en-US" dirty="0"/>
              <a:t>Dealing with two inputs (S and R) could be messy. For example, we may have to reset the latch before some operations in order to store a specific value, but the reset may not be necessary depending on  the current state of the latch.</a:t>
            </a:r>
          </a:p>
          <a:p>
            <a:pPr eaLnBrk="1" hangingPunct="1"/>
            <a:endParaRPr lang="en-US" altLang="en-US" dirty="0"/>
          </a:p>
          <a:p>
            <a:pPr eaLnBrk="1" hangingPunct="1"/>
            <a:r>
              <a:rPr lang="en-US" altLang="en-US" dirty="0"/>
              <a:t>Why not have just one input and call it D.</a:t>
            </a:r>
          </a:p>
          <a:p>
            <a:pPr eaLnBrk="1" hangingPunct="1"/>
            <a:endParaRPr lang="en-US" altLang="en-US" dirty="0"/>
          </a:p>
          <a:p>
            <a:pPr eaLnBrk="1" hangingPunct="1"/>
            <a:r>
              <a:rPr lang="en-US" altLang="en-US" dirty="0"/>
              <a:t>The D latch can be constructed using a simple modification of the SR latch.</a:t>
            </a:r>
          </a:p>
          <a:p>
            <a:pPr eaLnBrk="1" hangingPunct="1"/>
            <a:endParaRPr lang="en-US" altLang="en-US" dirty="0"/>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Screen shot 2013-10-21 at 1.31.19 PM.png">
            <a:extLst>
              <a:ext uri="{FF2B5EF4-FFF2-40B4-BE49-F238E27FC236}">
                <a16:creationId xmlns:a16="http://schemas.microsoft.com/office/drawing/2014/main" id="{08A2B41F-FD72-4E42-ACA1-FAD50EB17C9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0" name="TextBox 125">
            <a:extLst>
              <a:ext uri="{FF2B5EF4-FFF2-40B4-BE49-F238E27FC236}">
                <a16:creationId xmlns:a16="http://schemas.microsoft.com/office/drawing/2014/main" id="{EACD7F41-811B-DB49-9530-796C6CB6B9C7}"/>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4211" name="Title 1">
            <a:extLst>
              <a:ext uri="{FF2B5EF4-FFF2-40B4-BE49-F238E27FC236}">
                <a16:creationId xmlns:a16="http://schemas.microsoft.com/office/drawing/2014/main" id="{433465A6-2927-F049-AD61-5E891686F18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1" descr="Screen shot 2013-10-21 at 1.31.19 PM.png">
            <a:extLst>
              <a:ext uri="{FF2B5EF4-FFF2-40B4-BE49-F238E27FC236}">
                <a16:creationId xmlns:a16="http://schemas.microsoft.com/office/drawing/2014/main" id="{90D825D8-CA68-B247-A113-4D10A17C3B7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4" name="TextBox 125">
            <a:extLst>
              <a:ext uri="{FF2B5EF4-FFF2-40B4-BE49-F238E27FC236}">
                <a16:creationId xmlns:a16="http://schemas.microsoft.com/office/drawing/2014/main" id="{4B0DFD0E-D70E-234A-9DE8-88DEBFC46DD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5235" name="Title 1">
            <a:extLst>
              <a:ext uri="{FF2B5EF4-FFF2-40B4-BE49-F238E27FC236}">
                <a16:creationId xmlns:a16="http://schemas.microsoft.com/office/drawing/2014/main" id="{62CEF61A-C3B2-6B46-87ED-765B63CCAE97}"/>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grpSp>
        <p:nvGrpSpPr>
          <p:cNvPr id="95236" name="Group 10">
            <a:extLst>
              <a:ext uri="{FF2B5EF4-FFF2-40B4-BE49-F238E27FC236}">
                <a16:creationId xmlns:a16="http://schemas.microsoft.com/office/drawing/2014/main" id="{A40D3FFF-8F5D-814F-A5D7-4F1C9BFF4A37}"/>
              </a:ext>
            </a:extLst>
          </p:cNvPr>
          <p:cNvGrpSpPr>
            <a:grpSpLocks/>
          </p:cNvGrpSpPr>
          <p:nvPr/>
        </p:nvGrpSpPr>
        <p:grpSpPr bwMode="auto">
          <a:xfrm>
            <a:off x="6181726" y="1843088"/>
            <a:ext cx="327025" cy="400050"/>
            <a:chOff x="8216673" y="5837577"/>
            <a:chExt cx="327334" cy="400110"/>
          </a:xfrm>
        </p:grpSpPr>
        <p:sp>
          <p:nvSpPr>
            <p:cNvPr id="95240" name="TextBox 11">
              <a:extLst>
                <a:ext uri="{FF2B5EF4-FFF2-40B4-BE49-F238E27FC236}">
                  <a16:creationId xmlns:a16="http://schemas.microsoft.com/office/drawing/2014/main" id="{BC8D05CE-C1A7-2641-8773-F5D1AD826459}"/>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5241" name="Straight Connector 12">
              <a:extLst>
                <a:ext uri="{FF2B5EF4-FFF2-40B4-BE49-F238E27FC236}">
                  <a16:creationId xmlns:a16="http://schemas.microsoft.com/office/drawing/2014/main" id="{9FAE3DFB-EFC9-734E-ADBD-13087597ADF9}"/>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5237" name="Group 13">
            <a:extLst>
              <a:ext uri="{FF2B5EF4-FFF2-40B4-BE49-F238E27FC236}">
                <a16:creationId xmlns:a16="http://schemas.microsoft.com/office/drawing/2014/main" id="{14B88313-38F0-3B47-91FB-5EC613EBB272}"/>
              </a:ext>
            </a:extLst>
          </p:cNvPr>
          <p:cNvGrpSpPr>
            <a:grpSpLocks/>
          </p:cNvGrpSpPr>
          <p:nvPr/>
        </p:nvGrpSpPr>
        <p:grpSpPr bwMode="auto">
          <a:xfrm>
            <a:off x="6167439" y="4602163"/>
            <a:ext cx="357187" cy="400050"/>
            <a:chOff x="8227558" y="5837577"/>
            <a:chExt cx="356188" cy="400110"/>
          </a:xfrm>
        </p:grpSpPr>
        <p:sp>
          <p:nvSpPr>
            <p:cNvPr id="95238" name="TextBox 14">
              <a:extLst>
                <a:ext uri="{FF2B5EF4-FFF2-40B4-BE49-F238E27FC236}">
                  <a16:creationId xmlns:a16="http://schemas.microsoft.com/office/drawing/2014/main" id="{41B18484-81C8-2142-B44D-588AE609E129}"/>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5239" name="Straight Connector 15">
              <a:extLst>
                <a:ext uri="{FF2B5EF4-FFF2-40B4-BE49-F238E27FC236}">
                  <a16:creationId xmlns:a16="http://schemas.microsoft.com/office/drawing/2014/main" id="{33AA916C-BE33-F842-9F3B-D329D4B2088A}"/>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7" name="Picture 1" descr="Screen shot 2013-10-21 at 1.31.19 PM.png">
            <a:extLst>
              <a:ext uri="{FF2B5EF4-FFF2-40B4-BE49-F238E27FC236}">
                <a16:creationId xmlns:a16="http://schemas.microsoft.com/office/drawing/2014/main" id="{2F26B00C-64D9-8344-90AD-2DF2F8350DB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58" name="TextBox 125">
            <a:extLst>
              <a:ext uri="{FF2B5EF4-FFF2-40B4-BE49-F238E27FC236}">
                <a16:creationId xmlns:a16="http://schemas.microsoft.com/office/drawing/2014/main" id="{FCF01A71-1A88-A74B-831A-8CD652CCDC8E}"/>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6259" name="Title 1">
            <a:extLst>
              <a:ext uri="{FF2B5EF4-FFF2-40B4-BE49-F238E27FC236}">
                <a16:creationId xmlns:a16="http://schemas.microsoft.com/office/drawing/2014/main" id="{A2E4D405-235B-4449-BE0E-9F2D18AA8661}"/>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96260" name="TextBox 1">
            <a:extLst>
              <a:ext uri="{FF2B5EF4-FFF2-40B4-BE49-F238E27FC236}">
                <a16:creationId xmlns:a16="http://schemas.microsoft.com/office/drawing/2014/main" id="{257C71F4-64F0-7A44-8DF3-49F501BB9CE1}"/>
              </a:ext>
            </a:extLst>
          </p:cNvPr>
          <p:cNvSpPr txBox="1">
            <a:spLocks noChangeArrowheads="1"/>
          </p:cNvSpPr>
          <p:nvPr/>
        </p:nvSpPr>
        <p:spPr bwMode="auto">
          <a:xfrm>
            <a:off x="2544763" y="5532439"/>
            <a:ext cx="216597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This is the only </a:t>
            </a:r>
          </a:p>
          <a:p>
            <a:pPr>
              <a:spcBef>
                <a:spcPct val="0"/>
              </a:spcBef>
              <a:buFontTx/>
              <a:buNone/>
            </a:pPr>
            <a:r>
              <a:rPr lang="en-US" altLang="en-US" b="0">
                <a:solidFill>
                  <a:srgbClr val="FF0000"/>
                </a:solidFill>
                <a:latin typeface="Times" pitchFamily="2" charset="0"/>
              </a:rPr>
              <a:t>new thing here.</a:t>
            </a:r>
          </a:p>
        </p:txBody>
      </p:sp>
      <p:sp>
        <p:nvSpPr>
          <p:cNvPr id="96261" name="Oval 1">
            <a:extLst>
              <a:ext uri="{FF2B5EF4-FFF2-40B4-BE49-F238E27FC236}">
                <a16:creationId xmlns:a16="http://schemas.microsoft.com/office/drawing/2014/main" id="{220C5577-7729-2D49-A1F4-29BD700D6D9A}"/>
              </a:ext>
            </a:extLst>
          </p:cNvPr>
          <p:cNvSpPr>
            <a:spLocks noChangeArrowheads="1"/>
          </p:cNvSpPr>
          <p:nvPr/>
        </p:nvSpPr>
        <p:spPr bwMode="auto">
          <a:xfrm>
            <a:off x="3017838" y="4181475"/>
            <a:ext cx="1143000" cy="1066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96262" name="Group 6">
            <a:extLst>
              <a:ext uri="{FF2B5EF4-FFF2-40B4-BE49-F238E27FC236}">
                <a16:creationId xmlns:a16="http://schemas.microsoft.com/office/drawing/2014/main" id="{38DF8F51-6DA0-074E-B376-910321F89080}"/>
              </a:ext>
            </a:extLst>
          </p:cNvPr>
          <p:cNvGrpSpPr>
            <a:grpSpLocks/>
          </p:cNvGrpSpPr>
          <p:nvPr/>
        </p:nvGrpSpPr>
        <p:grpSpPr bwMode="auto">
          <a:xfrm>
            <a:off x="6181726" y="1843088"/>
            <a:ext cx="327025" cy="400050"/>
            <a:chOff x="8216673" y="5837577"/>
            <a:chExt cx="327334" cy="400110"/>
          </a:xfrm>
        </p:grpSpPr>
        <p:sp>
          <p:nvSpPr>
            <p:cNvPr id="96266" name="TextBox 7">
              <a:extLst>
                <a:ext uri="{FF2B5EF4-FFF2-40B4-BE49-F238E27FC236}">
                  <a16:creationId xmlns:a16="http://schemas.microsoft.com/office/drawing/2014/main" id="{EE7BF194-817F-2145-BC47-DDD947D9B7C8}"/>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6267" name="Straight Connector 8">
              <a:extLst>
                <a:ext uri="{FF2B5EF4-FFF2-40B4-BE49-F238E27FC236}">
                  <a16:creationId xmlns:a16="http://schemas.microsoft.com/office/drawing/2014/main" id="{FD241481-373D-5742-A130-1F6AF6AB6D2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6263" name="Group 9">
            <a:extLst>
              <a:ext uri="{FF2B5EF4-FFF2-40B4-BE49-F238E27FC236}">
                <a16:creationId xmlns:a16="http://schemas.microsoft.com/office/drawing/2014/main" id="{4A470210-13D2-FE43-9513-9CA4432BD7F9}"/>
              </a:ext>
            </a:extLst>
          </p:cNvPr>
          <p:cNvGrpSpPr>
            <a:grpSpLocks/>
          </p:cNvGrpSpPr>
          <p:nvPr/>
        </p:nvGrpSpPr>
        <p:grpSpPr bwMode="auto">
          <a:xfrm>
            <a:off x="6167439" y="4602163"/>
            <a:ext cx="357187" cy="400050"/>
            <a:chOff x="8227558" y="5837577"/>
            <a:chExt cx="356188" cy="400110"/>
          </a:xfrm>
        </p:grpSpPr>
        <p:sp>
          <p:nvSpPr>
            <p:cNvPr id="96264" name="TextBox 10">
              <a:extLst>
                <a:ext uri="{FF2B5EF4-FFF2-40B4-BE49-F238E27FC236}">
                  <a16:creationId xmlns:a16="http://schemas.microsoft.com/office/drawing/2014/main" id="{25576816-0B2C-6641-A4CD-FE0FCA3815C5}"/>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6265" name="Straight Connector 11">
              <a:extLst>
                <a:ext uri="{FF2B5EF4-FFF2-40B4-BE49-F238E27FC236}">
                  <a16:creationId xmlns:a16="http://schemas.microsoft.com/office/drawing/2014/main" id="{164D25E0-12B2-C640-AF01-0A5A76398752}"/>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Line 4">
            <a:extLst>
              <a:ext uri="{FF2B5EF4-FFF2-40B4-BE49-F238E27FC236}">
                <a16:creationId xmlns:a16="http://schemas.microsoft.com/office/drawing/2014/main" id="{84C9FA98-4FCC-C74F-A1E3-4FDE64539F51}"/>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 name="Freeform 5">
            <a:extLst>
              <a:ext uri="{FF2B5EF4-FFF2-40B4-BE49-F238E27FC236}">
                <a16:creationId xmlns:a16="http://schemas.microsoft.com/office/drawing/2014/main" id="{2A52B451-A05E-6C42-988D-7114BEEBB941}"/>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 name="Freeform 7">
            <a:extLst>
              <a:ext uri="{FF2B5EF4-FFF2-40B4-BE49-F238E27FC236}">
                <a16:creationId xmlns:a16="http://schemas.microsoft.com/office/drawing/2014/main" id="{ADCAD0BA-0282-B845-A07C-03228D0F4FBC}"/>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9220" name="Freeform 9">
            <a:extLst>
              <a:ext uri="{FF2B5EF4-FFF2-40B4-BE49-F238E27FC236}">
                <a16:creationId xmlns:a16="http://schemas.microsoft.com/office/drawing/2014/main" id="{1ECB12DB-1622-644A-AA10-F763247E2D94}"/>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1" name="Freeform 11">
            <a:extLst>
              <a:ext uri="{FF2B5EF4-FFF2-40B4-BE49-F238E27FC236}">
                <a16:creationId xmlns:a16="http://schemas.microsoft.com/office/drawing/2014/main" id="{EA5624AB-DF0F-4341-A266-DD3F37E4694D}"/>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9222" name="Freeform 13">
            <a:extLst>
              <a:ext uri="{FF2B5EF4-FFF2-40B4-BE49-F238E27FC236}">
                <a16:creationId xmlns:a16="http://schemas.microsoft.com/office/drawing/2014/main" id="{376090CE-087B-254E-A8A8-63A024C33730}"/>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3" name="Title 1">
            <a:extLst>
              <a:ext uri="{FF2B5EF4-FFF2-40B4-BE49-F238E27FC236}">
                <a16:creationId xmlns:a16="http://schemas.microsoft.com/office/drawing/2014/main" id="{A5C3B387-9A63-4A4F-882A-2FC2DAF16BC4}"/>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9224" name="Rectangle 96">
            <a:extLst>
              <a:ext uri="{FF2B5EF4-FFF2-40B4-BE49-F238E27FC236}">
                <a16:creationId xmlns:a16="http://schemas.microsoft.com/office/drawing/2014/main" id="{B797034D-2EA2-554B-8637-25B0E43005DA}"/>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9225" name="Rectangle 96">
            <a:extLst>
              <a:ext uri="{FF2B5EF4-FFF2-40B4-BE49-F238E27FC236}">
                <a16:creationId xmlns:a16="http://schemas.microsoft.com/office/drawing/2014/main" id="{B046DB8E-FC10-3741-97A5-E53D36FC35E8}"/>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grpSp>
        <p:nvGrpSpPr>
          <p:cNvPr id="9226" name="Group 13">
            <a:extLst>
              <a:ext uri="{FF2B5EF4-FFF2-40B4-BE49-F238E27FC236}">
                <a16:creationId xmlns:a16="http://schemas.microsoft.com/office/drawing/2014/main" id="{7612F8AB-FD92-DA43-B3A7-E00CAA03A5DA}"/>
              </a:ext>
            </a:extLst>
          </p:cNvPr>
          <p:cNvGrpSpPr>
            <a:grpSpLocks/>
          </p:cNvGrpSpPr>
          <p:nvPr/>
        </p:nvGrpSpPr>
        <p:grpSpPr bwMode="auto">
          <a:xfrm>
            <a:off x="5418138" y="2735264"/>
            <a:ext cx="207962" cy="611187"/>
            <a:chOff x="4544115" y="2382920"/>
            <a:chExt cx="208101" cy="611924"/>
          </a:xfrm>
        </p:grpSpPr>
        <p:sp>
          <p:nvSpPr>
            <p:cNvPr id="9227" name="Rectangle 96">
              <a:extLst>
                <a:ext uri="{FF2B5EF4-FFF2-40B4-BE49-F238E27FC236}">
                  <a16:creationId xmlns:a16="http://schemas.microsoft.com/office/drawing/2014/main" id="{A64CC084-D280-E442-9430-AE10EF215EA8}"/>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9228" name="Rectangle 96">
              <a:extLst>
                <a:ext uri="{FF2B5EF4-FFF2-40B4-BE49-F238E27FC236}">
                  <a16:creationId xmlns:a16="http://schemas.microsoft.com/office/drawing/2014/main" id="{8C9D3731-CC6E-3648-A495-1064DA1DF587}"/>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1" name="Picture 1" descr="Screen shot 2013-10-21 at 1.31.19 PM.png">
            <a:extLst>
              <a:ext uri="{FF2B5EF4-FFF2-40B4-BE49-F238E27FC236}">
                <a16:creationId xmlns:a16="http://schemas.microsoft.com/office/drawing/2014/main" id="{794D35AD-D228-E442-AEE6-61D9D277C8B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2" name="TextBox 125">
            <a:extLst>
              <a:ext uri="{FF2B5EF4-FFF2-40B4-BE49-F238E27FC236}">
                <a16:creationId xmlns:a16="http://schemas.microsoft.com/office/drawing/2014/main" id="{AE4C7114-AA6E-EC43-84F2-05DAD2864B3D}"/>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7283" name="Title 1">
            <a:extLst>
              <a:ext uri="{FF2B5EF4-FFF2-40B4-BE49-F238E27FC236}">
                <a16:creationId xmlns:a16="http://schemas.microsoft.com/office/drawing/2014/main" id="{D293F79A-4BCC-7642-8CDD-3A2ADFDB1155}"/>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97284" name="TextBox 1">
            <a:extLst>
              <a:ext uri="{FF2B5EF4-FFF2-40B4-BE49-F238E27FC236}">
                <a16:creationId xmlns:a16="http://schemas.microsoft.com/office/drawing/2014/main" id="{A2F3DE02-3122-2F46-B627-5C6653788E16}"/>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7285" name="TextBox 5">
            <a:extLst>
              <a:ext uri="{FF2B5EF4-FFF2-40B4-BE49-F238E27FC236}">
                <a16:creationId xmlns:a16="http://schemas.microsoft.com/office/drawing/2014/main" id="{C7582390-706D-BC4E-82E4-2B3A20102CD5}"/>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7286" name="TextBox 6">
            <a:extLst>
              <a:ext uri="{FF2B5EF4-FFF2-40B4-BE49-F238E27FC236}">
                <a16:creationId xmlns:a16="http://schemas.microsoft.com/office/drawing/2014/main" id="{8C9486C7-DD5B-924F-96DC-7EFB309C9EE0}"/>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grpSp>
        <p:nvGrpSpPr>
          <p:cNvPr id="97287" name="Group 7">
            <a:extLst>
              <a:ext uri="{FF2B5EF4-FFF2-40B4-BE49-F238E27FC236}">
                <a16:creationId xmlns:a16="http://schemas.microsoft.com/office/drawing/2014/main" id="{68B59087-D305-4247-9CF7-8049C6144831}"/>
              </a:ext>
            </a:extLst>
          </p:cNvPr>
          <p:cNvGrpSpPr>
            <a:grpSpLocks/>
          </p:cNvGrpSpPr>
          <p:nvPr/>
        </p:nvGrpSpPr>
        <p:grpSpPr bwMode="auto">
          <a:xfrm>
            <a:off x="6181726" y="1843088"/>
            <a:ext cx="327025" cy="400050"/>
            <a:chOff x="8216673" y="5837577"/>
            <a:chExt cx="327334" cy="400110"/>
          </a:xfrm>
        </p:grpSpPr>
        <p:sp>
          <p:nvSpPr>
            <p:cNvPr id="97291" name="TextBox 8">
              <a:extLst>
                <a:ext uri="{FF2B5EF4-FFF2-40B4-BE49-F238E27FC236}">
                  <a16:creationId xmlns:a16="http://schemas.microsoft.com/office/drawing/2014/main" id="{765BC947-9B9E-D34F-99E0-30C414550DAF}"/>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7292" name="Straight Connector 9">
              <a:extLst>
                <a:ext uri="{FF2B5EF4-FFF2-40B4-BE49-F238E27FC236}">
                  <a16:creationId xmlns:a16="http://schemas.microsoft.com/office/drawing/2014/main" id="{B9074087-E0CF-ED46-A706-DA200BBCF9B8}"/>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7288" name="Group 10">
            <a:extLst>
              <a:ext uri="{FF2B5EF4-FFF2-40B4-BE49-F238E27FC236}">
                <a16:creationId xmlns:a16="http://schemas.microsoft.com/office/drawing/2014/main" id="{C9D4BF46-7B52-234A-BF21-0BD83A165E1F}"/>
              </a:ext>
            </a:extLst>
          </p:cNvPr>
          <p:cNvGrpSpPr>
            <a:grpSpLocks/>
          </p:cNvGrpSpPr>
          <p:nvPr/>
        </p:nvGrpSpPr>
        <p:grpSpPr bwMode="auto">
          <a:xfrm>
            <a:off x="6167439" y="4602163"/>
            <a:ext cx="357187" cy="400050"/>
            <a:chOff x="8227558" y="5837577"/>
            <a:chExt cx="356188" cy="400110"/>
          </a:xfrm>
        </p:grpSpPr>
        <p:sp>
          <p:nvSpPr>
            <p:cNvPr id="97289" name="TextBox 11">
              <a:extLst>
                <a:ext uri="{FF2B5EF4-FFF2-40B4-BE49-F238E27FC236}">
                  <a16:creationId xmlns:a16="http://schemas.microsoft.com/office/drawing/2014/main" id="{254EEBB8-D9DC-AA47-A29E-FC5B52CFB959}"/>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7290" name="Straight Connector 12">
              <a:extLst>
                <a:ext uri="{FF2B5EF4-FFF2-40B4-BE49-F238E27FC236}">
                  <a16:creationId xmlns:a16="http://schemas.microsoft.com/office/drawing/2014/main" id="{6E4B6484-84D1-314F-AC72-55E0E8A34408}"/>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1" descr="Screen shot 2013-10-21 at 1.31.19 PM.png">
            <a:extLst>
              <a:ext uri="{FF2B5EF4-FFF2-40B4-BE49-F238E27FC236}">
                <a16:creationId xmlns:a16="http://schemas.microsoft.com/office/drawing/2014/main" id="{1EF319C8-21A7-F148-A2DC-65229BB5CDD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6" name="TextBox 125">
            <a:extLst>
              <a:ext uri="{FF2B5EF4-FFF2-40B4-BE49-F238E27FC236}">
                <a16:creationId xmlns:a16="http://schemas.microsoft.com/office/drawing/2014/main" id="{DEF31517-37B8-B042-AD52-168F889DF2B4}"/>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8307" name="Title 1">
            <a:extLst>
              <a:ext uri="{FF2B5EF4-FFF2-40B4-BE49-F238E27FC236}">
                <a16:creationId xmlns:a16="http://schemas.microsoft.com/office/drawing/2014/main" id="{EDE2F30B-F9EE-C14B-8C48-ABAA0D3A240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98308" name="TextBox 1">
            <a:extLst>
              <a:ext uri="{FF2B5EF4-FFF2-40B4-BE49-F238E27FC236}">
                <a16:creationId xmlns:a16="http://schemas.microsoft.com/office/drawing/2014/main" id="{AE45D361-CACC-C146-A4C3-FA95F5E9B448}"/>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8309" name="TextBox 5">
            <a:extLst>
              <a:ext uri="{FF2B5EF4-FFF2-40B4-BE49-F238E27FC236}">
                <a16:creationId xmlns:a16="http://schemas.microsoft.com/office/drawing/2014/main" id="{7B26F476-1D9D-D74E-A35C-7F0944003C66}"/>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8310" name="TextBox 6">
            <a:extLst>
              <a:ext uri="{FF2B5EF4-FFF2-40B4-BE49-F238E27FC236}">
                <a16:creationId xmlns:a16="http://schemas.microsoft.com/office/drawing/2014/main" id="{664BE921-5AF9-A94C-8CB7-ECF4F1C063F7}"/>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8311" name="TextBox 7">
            <a:extLst>
              <a:ext uri="{FF2B5EF4-FFF2-40B4-BE49-F238E27FC236}">
                <a16:creationId xmlns:a16="http://schemas.microsoft.com/office/drawing/2014/main" id="{C9FB2C93-22CB-5247-82AE-0A9CF281B4F7}"/>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98312" name="TextBox 8">
            <a:extLst>
              <a:ext uri="{FF2B5EF4-FFF2-40B4-BE49-F238E27FC236}">
                <a16:creationId xmlns:a16="http://schemas.microsoft.com/office/drawing/2014/main" id="{531B8AF5-82C7-134A-99CD-B44C227006E3}"/>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98313" name="Group 4">
            <a:extLst>
              <a:ext uri="{FF2B5EF4-FFF2-40B4-BE49-F238E27FC236}">
                <a16:creationId xmlns:a16="http://schemas.microsoft.com/office/drawing/2014/main" id="{370FEBA3-AF17-B949-96A4-35000F80392A}"/>
              </a:ext>
            </a:extLst>
          </p:cNvPr>
          <p:cNvGrpSpPr>
            <a:grpSpLocks/>
          </p:cNvGrpSpPr>
          <p:nvPr/>
        </p:nvGrpSpPr>
        <p:grpSpPr bwMode="auto">
          <a:xfrm>
            <a:off x="6181726" y="1843088"/>
            <a:ext cx="327025" cy="400050"/>
            <a:chOff x="8216673" y="5837577"/>
            <a:chExt cx="327334" cy="400110"/>
          </a:xfrm>
        </p:grpSpPr>
        <p:sp>
          <p:nvSpPr>
            <p:cNvPr id="98349" name="TextBox 1">
              <a:extLst>
                <a:ext uri="{FF2B5EF4-FFF2-40B4-BE49-F238E27FC236}">
                  <a16:creationId xmlns:a16="http://schemas.microsoft.com/office/drawing/2014/main" id="{6441985B-EC49-CF4D-B62D-CE081CFC6F4E}"/>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8350" name="Straight Connector 3">
              <a:extLst>
                <a:ext uri="{FF2B5EF4-FFF2-40B4-BE49-F238E27FC236}">
                  <a16:creationId xmlns:a16="http://schemas.microsoft.com/office/drawing/2014/main" id="{5E8F5D4F-F997-6D47-BB43-B29229066A6E}"/>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8314" name="Group 41">
            <a:extLst>
              <a:ext uri="{FF2B5EF4-FFF2-40B4-BE49-F238E27FC236}">
                <a16:creationId xmlns:a16="http://schemas.microsoft.com/office/drawing/2014/main" id="{584B2535-C2DF-EF46-BF45-51639A27DDC0}"/>
              </a:ext>
            </a:extLst>
          </p:cNvPr>
          <p:cNvGrpSpPr>
            <a:grpSpLocks/>
          </p:cNvGrpSpPr>
          <p:nvPr/>
        </p:nvGrpSpPr>
        <p:grpSpPr bwMode="auto">
          <a:xfrm>
            <a:off x="6167439" y="4602163"/>
            <a:ext cx="357187" cy="400050"/>
            <a:chOff x="8227558" y="5837577"/>
            <a:chExt cx="356188" cy="400110"/>
          </a:xfrm>
        </p:grpSpPr>
        <p:sp>
          <p:nvSpPr>
            <p:cNvPr id="98347" name="TextBox 42">
              <a:extLst>
                <a:ext uri="{FF2B5EF4-FFF2-40B4-BE49-F238E27FC236}">
                  <a16:creationId xmlns:a16="http://schemas.microsoft.com/office/drawing/2014/main" id="{D589B936-E60B-9D45-9504-5461F2EAFE93}"/>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8348" name="Straight Connector 43">
              <a:extLst>
                <a:ext uri="{FF2B5EF4-FFF2-40B4-BE49-F238E27FC236}">
                  <a16:creationId xmlns:a16="http://schemas.microsoft.com/office/drawing/2014/main" id="{8BB18109-52F0-7144-ADEF-1B3119A06099}"/>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8315" name="Group 6">
            <a:extLst>
              <a:ext uri="{FF2B5EF4-FFF2-40B4-BE49-F238E27FC236}">
                <a16:creationId xmlns:a16="http://schemas.microsoft.com/office/drawing/2014/main" id="{66AE13A5-B15F-034F-8B26-AA36FAF410C4}"/>
              </a:ext>
            </a:extLst>
          </p:cNvPr>
          <p:cNvGrpSpPr>
            <a:grpSpLocks/>
          </p:cNvGrpSpPr>
          <p:nvPr/>
        </p:nvGrpSpPr>
        <p:grpSpPr bwMode="auto">
          <a:xfrm>
            <a:off x="1133475" y="5343525"/>
            <a:ext cx="2218474" cy="1277184"/>
            <a:chOff x="219075" y="5343525"/>
            <a:chExt cx="2218474" cy="1277184"/>
          </a:xfrm>
        </p:grpSpPr>
        <p:grpSp>
          <p:nvGrpSpPr>
            <p:cNvPr id="98317" name="Group 34">
              <a:extLst>
                <a:ext uri="{FF2B5EF4-FFF2-40B4-BE49-F238E27FC236}">
                  <a16:creationId xmlns:a16="http://schemas.microsoft.com/office/drawing/2014/main" id="{A786818B-E1D5-D042-859E-AB8BFD3BF23C}"/>
                </a:ext>
              </a:extLst>
            </p:cNvPr>
            <p:cNvGrpSpPr>
              <a:grpSpLocks/>
            </p:cNvGrpSpPr>
            <p:nvPr/>
          </p:nvGrpSpPr>
          <p:grpSpPr bwMode="auto">
            <a:xfrm>
              <a:off x="219075" y="5343525"/>
              <a:ext cx="2218474" cy="1277184"/>
              <a:chOff x="3652838" y="1219200"/>
              <a:chExt cx="2218473" cy="1277184"/>
            </a:xfrm>
          </p:grpSpPr>
          <p:sp>
            <p:nvSpPr>
              <p:cNvPr id="98321" name="Line 63">
                <a:extLst>
                  <a:ext uri="{FF2B5EF4-FFF2-40B4-BE49-F238E27FC236}">
                    <a16:creationId xmlns:a16="http://schemas.microsoft.com/office/drawing/2014/main" id="{6561532B-AA03-1748-96FB-88A2CF386099}"/>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22" name="Line 64">
                <a:extLst>
                  <a:ext uri="{FF2B5EF4-FFF2-40B4-BE49-F238E27FC236}">
                    <a16:creationId xmlns:a16="http://schemas.microsoft.com/office/drawing/2014/main" id="{63F7B0A4-6144-9244-9B3D-640ED613865D}"/>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23" name="Rectangle 65">
                <a:extLst>
                  <a:ext uri="{FF2B5EF4-FFF2-40B4-BE49-F238E27FC236}">
                    <a16:creationId xmlns:a16="http://schemas.microsoft.com/office/drawing/2014/main" id="{A6E988A8-3A8A-3D46-B103-ECCD9CB16076}"/>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98324" name="Rectangle 66">
                <a:extLst>
                  <a:ext uri="{FF2B5EF4-FFF2-40B4-BE49-F238E27FC236}">
                    <a16:creationId xmlns:a16="http://schemas.microsoft.com/office/drawing/2014/main" id="{076FDF71-F7FE-2947-B3C8-B73DBAC4916B}"/>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98325" name="Rectangle 67">
                <a:extLst>
                  <a:ext uri="{FF2B5EF4-FFF2-40B4-BE49-F238E27FC236}">
                    <a16:creationId xmlns:a16="http://schemas.microsoft.com/office/drawing/2014/main" id="{FF07D7AE-C595-AD4D-AAFB-767B1AFB0A14}"/>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98326" name="Rectangle 68">
                <a:extLst>
                  <a:ext uri="{FF2B5EF4-FFF2-40B4-BE49-F238E27FC236}">
                    <a16:creationId xmlns:a16="http://schemas.microsoft.com/office/drawing/2014/main" id="{2D5F1A98-8549-8A43-B858-7948A4A067AD}"/>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98327" name="Rectangle 69">
                <a:extLst>
                  <a:ext uri="{FF2B5EF4-FFF2-40B4-BE49-F238E27FC236}">
                    <a16:creationId xmlns:a16="http://schemas.microsoft.com/office/drawing/2014/main" id="{117352ED-6955-9249-B761-D600CF280D7E}"/>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98328" name="Rectangle 70">
                <a:extLst>
                  <a:ext uri="{FF2B5EF4-FFF2-40B4-BE49-F238E27FC236}">
                    <a16:creationId xmlns:a16="http://schemas.microsoft.com/office/drawing/2014/main" id="{96023497-30D0-D242-B31F-F5DE1277384B}"/>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98329" name="Rectangle 71">
                <a:extLst>
                  <a:ext uri="{FF2B5EF4-FFF2-40B4-BE49-F238E27FC236}">
                    <a16:creationId xmlns:a16="http://schemas.microsoft.com/office/drawing/2014/main" id="{C1672B3E-BE25-CE40-93B4-731FFF98225D}"/>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30" name="Rectangle 72">
                <a:extLst>
                  <a:ext uri="{FF2B5EF4-FFF2-40B4-BE49-F238E27FC236}">
                    <a16:creationId xmlns:a16="http://schemas.microsoft.com/office/drawing/2014/main" id="{35C361DB-6D34-2443-8B5A-5A3B487024EE}"/>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31" name="Rectangle 73">
                <a:extLst>
                  <a:ext uri="{FF2B5EF4-FFF2-40B4-BE49-F238E27FC236}">
                    <a16:creationId xmlns:a16="http://schemas.microsoft.com/office/drawing/2014/main" id="{E42DB98D-1699-CC4C-BF0E-826C59A245A6}"/>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32" name="Rectangle 74">
                <a:extLst>
                  <a:ext uri="{FF2B5EF4-FFF2-40B4-BE49-F238E27FC236}">
                    <a16:creationId xmlns:a16="http://schemas.microsoft.com/office/drawing/2014/main" id="{71956A81-7F1C-F345-8179-00A08385581A}"/>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3" name="Rectangle 75">
                <a:extLst>
                  <a:ext uri="{FF2B5EF4-FFF2-40B4-BE49-F238E27FC236}">
                    <a16:creationId xmlns:a16="http://schemas.microsoft.com/office/drawing/2014/main" id="{23033B4F-06F1-2F49-8130-DC7183F9B344}"/>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4" name="Rectangle 76">
                <a:extLst>
                  <a:ext uri="{FF2B5EF4-FFF2-40B4-BE49-F238E27FC236}">
                    <a16:creationId xmlns:a16="http://schemas.microsoft.com/office/drawing/2014/main" id="{B8322A04-BBE9-BA4D-A54E-F589C60174DC}"/>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35" name="Rectangle 77">
                <a:extLst>
                  <a:ext uri="{FF2B5EF4-FFF2-40B4-BE49-F238E27FC236}">
                    <a16:creationId xmlns:a16="http://schemas.microsoft.com/office/drawing/2014/main" id="{7ED84172-E82C-AF47-945E-00FC08D2A85F}"/>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6" name="Rectangle 78">
                <a:extLst>
                  <a:ext uri="{FF2B5EF4-FFF2-40B4-BE49-F238E27FC236}">
                    <a16:creationId xmlns:a16="http://schemas.microsoft.com/office/drawing/2014/main" id="{B302C4E8-2893-F940-943B-69174AD58834}"/>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7" name="Rectangle 79">
                <a:extLst>
                  <a:ext uri="{FF2B5EF4-FFF2-40B4-BE49-F238E27FC236}">
                    <a16:creationId xmlns:a16="http://schemas.microsoft.com/office/drawing/2014/main" id="{CD01D9D4-6AAE-5E4C-909A-6C309374D42C}"/>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98338" name="Rectangle 80">
                <a:extLst>
                  <a:ext uri="{FF2B5EF4-FFF2-40B4-BE49-F238E27FC236}">
                    <a16:creationId xmlns:a16="http://schemas.microsoft.com/office/drawing/2014/main" id="{EF0CC9A6-33DE-4344-AFAC-941F5D1741EA}"/>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9" name="Rectangle 81">
                <a:extLst>
                  <a:ext uri="{FF2B5EF4-FFF2-40B4-BE49-F238E27FC236}">
                    <a16:creationId xmlns:a16="http://schemas.microsoft.com/office/drawing/2014/main" id="{32A1AB57-2DA1-E64C-8C35-A7B199A93C46}"/>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40" name="Rectangle 82">
                <a:extLst>
                  <a:ext uri="{FF2B5EF4-FFF2-40B4-BE49-F238E27FC236}">
                    <a16:creationId xmlns:a16="http://schemas.microsoft.com/office/drawing/2014/main" id="{E6C3BC8B-FB88-B447-97C6-7DF09F57A816}"/>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41" name="Rectangle 83">
                <a:extLst>
                  <a:ext uri="{FF2B5EF4-FFF2-40B4-BE49-F238E27FC236}">
                    <a16:creationId xmlns:a16="http://schemas.microsoft.com/office/drawing/2014/main" id="{C997AD02-DF56-664D-B46A-F05BA9A1F6BF}"/>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42" name="Rectangle 178">
                <a:extLst>
                  <a:ext uri="{FF2B5EF4-FFF2-40B4-BE49-F238E27FC236}">
                    <a16:creationId xmlns:a16="http://schemas.microsoft.com/office/drawing/2014/main" id="{6D8B85AF-1AAE-3C4D-85A4-AC5FDE4A3D69}"/>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98343" name="Straight Connector 57">
                <a:extLst>
                  <a:ext uri="{FF2B5EF4-FFF2-40B4-BE49-F238E27FC236}">
                    <a16:creationId xmlns:a16="http://schemas.microsoft.com/office/drawing/2014/main" id="{09F38833-EF97-184F-BB78-6D2C7CBF5138}"/>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98344" name="Straight Connector 58">
                <a:extLst>
                  <a:ext uri="{FF2B5EF4-FFF2-40B4-BE49-F238E27FC236}">
                    <a16:creationId xmlns:a16="http://schemas.microsoft.com/office/drawing/2014/main" id="{B8C8F4AE-D9B8-974F-8B2C-1F8110E0230C}"/>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98345" name="Rectangle 80">
                <a:extLst>
                  <a:ext uri="{FF2B5EF4-FFF2-40B4-BE49-F238E27FC236}">
                    <a16:creationId xmlns:a16="http://schemas.microsoft.com/office/drawing/2014/main" id="{92C25D7B-AFFA-7149-9AF7-75BA9FEF0450}"/>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46" name="Rectangle 81">
                <a:extLst>
                  <a:ext uri="{FF2B5EF4-FFF2-40B4-BE49-F238E27FC236}">
                    <a16:creationId xmlns:a16="http://schemas.microsoft.com/office/drawing/2014/main" id="{958B4671-80DD-A146-A40A-EAE54149EDDE}"/>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98318" name="Straight Connector 58">
              <a:extLst>
                <a:ext uri="{FF2B5EF4-FFF2-40B4-BE49-F238E27FC236}">
                  <a16:creationId xmlns:a16="http://schemas.microsoft.com/office/drawing/2014/main" id="{E774E5A1-DE7A-F549-B226-DEAC5E67F53A}"/>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98319" name="Rectangle 5">
              <a:extLst>
                <a:ext uri="{FF2B5EF4-FFF2-40B4-BE49-F238E27FC236}">
                  <a16:creationId xmlns:a16="http://schemas.microsoft.com/office/drawing/2014/main" id="{9AE0ACFD-31FA-AA44-AF26-1CB5453C6E11}"/>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8320" name="Rectangle 46">
              <a:extLst>
                <a:ext uri="{FF2B5EF4-FFF2-40B4-BE49-F238E27FC236}">
                  <a16:creationId xmlns:a16="http://schemas.microsoft.com/office/drawing/2014/main" id="{2AAD58CE-D5A0-C04B-85AB-568735E26F43}"/>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98316" name="Rectangle 9">
            <a:extLst>
              <a:ext uri="{FF2B5EF4-FFF2-40B4-BE49-F238E27FC236}">
                <a16:creationId xmlns:a16="http://schemas.microsoft.com/office/drawing/2014/main" id="{39C18AA9-DFF8-2C40-B306-DB225A3DFE47}"/>
              </a:ext>
            </a:extLst>
          </p:cNvPr>
          <p:cNvSpPr>
            <a:spLocks noChangeArrowheads="1"/>
          </p:cNvSpPr>
          <p:nvPr/>
        </p:nvSpPr>
        <p:spPr bwMode="auto">
          <a:xfrm>
            <a:off x="1182689" y="64135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29" name="Picture 1" descr="Screen shot 2013-10-21 at 1.31.19 PM.png">
            <a:extLst>
              <a:ext uri="{FF2B5EF4-FFF2-40B4-BE49-F238E27FC236}">
                <a16:creationId xmlns:a16="http://schemas.microsoft.com/office/drawing/2014/main" id="{97FC36F4-94BB-BB4C-B966-9A05C1C4F53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0" name="TextBox 125">
            <a:extLst>
              <a:ext uri="{FF2B5EF4-FFF2-40B4-BE49-F238E27FC236}">
                <a16:creationId xmlns:a16="http://schemas.microsoft.com/office/drawing/2014/main" id="{ABCCC0EA-EC8F-2B4A-AF54-6083A5C32D62}"/>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9331" name="Title 1">
            <a:extLst>
              <a:ext uri="{FF2B5EF4-FFF2-40B4-BE49-F238E27FC236}">
                <a16:creationId xmlns:a16="http://schemas.microsoft.com/office/drawing/2014/main" id="{D4FFF6E0-9FBF-934B-A2D4-D5B57F2E8769}"/>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99332" name="TextBox 1">
            <a:extLst>
              <a:ext uri="{FF2B5EF4-FFF2-40B4-BE49-F238E27FC236}">
                <a16:creationId xmlns:a16="http://schemas.microsoft.com/office/drawing/2014/main" id="{BD93C701-E43C-5644-96C9-505075FFE559}"/>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9333" name="TextBox 5">
            <a:extLst>
              <a:ext uri="{FF2B5EF4-FFF2-40B4-BE49-F238E27FC236}">
                <a16:creationId xmlns:a16="http://schemas.microsoft.com/office/drawing/2014/main" id="{EF1F6489-1727-6145-80AB-34AC982C5D62}"/>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9334" name="TextBox 6">
            <a:extLst>
              <a:ext uri="{FF2B5EF4-FFF2-40B4-BE49-F238E27FC236}">
                <a16:creationId xmlns:a16="http://schemas.microsoft.com/office/drawing/2014/main" id="{0F2D8E87-B957-6D4A-AD3C-E6E149EA97D9}"/>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9335" name="TextBox 7">
            <a:extLst>
              <a:ext uri="{FF2B5EF4-FFF2-40B4-BE49-F238E27FC236}">
                <a16:creationId xmlns:a16="http://schemas.microsoft.com/office/drawing/2014/main" id="{338A6E72-DC2F-B44D-9665-CA16FF48AC51}"/>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99336" name="TextBox 8">
            <a:extLst>
              <a:ext uri="{FF2B5EF4-FFF2-40B4-BE49-F238E27FC236}">
                <a16:creationId xmlns:a16="http://schemas.microsoft.com/office/drawing/2014/main" id="{10695A3D-4C79-A945-AB66-1B32CD237D28}"/>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99337" name="Rectangle 9">
            <a:extLst>
              <a:ext uri="{FF2B5EF4-FFF2-40B4-BE49-F238E27FC236}">
                <a16:creationId xmlns:a16="http://schemas.microsoft.com/office/drawing/2014/main" id="{E073EB10-A948-6B42-810B-E18E589C2BFA}"/>
              </a:ext>
            </a:extLst>
          </p:cNvPr>
          <p:cNvSpPr>
            <a:spLocks noChangeArrowheads="1"/>
          </p:cNvSpPr>
          <p:nvPr/>
        </p:nvSpPr>
        <p:spPr bwMode="auto">
          <a:xfrm>
            <a:off x="1935163" y="6380163"/>
            <a:ext cx="1439862" cy="303212"/>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99338" name="Group 4">
            <a:extLst>
              <a:ext uri="{FF2B5EF4-FFF2-40B4-BE49-F238E27FC236}">
                <a16:creationId xmlns:a16="http://schemas.microsoft.com/office/drawing/2014/main" id="{421B056C-A337-A143-BBDD-356BD7E30589}"/>
              </a:ext>
            </a:extLst>
          </p:cNvPr>
          <p:cNvGrpSpPr>
            <a:grpSpLocks/>
          </p:cNvGrpSpPr>
          <p:nvPr/>
        </p:nvGrpSpPr>
        <p:grpSpPr bwMode="auto">
          <a:xfrm>
            <a:off x="6181726" y="1843088"/>
            <a:ext cx="327025" cy="400050"/>
            <a:chOff x="8216673" y="5837577"/>
            <a:chExt cx="327334" cy="400110"/>
          </a:xfrm>
        </p:grpSpPr>
        <p:sp>
          <p:nvSpPr>
            <p:cNvPr id="99375" name="TextBox 1">
              <a:extLst>
                <a:ext uri="{FF2B5EF4-FFF2-40B4-BE49-F238E27FC236}">
                  <a16:creationId xmlns:a16="http://schemas.microsoft.com/office/drawing/2014/main" id="{B7CFA38F-B5DF-FE45-9685-53574BD87CB7}"/>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9376" name="Straight Connector 3">
              <a:extLst>
                <a:ext uri="{FF2B5EF4-FFF2-40B4-BE49-F238E27FC236}">
                  <a16:creationId xmlns:a16="http://schemas.microsoft.com/office/drawing/2014/main" id="{DEB5A417-7BC3-974D-8088-7BBEFC6D687D}"/>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9339" name="Group 41">
            <a:extLst>
              <a:ext uri="{FF2B5EF4-FFF2-40B4-BE49-F238E27FC236}">
                <a16:creationId xmlns:a16="http://schemas.microsoft.com/office/drawing/2014/main" id="{83B468E1-2913-384B-8B73-4406B567EB34}"/>
              </a:ext>
            </a:extLst>
          </p:cNvPr>
          <p:cNvGrpSpPr>
            <a:grpSpLocks/>
          </p:cNvGrpSpPr>
          <p:nvPr/>
        </p:nvGrpSpPr>
        <p:grpSpPr bwMode="auto">
          <a:xfrm>
            <a:off x="6167439" y="4602163"/>
            <a:ext cx="357187" cy="400050"/>
            <a:chOff x="8227558" y="5837577"/>
            <a:chExt cx="356188" cy="400110"/>
          </a:xfrm>
        </p:grpSpPr>
        <p:sp>
          <p:nvSpPr>
            <p:cNvPr id="99373" name="TextBox 42">
              <a:extLst>
                <a:ext uri="{FF2B5EF4-FFF2-40B4-BE49-F238E27FC236}">
                  <a16:creationId xmlns:a16="http://schemas.microsoft.com/office/drawing/2014/main" id="{ABE8A56D-627E-A947-9D08-252E5270E8E6}"/>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9374" name="Straight Connector 43">
              <a:extLst>
                <a:ext uri="{FF2B5EF4-FFF2-40B4-BE49-F238E27FC236}">
                  <a16:creationId xmlns:a16="http://schemas.microsoft.com/office/drawing/2014/main" id="{0412FD3C-9523-CD48-B2A9-14D22B1B404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
        <p:nvSpPr>
          <p:cNvPr id="99340" name="TextBox 2">
            <a:extLst>
              <a:ext uri="{FF2B5EF4-FFF2-40B4-BE49-F238E27FC236}">
                <a16:creationId xmlns:a16="http://schemas.microsoft.com/office/drawing/2014/main" id="{62F042C1-92CC-324C-80B3-FB7252B748D1}"/>
              </a:ext>
            </a:extLst>
          </p:cNvPr>
          <p:cNvSpPr txBox="1">
            <a:spLocks noChangeArrowheads="1"/>
          </p:cNvSpPr>
          <p:nvPr/>
        </p:nvSpPr>
        <p:spPr bwMode="auto">
          <a:xfrm>
            <a:off x="8034338" y="1905001"/>
            <a:ext cx="14398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 change</a:t>
            </a:r>
          </a:p>
        </p:txBody>
      </p:sp>
      <p:sp>
        <p:nvSpPr>
          <p:cNvPr id="99341" name="TextBox 44">
            <a:extLst>
              <a:ext uri="{FF2B5EF4-FFF2-40B4-BE49-F238E27FC236}">
                <a16:creationId xmlns:a16="http://schemas.microsoft.com/office/drawing/2014/main" id="{C10D6464-A5BD-294C-8C00-CD26CF6F2E98}"/>
              </a:ext>
            </a:extLst>
          </p:cNvPr>
          <p:cNvSpPr txBox="1">
            <a:spLocks noChangeArrowheads="1"/>
          </p:cNvSpPr>
          <p:nvPr/>
        </p:nvSpPr>
        <p:spPr bwMode="auto">
          <a:xfrm>
            <a:off x="8023226" y="4300539"/>
            <a:ext cx="14398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 change</a:t>
            </a:r>
          </a:p>
        </p:txBody>
      </p:sp>
      <p:grpSp>
        <p:nvGrpSpPr>
          <p:cNvPr id="99342" name="Group 45">
            <a:extLst>
              <a:ext uri="{FF2B5EF4-FFF2-40B4-BE49-F238E27FC236}">
                <a16:creationId xmlns:a16="http://schemas.microsoft.com/office/drawing/2014/main" id="{72C37FF1-3435-6442-92A3-BDCE57A6300A}"/>
              </a:ext>
            </a:extLst>
          </p:cNvPr>
          <p:cNvGrpSpPr>
            <a:grpSpLocks/>
          </p:cNvGrpSpPr>
          <p:nvPr/>
        </p:nvGrpSpPr>
        <p:grpSpPr bwMode="auto">
          <a:xfrm>
            <a:off x="1133475" y="5343525"/>
            <a:ext cx="2218474" cy="1277184"/>
            <a:chOff x="219075" y="5343525"/>
            <a:chExt cx="2218474" cy="1277184"/>
          </a:xfrm>
        </p:grpSpPr>
        <p:grpSp>
          <p:nvGrpSpPr>
            <p:cNvPr id="99343" name="Group 34">
              <a:extLst>
                <a:ext uri="{FF2B5EF4-FFF2-40B4-BE49-F238E27FC236}">
                  <a16:creationId xmlns:a16="http://schemas.microsoft.com/office/drawing/2014/main" id="{8853E6E9-2F7F-9345-A0E9-576527B1F71D}"/>
                </a:ext>
              </a:extLst>
            </p:cNvPr>
            <p:cNvGrpSpPr>
              <a:grpSpLocks/>
            </p:cNvGrpSpPr>
            <p:nvPr/>
          </p:nvGrpSpPr>
          <p:grpSpPr bwMode="auto">
            <a:xfrm>
              <a:off x="219075" y="5343525"/>
              <a:ext cx="2218474" cy="1277184"/>
              <a:chOff x="3652838" y="1219200"/>
              <a:chExt cx="2218473" cy="1277184"/>
            </a:xfrm>
          </p:grpSpPr>
          <p:sp>
            <p:nvSpPr>
              <p:cNvPr id="99347" name="Line 63">
                <a:extLst>
                  <a:ext uri="{FF2B5EF4-FFF2-40B4-BE49-F238E27FC236}">
                    <a16:creationId xmlns:a16="http://schemas.microsoft.com/office/drawing/2014/main" id="{9E67479C-E473-DA47-949A-C33B679F56DF}"/>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8" name="Line 64">
                <a:extLst>
                  <a:ext uri="{FF2B5EF4-FFF2-40B4-BE49-F238E27FC236}">
                    <a16:creationId xmlns:a16="http://schemas.microsoft.com/office/drawing/2014/main" id="{4E3BC964-80B4-D248-9E32-9F7FA98699EE}"/>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9" name="Rectangle 65">
                <a:extLst>
                  <a:ext uri="{FF2B5EF4-FFF2-40B4-BE49-F238E27FC236}">
                    <a16:creationId xmlns:a16="http://schemas.microsoft.com/office/drawing/2014/main" id="{5DB39110-76A5-1148-B936-D43DDCA5A93F}"/>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99350" name="Rectangle 66">
                <a:extLst>
                  <a:ext uri="{FF2B5EF4-FFF2-40B4-BE49-F238E27FC236}">
                    <a16:creationId xmlns:a16="http://schemas.microsoft.com/office/drawing/2014/main" id="{3FDEDA51-C1BA-7946-83D0-38F1D126656B}"/>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99351" name="Rectangle 67">
                <a:extLst>
                  <a:ext uri="{FF2B5EF4-FFF2-40B4-BE49-F238E27FC236}">
                    <a16:creationId xmlns:a16="http://schemas.microsoft.com/office/drawing/2014/main" id="{68FCF663-CE76-254D-984C-074EEBD7750B}"/>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99352" name="Rectangle 68">
                <a:extLst>
                  <a:ext uri="{FF2B5EF4-FFF2-40B4-BE49-F238E27FC236}">
                    <a16:creationId xmlns:a16="http://schemas.microsoft.com/office/drawing/2014/main" id="{2D5483F2-856C-0542-9F77-F4916D1D3CD3}"/>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99353" name="Rectangle 69">
                <a:extLst>
                  <a:ext uri="{FF2B5EF4-FFF2-40B4-BE49-F238E27FC236}">
                    <a16:creationId xmlns:a16="http://schemas.microsoft.com/office/drawing/2014/main" id="{2B120C69-EC0E-B44A-BCAE-B0023BC0925A}"/>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99354" name="Rectangle 70">
                <a:extLst>
                  <a:ext uri="{FF2B5EF4-FFF2-40B4-BE49-F238E27FC236}">
                    <a16:creationId xmlns:a16="http://schemas.microsoft.com/office/drawing/2014/main" id="{D9801E2E-42B3-AB43-B44A-4FC4676989AF}"/>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99355" name="Rectangle 71">
                <a:extLst>
                  <a:ext uri="{FF2B5EF4-FFF2-40B4-BE49-F238E27FC236}">
                    <a16:creationId xmlns:a16="http://schemas.microsoft.com/office/drawing/2014/main" id="{BB39F87E-F29D-4E47-A297-AB4BA3F0C674}"/>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56" name="Rectangle 72">
                <a:extLst>
                  <a:ext uri="{FF2B5EF4-FFF2-40B4-BE49-F238E27FC236}">
                    <a16:creationId xmlns:a16="http://schemas.microsoft.com/office/drawing/2014/main" id="{EB49D57A-1416-D44C-BEA5-8DA5C564440C}"/>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57" name="Rectangle 73">
                <a:extLst>
                  <a:ext uri="{FF2B5EF4-FFF2-40B4-BE49-F238E27FC236}">
                    <a16:creationId xmlns:a16="http://schemas.microsoft.com/office/drawing/2014/main" id="{BE81F52D-14F3-664A-BBA2-176038E7AEB3}"/>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58" name="Rectangle 74">
                <a:extLst>
                  <a:ext uri="{FF2B5EF4-FFF2-40B4-BE49-F238E27FC236}">
                    <a16:creationId xmlns:a16="http://schemas.microsoft.com/office/drawing/2014/main" id="{0DB4943B-30F7-5A4B-B160-9F3EB316F51D}"/>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59" name="Rectangle 75">
                <a:extLst>
                  <a:ext uri="{FF2B5EF4-FFF2-40B4-BE49-F238E27FC236}">
                    <a16:creationId xmlns:a16="http://schemas.microsoft.com/office/drawing/2014/main" id="{997FEB99-7DAC-744E-8FD9-32E6B0197785}"/>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0" name="Rectangle 76">
                <a:extLst>
                  <a:ext uri="{FF2B5EF4-FFF2-40B4-BE49-F238E27FC236}">
                    <a16:creationId xmlns:a16="http://schemas.microsoft.com/office/drawing/2014/main" id="{E43B93CA-0A12-BD4B-8F33-049EE980FCA0}"/>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61" name="Rectangle 77">
                <a:extLst>
                  <a:ext uri="{FF2B5EF4-FFF2-40B4-BE49-F238E27FC236}">
                    <a16:creationId xmlns:a16="http://schemas.microsoft.com/office/drawing/2014/main" id="{7AAC83C8-C742-5E47-AA4A-FAF45E79BC9D}"/>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2" name="Rectangle 78">
                <a:extLst>
                  <a:ext uri="{FF2B5EF4-FFF2-40B4-BE49-F238E27FC236}">
                    <a16:creationId xmlns:a16="http://schemas.microsoft.com/office/drawing/2014/main" id="{4019A0D6-D4A6-934F-AFCB-53E950F8C5C6}"/>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3" name="Rectangle 79">
                <a:extLst>
                  <a:ext uri="{FF2B5EF4-FFF2-40B4-BE49-F238E27FC236}">
                    <a16:creationId xmlns:a16="http://schemas.microsoft.com/office/drawing/2014/main" id="{FCA56A96-DCBB-CC49-943D-17558556662A}"/>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99364" name="Rectangle 80">
                <a:extLst>
                  <a:ext uri="{FF2B5EF4-FFF2-40B4-BE49-F238E27FC236}">
                    <a16:creationId xmlns:a16="http://schemas.microsoft.com/office/drawing/2014/main" id="{DDC3EE65-D2BB-B04F-A477-E6D5045D9FC2}"/>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5" name="Rectangle 81">
                <a:extLst>
                  <a:ext uri="{FF2B5EF4-FFF2-40B4-BE49-F238E27FC236}">
                    <a16:creationId xmlns:a16="http://schemas.microsoft.com/office/drawing/2014/main" id="{7778173A-B186-2B4E-8F21-8300BF214A6C}"/>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66" name="Rectangle 82">
                <a:extLst>
                  <a:ext uri="{FF2B5EF4-FFF2-40B4-BE49-F238E27FC236}">
                    <a16:creationId xmlns:a16="http://schemas.microsoft.com/office/drawing/2014/main" id="{60C5AFDA-A107-6940-8B85-66236A1ED8D5}"/>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67" name="Rectangle 83">
                <a:extLst>
                  <a:ext uri="{FF2B5EF4-FFF2-40B4-BE49-F238E27FC236}">
                    <a16:creationId xmlns:a16="http://schemas.microsoft.com/office/drawing/2014/main" id="{AC70B96A-2B6A-A44A-80B7-E5F75D13BAB7}"/>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8" name="Rectangle 178">
                <a:extLst>
                  <a:ext uri="{FF2B5EF4-FFF2-40B4-BE49-F238E27FC236}">
                    <a16:creationId xmlns:a16="http://schemas.microsoft.com/office/drawing/2014/main" id="{958C5820-6522-8645-A7C8-0CCFEDEE2BEC}"/>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99369" name="Straight Connector 57">
                <a:extLst>
                  <a:ext uri="{FF2B5EF4-FFF2-40B4-BE49-F238E27FC236}">
                    <a16:creationId xmlns:a16="http://schemas.microsoft.com/office/drawing/2014/main" id="{C913C5A8-CFFB-AC43-B6D8-EF94D95A252F}"/>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99370" name="Straight Connector 58">
                <a:extLst>
                  <a:ext uri="{FF2B5EF4-FFF2-40B4-BE49-F238E27FC236}">
                    <a16:creationId xmlns:a16="http://schemas.microsoft.com/office/drawing/2014/main" id="{DE07C4EB-0832-1E46-A303-355B8475D79F}"/>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99371" name="Rectangle 80">
                <a:extLst>
                  <a:ext uri="{FF2B5EF4-FFF2-40B4-BE49-F238E27FC236}">
                    <a16:creationId xmlns:a16="http://schemas.microsoft.com/office/drawing/2014/main" id="{DBB935A3-E98C-0941-B485-6071F27E6D6E}"/>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72" name="Rectangle 81">
                <a:extLst>
                  <a:ext uri="{FF2B5EF4-FFF2-40B4-BE49-F238E27FC236}">
                    <a16:creationId xmlns:a16="http://schemas.microsoft.com/office/drawing/2014/main" id="{A52E47A1-6D8A-B044-B868-3FE4D5F7AB00}"/>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99344" name="Straight Connector 58">
              <a:extLst>
                <a:ext uri="{FF2B5EF4-FFF2-40B4-BE49-F238E27FC236}">
                  <a16:creationId xmlns:a16="http://schemas.microsoft.com/office/drawing/2014/main" id="{D0C7DF4E-A99B-8244-9E1C-24FB3F40CD11}"/>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99345" name="Rectangle 48">
              <a:extLst>
                <a:ext uri="{FF2B5EF4-FFF2-40B4-BE49-F238E27FC236}">
                  <a16:creationId xmlns:a16="http://schemas.microsoft.com/office/drawing/2014/main" id="{A2014C92-D261-5541-8143-7089A52110A6}"/>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9346" name="Rectangle 49">
              <a:extLst>
                <a:ext uri="{FF2B5EF4-FFF2-40B4-BE49-F238E27FC236}">
                  <a16:creationId xmlns:a16="http://schemas.microsoft.com/office/drawing/2014/main" id="{9AEFA140-DC57-A843-937B-2EBD6AC72940}"/>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2" name="TextBox 1">
            <a:extLst>
              <a:ext uri="{FF2B5EF4-FFF2-40B4-BE49-F238E27FC236}">
                <a16:creationId xmlns:a16="http://schemas.microsoft.com/office/drawing/2014/main" id="{5B078787-C610-3E9C-698A-FEBF9FCBD06A}"/>
              </a:ext>
            </a:extLst>
          </p:cNvPr>
          <p:cNvSpPr txBox="1"/>
          <p:nvPr/>
        </p:nvSpPr>
        <p:spPr>
          <a:xfrm>
            <a:off x="3505200" y="6367046"/>
            <a:ext cx="652743" cy="338554"/>
          </a:xfrm>
          <a:prstGeom prst="rect">
            <a:avLst/>
          </a:prstGeom>
          <a:noFill/>
        </p:spPr>
        <p:txBody>
          <a:bodyPr wrap="none" rtlCol="0">
            <a:spAutoFit/>
          </a:bodyPr>
          <a:lstStyle/>
          <a:p>
            <a:r>
              <a:rPr lang="en-US" sz="1600" dirty="0">
                <a:solidFill>
                  <a:srgbClr val="FF0000"/>
                </a:solidFill>
              </a:rPr>
              <a:t>Latch</a:t>
            </a:r>
            <a:endParaRPr lang="en-US" sz="2800" dirty="0">
              <a:solidFill>
                <a:srgbClr val="FF0000"/>
              </a:solidFill>
            </a:endParaRP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7" name="Picture 1" descr="Screen shot 2013-10-21 at 1.31.19 PM.png">
            <a:extLst>
              <a:ext uri="{FF2B5EF4-FFF2-40B4-BE49-F238E27FC236}">
                <a16:creationId xmlns:a16="http://schemas.microsoft.com/office/drawing/2014/main" id="{59BC209B-3C5A-994F-A584-2C270F075EF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78" name="TextBox 125">
            <a:extLst>
              <a:ext uri="{FF2B5EF4-FFF2-40B4-BE49-F238E27FC236}">
                <a16:creationId xmlns:a16="http://schemas.microsoft.com/office/drawing/2014/main" id="{19E76326-D600-684D-B43E-3959799E7711}"/>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1379" name="Title 1">
            <a:extLst>
              <a:ext uri="{FF2B5EF4-FFF2-40B4-BE49-F238E27FC236}">
                <a16:creationId xmlns:a16="http://schemas.microsoft.com/office/drawing/2014/main" id="{F5E2BB22-CABD-5A44-94E7-3D8CDF75F913}"/>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1380" name="TextBox 1">
            <a:extLst>
              <a:ext uri="{FF2B5EF4-FFF2-40B4-BE49-F238E27FC236}">
                <a16:creationId xmlns:a16="http://schemas.microsoft.com/office/drawing/2014/main" id="{67AD940A-E57C-2546-B790-691396BF805F}"/>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1381" name="TextBox 5">
            <a:extLst>
              <a:ext uri="{FF2B5EF4-FFF2-40B4-BE49-F238E27FC236}">
                <a16:creationId xmlns:a16="http://schemas.microsoft.com/office/drawing/2014/main" id="{C51E85C6-AE80-2444-8D79-3EC784813A65}"/>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1382" name="TextBox 6">
            <a:extLst>
              <a:ext uri="{FF2B5EF4-FFF2-40B4-BE49-F238E27FC236}">
                <a16:creationId xmlns:a16="http://schemas.microsoft.com/office/drawing/2014/main" id="{0E611741-B0F7-1A4D-9767-E9FF8D6D6BBB}"/>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1383" name="Group 7">
            <a:extLst>
              <a:ext uri="{FF2B5EF4-FFF2-40B4-BE49-F238E27FC236}">
                <a16:creationId xmlns:a16="http://schemas.microsoft.com/office/drawing/2014/main" id="{7A356BBF-75CE-644A-A144-D90EC42CDC4F}"/>
              </a:ext>
            </a:extLst>
          </p:cNvPr>
          <p:cNvGrpSpPr>
            <a:grpSpLocks/>
          </p:cNvGrpSpPr>
          <p:nvPr/>
        </p:nvGrpSpPr>
        <p:grpSpPr bwMode="auto">
          <a:xfrm>
            <a:off x="6181726" y="1843088"/>
            <a:ext cx="327025" cy="400050"/>
            <a:chOff x="8216673" y="5837577"/>
            <a:chExt cx="327334" cy="400110"/>
          </a:xfrm>
        </p:grpSpPr>
        <p:sp>
          <p:nvSpPr>
            <p:cNvPr id="101387" name="TextBox 8">
              <a:extLst>
                <a:ext uri="{FF2B5EF4-FFF2-40B4-BE49-F238E27FC236}">
                  <a16:creationId xmlns:a16="http://schemas.microsoft.com/office/drawing/2014/main" id="{34C0152E-4BAE-CB48-940A-1529103988A1}"/>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1388" name="Straight Connector 9">
              <a:extLst>
                <a:ext uri="{FF2B5EF4-FFF2-40B4-BE49-F238E27FC236}">
                  <a16:creationId xmlns:a16="http://schemas.microsoft.com/office/drawing/2014/main" id="{BCC75D2F-76F6-AC46-9B85-1B8F097EDE01}"/>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1384" name="Group 10">
            <a:extLst>
              <a:ext uri="{FF2B5EF4-FFF2-40B4-BE49-F238E27FC236}">
                <a16:creationId xmlns:a16="http://schemas.microsoft.com/office/drawing/2014/main" id="{A73D28D7-552F-9F4F-97F3-457A1F023C85}"/>
              </a:ext>
            </a:extLst>
          </p:cNvPr>
          <p:cNvGrpSpPr>
            <a:grpSpLocks/>
          </p:cNvGrpSpPr>
          <p:nvPr/>
        </p:nvGrpSpPr>
        <p:grpSpPr bwMode="auto">
          <a:xfrm>
            <a:off x="6167439" y="4602163"/>
            <a:ext cx="357187" cy="400050"/>
            <a:chOff x="8227558" y="5837577"/>
            <a:chExt cx="356188" cy="400110"/>
          </a:xfrm>
        </p:grpSpPr>
        <p:sp>
          <p:nvSpPr>
            <p:cNvPr id="101385" name="TextBox 11">
              <a:extLst>
                <a:ext uri="{FF2B5EF4-FFF2-40B4-BE49-F238E27FC236}">
                  <a16:creationId xmlns:a16="http://schemas.microsoft.com/office/drawing/2014/main" id="{2EC49664-B99C-1A49-A3C2-5609233B7E0F}"/>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1386" name="Straight Connector 12">
              <a:extLst>
                <a:ext uri="{FF2B5EF4-FFF2-40B4-BE49-F238E27FC236}">
                  <a16:creationId xmlns:a16="http://schemas.microsoft.com/office/drawing/2014/main" id="{DD62E859-B5AA-5546-9971-756A8D774CA5}"/>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1" descr="Screen shot 2013-10-21 at 1.31.19 PM.png">
            <a:extLst>
              <a:ext uri="{FF2B5EF4-FFF2-40B4-BE49-F238E27FC236}">
                <a16:creationId xmlns:a16="http://schemas.microsoft.com/office/drawing/2014/main" id="{06A0846A-0644-B940-9A31-E43A639EB72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2" name="TextBox 125">
            <a:extLst>
              <a:ext uri="{FF2B5EF4-FFF2-40B4-BE49-F238E27FC236}">
                <a16:creationId xmlns:a16="http://schemas.microsoft.com/office/drawing/2014/main" id="{314DF4E1-ADAF-0E40-8614-A42B0649338B}"/>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2403" name="Title 1">
            <a:extLst>
              <a:ext uri="{FF2B5EF4-FFF2-40B4-BE49-F238E27FC236}">
                <a16:creationId xmlns:a16="http://schemas.microsoft.com/office/drawing/2014/main" id="{B465B3F7-6991-8A43-88E7-316E0E8235CC}"/>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2404" name="TextBox 1">
            <a:extLst>
              <a:ext uri="{FF2B5EF4-FFF2-40B4-BE49-F238E27FC236}">
                <a16:creationId xmlns:a16="http://schemas.microsoft.com/office/drawing/2014/main" id="{01E5A6BC-2E85-3C45-860F-64FFA2EBE54B}"/>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2405" name="TextBox 5">
            <a:extLst>
              <a:ext uri="{FF2B5EF4-FFF2-40B4-BE49-F238E27FC236}">
                <a16:creationId xmlns:a16="http://schemas.microsoft.com/office/drawing/2014/main" id="{F56CCBAB-EA6C-9E47-89F1-A842D773E5A6}"/>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2406" name="TextBox 6">
            <a:extLst>
              <a:ext uri="{FF2B5EF4-FFF2-40B4-BE49-F238E27FC236}">
                <a16:creationId xmlns:a16="http://schemas.microsoft.com/office/drawing/2014/main" id="{12C46A58-BAD2-364E-9C40-4F38AAB0E4B1}"/>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2407" name="TextBox 62">
            <a:extLst>
              <a:ext uri="{FF2B5EF4-FFF2-40B4-BE49-F238E27FC236}">
                <a16:creationId xmlns:a16="http://schemas.microsoft.com/office/drawing/2014/main" id="{8C7E56E8-12D3-C34F-8D4B-F8CF806E9B3E}"/>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2408" name="TextBox 63">
            <a:extLst>
              <a:ext uri="{FF2B5EF4-FFF2-40B4-BE49-F238E27FC236}">
                <a16:creationId xmlns:a16="http://schemas.microsoft.com/office/drawing/2014/main" id="{8A7AA3DB-E1B2-BB4E-97A5-624FFBDF623E}"/>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2409" name="TextBox 64">
            <a:extLst>
              <a:ext uri="{FF2B5EF4-FFF2-40B4-BE49-F238E27FC236}">
                <a16:creationId xmlns:a16="http://schemas.microsoft.com/office/drawing/2014/main" id="{C1AA2BCE-B483-4C40-8C72-8EBFE3EE2200}"/>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2410" name="Group 10">
            <a:extLst>
              <a:ext uri="{FF2B5EF4-FFF2-40B4-BE49-F238E27FC236}">
                <a16:creationId xmlns:a16="http://schemas.microsoft.com/office/drawing/2014/main" id="{7E6D2FB7-62CF-CC41-BA54-171928D3C6CA}"/>
              </a:ext>
            </a:extLst>
          </p:cNvPr>
          <p:cNvGrpSpPr>
            <a:grpSpLocks/>
          </p:cNvGrpSpPr>
          <p:nvPr/>
        </p:nvGrpSpPr>
        <p:grpSpPr bwMode="auto">
          <a:xfrm>
            <a:off x="6181726" y="1843088"/>
            <a:ext cx="327025" cy="400050"/>
            <a:chOff x="8216673" y="5837577"/>
            <a:chExt cx="327334" cy="400110"/>
          </a:xfrm>
        </p:grpSpPr>
        <p:sp>
          <p:nvSpPr>
            <p:cNvPr id="102414" name="TextBox 11">
              <a:extLst>
                <a:ext uri="{FF2B5EF4-FFF2-40B4-BE49-F238E27FC236}">
                  <a16:creationId xmlns:a16="http://schemas.microsoft.com/office/drawing/2014/main" id="{CF697DDD-6A15-9347-A686-974D62F5AE1F}"/>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2415" name="Straight Connector 12">
              <a:extLst>
                <a:ext uri="{FF2B5EF4-FFF2-40B4-BE49-F238E27FC236}">
                  <a16:creationId xmlns:a16="http://schemas.microsoft.com/office/drawing/2014/main" id="{870FE0A9-E872-C945-8EB5-45213DBCC703}"/>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2411" name="Group 13">
            <a:extLst>
              <a:ext uri="{FF2B5EF4-FFF2-40B4-BE49-F238E27FC236}">
                <a16:creationId xmlns:a16="http://schemas.microsoft.com/office/drawing/2014/main" id="{A6DA2C98-51DD-304B-AC76-AC077C13D831}"/>
              </a:ext>
            </a:extLst>
          </p:cNvPr>
          <p:cNvGrpSpPr>
            <a:grpSpLocks/>
          </p:cNvGrpSpPr>
          <p:nvPr/>
        </p:nvGrpSpPr>
        <p:grpSpPr bwMode="auto">
          <a:xfrm>
            <a:off x="6167439" y="4602163"/>
            <a:ext cx="357187" cy="400050"/>
            <a:chOff x="8227558" y="5837577"/>
            <a:chExt cx="356188" cy="400110"/>
          </a:xfrm>
        </p:grpSpPr>
        <p:sp>
          <p:nvSpPr>
            <p:cNvPr id="102412" name="TextBox 14">
              <a:extLst>
                <a:ext uri="{FF2B5EF4-FFF2-40B4-BE49-F238E27FC236}">
                  <a16:creationId xmlns:a16="http://schemas.microsoft.com/office/drawing/2014/main" id="{10DCDEFC-5E7D-7F40-8F79-5C4E9619979F}"/>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2413" name="Straight Connector 15">
              <a:extLst>
                <a:ext uri="{FF2B5EF4-FFF2-40B4-BE49-F238E27FC236}">
                  <a16:creationId xmlns:a16="http://schemas.microsoft.com/office/drawing/2014/main" id="{5E571415-035F-504E-9B5E-6AE88523E95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1" descr="Screen shot 2013-10-21 at 1.31.19 PM.png">
            <a:extLst>
              <a:ext uri="{FF2B5EF4-FFF2-40B4-BE49-F238E27FC236}">
                <a16:creationId xmlns:a16="http://schemas.microsoft.com/office/drawing/2014/main" id="{828CE912-97A2-1F4C-A431-32171C1CE30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6" name="TextBox 125">
            <a:extLst>
              <a:ext uri="{FF2B5EF4-FFF2-40B4-BE49-F238E27FC236}">
                <a16:creationId xmlns:a16="http://schemas.microsoft.com/office/drawing/2014/main" id="{3F88EFA9-A480-194A-83EB-0774A8563DD0}"/>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3427" name="Title 1">
            <a:extLst>
              <a:ext uri="{FF2B5EF4-FFF2-40B4-BE49-F238E27FC236}">
                <a16:creationId xmlns:a16="http://schemas.microsoft.com/office/drawing/2014/main" id="{90056943-72E3-894E-A6D5-0A517EFA54B2}"/>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3428" name="TextBox 1">
            <a:extLst>
              <a:ext uri="{FF2B5EF4-FFF2-40B4-BE49-F238E27FC236}">
                <a16:creationId xmlns:a16="http://schemas.microsoft.com/office/drawing/2014/main" id="{A59447A2-9CFF-DF4E-9AC7-9F8A54887696}"/>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3429" name="TextBox 5">
            <a:extLst>
              <a:ext uri="{FF2B5EF4-FFF2-40B4-BE49-F238E27FC236}">
                <a16:creationId xmlns:a16="http://schemas.microsoft.com/office/drawing/2014/main" id="{E1BE2E27-1D9F-1F4C-96A5-35C239BC5574}"/>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3430" name="TextBox 6">
            <a:extLst>
              <a:ext uri="{FF2B5EF4-FFF2-40B4-BE49-F238E27FC236}">
                <a16:creationId xmlns:a16="http://schemas.microsoft.com/office/drawing/2014/main" id="{FE4936B2-94E7-AA43-9739-96BCAB1479AA}"/>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3431" name="TextBox 7">
            <a:extLst>
              <a:ext uri="{FF2B5EF4-FFF2-40B4-BE49-F238E27FC236}">
                <a16:creationId xmlns:a16="http://schemas.microsoft.com/office/drawing/2014/main" id="{D6D47A37-F0F1-A142-A271-3FE5C95BBEC6}"/>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3432" name="TextBox 8">
            <a:extLst>
              <a:ext uri="{FF2B5EF4-FFF2-40B4-BE49-F238E27FC236}">
                <a16:creationId xmlns:a16="http://schemas.microsoft.com/office/drawing/2014/main" id="{D89CA3ED-27A2-7346-BE89-B33AD41CC198}"/>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3433" name="Rectangle 9">
            <a:extLst>
              <a:ext uri="{FF2B5EF4-FFF2-40B4-BE49-F238E27FC236}">
                <a16:creationId xmlns:a16="http://schemas.microsoft.com/office/drawing/2014/main" id="{620D0586-D5F1-A64A-A9CB-5E0D64D7AC25}"/>
              </a:ext>
            </a:extLst>
          </p:cNvPr>
          <p:cNvSpPr>
            <a:spLocks noChangeArrowheads="1"/>
          </p:cNvSpPr>
          <p:nvPr/>
        </p:nvSpPr>
        <p:spPr bwMode="auto">
          <a:xfrm>
            <a:off x="1193801" y="6175375"/>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3434" name="TextBox 62">
            <a:extLst>
              <a:ext uri="{FF2B5EF4-FFF2-40B4-BE49-F238E27FC236}">
                <a16:creationId xmlns:a16="http://schemas.microsoft.com/office/drawing/2014/main" id="{EC517343-E44D-664D-BCCA-AA5C95362E22}"/>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3435" name="TextBox 63">
            <a:extLst>
              <a:ext uri="{FF2B5EF4-FFF2-40B4-BE49-F238E27FC236}">
                <a16:creationId xmlns:a16="http://schemas.microsoft.com/office/drawing/2014/main" id="{1FA329BD-BAB8-5243-8B50-5E3F36BB4D92}"/>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3436" name="TextBox 64">
            <a:extLst>
              <a:ext uri="{FF2B5EF4-FFF2-40B4-BE49-F238E27FC236}">
                <a16:creationId xmlns:a16="http://schemas.microsoft.com/office/drawing/2014/main" id="{43F98620-2DF7-0F44-AFA6-0FF108107B38}"/>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3437" name="Group 40">
            <a:extLst>
              <a:ext uri="{FF2B5EF4-FFF2-40B4-BE49-F238E27FC236}">
                <a16:creationId xmlns:a16="http://schemas.microsoft.com/office/drawing/2014/main" id="{4A93FF23-FCDA-0442-9C7B-1916A24104B3}"/>
              </a:ext>
            </a:extLst>
          </p:cNvPr>
          <p:cNvGrpSpPr>
            <a:grpSpLocks/>
          </p:cNvGrpSpPr>
          <p:nvPr/>
        </p:nvGrpSpPr>
        <p:grpSpPr bwMode="auto">
          <a:xfrm>
            <a:off x="6181726" y="1843088"/>
            <a:ext cx="327025" cy="400050"/>
            <a:chOff x="8216673" y="5837577"/>
            <a:chExt cx="327334" cy="400110"/>
          </a:xfrm>
        </p:grpSpPr>
        <p:sp>
          <p:nvSpPr>
            <p:cNvPr id="103472" name="TextBox 41">
              <a:extLst>
                <a:ext uri="{FF2B5EF4-FFF2-40B4-BE49-F238E27FC236}">
                  <a16:creationId xmlns:a16="http://schemas.microsoft.com/office/drawing/2014/main" id="{6146F14F-D9B1-614A-B7B3-8CFB4741439B}"/>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3473" name="Straight Connector 42">
              <a:extLst>
                <a:ext uri="{FF2B5EF4-FFF2-40B4-BE49-F238E27FC236}">
                  <a16:creationId xmlns:a16="http://schemas.microsoft.com/office/drawing/2014/main" id="{E85893DD-7FFB-CD43-80AC-A3E23FDECE9B}"/>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3438" name="Group 43">
            <a:extLst>
              <a:ext uri="{FF2B5EF4-FFF2-40B4-BE49-F238E27FC236}">
                <a16:creationId xmlns:a16="http://schemas.microsoft.com/office/drawing/2014/main" id="{A6545917-B1B7-5947-A9DF-5EF346B0A7E8}"/>
              </a:ext>
            </a:extLst>
          </p:cNvPr>
          <p:cNvGrpSpPr>
            <a:grpSpLocks/>
          </p:cNvGrpSpPr>
          <p:nvPr/>
        </p:nvGrpSpPr>
        <p:grpSpPr bwMode="auto">
          <a:xfrm>
            <a:off x="6167439" y="4602163"/>
            <a:ext cx="357187" cy="400050"/>
            <a:chOff x="8227558" y="5837577"/>
            <a:chExt cx="356188" cy="400110"/>
          </a:xfrm>
        </p:grpSpPr>
        <p:sp>
          <p:nvSpPr>
            <p:cNvPr id="103470" name="TextBox 44">
              <a:extLst>
                <a:ext uri="{FF2B5EF4-FFF2-40B4-BE49-F238E27FC236}">
                  <a16:creationId xmlns:a16="http://schemas.microsoft.com/office/drawing/2014/main" id="{B3CE72A8-0B14-8841-BF40-480378C03B87}"/>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3471" name="Straight Connector 45">
              <a:extLst>
                <a:ext uri="{FF2B5EF4-FFF2-40B4-BE49-F238E27FC236}">
                  <a16:creationId xmlns:a16="http://schemas.microsoft.com/office/drawing/2014/main" id="{D73694A7-23DA-2949-998A-E9E0F25996B0}"/>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3439" name="Group 46">
            <a:extLst>
              <a:ext uri="{FF2B5EF4-FFF2-40B4-BE49-F238E27FC236}">
                <a16:creationId xmlns:a16="http://schemas.microsoft.com/office/drawing/2014/main" id="{E9157D4D-136E-504C-8B29-2B4F069EF4AC}"/>
              </a:ext>
            </a:extLst>
          </p:cNvPr>
          <p:cNvGrpSpPr>
            <a:grpSpLocks/>
          </p:cNvGrpSpPr>
          <p:nvPr/>
        </p:nvGrpSpPr>
        <p:grpSpPr bwMode="auto">
          <a:xfrm>
            <a:off x="1133475" y="5343525"/>
            <a:ext cx="2218474" cy="1277184"/>
            <a:chOff x="219075" y="5343525"/>
            <a:chExt cx="2218474" cy="1277184"/>
          </a:xfrm>
        </p:grpSpPr>
        <p:grpSp>
          <p:nvGrpSpPr>
            <p:cNvPr id="103440" name="Group 34">
              <a:extLst>
                <a:ext uri="{FF2B5EF4-FFF2-40B4-BE49-F238E27FC236}">
                  <a16:creationId xmlns:a16="http://schemas.microsoft.com/office/drawing/2014/main" id="{23FA4270-A91F-CF49-B29B-3FE0997B0CAB}"/>
                </a:ext>
              </a:extLst>
            </p:cNvPr>
            <p:cNvGrpSpPr>
              <a:grpSpLocks/>
            </p:cNvGrpSpPr>
            <p:nvPr/>
          </p:nvGrpSpPr>
          <p:grpSpPr bwMode="auto">
            <a:xfrm>
              <a:off x="219075" y="5343525"/>
              <a:ext cx="2218474" cy="1277184"/>
              <a:chOff x="3652838" y="1219200"/>
              <a:chExt cx="2218473" cy="1277184"/>
            </a:xfrm>
          </p:grpSpPr>
          <p:sp>
            <p:nvSpPr>
              <p:cNvPr id="103444" name="Line 63">
                <a:extLst>
                  <a:ext uri="{FF2B5EF4-FFF2-40B4-BE49-F238E27FC236}">
                    <a16:creationId xmlns:a16="http://schemas.microsoft.com/office/drawing/2014/main" id="{DDEEF017-DE0D-654F-AD63-EDC6356CD214}"/>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45" name="Line 64">
                <a:extLst>
                  <a:ext uri="{FF2B5EF4-FFF2-40B4-BE49-F238E27FC236}">
                    <a16:creationId xmlns:a16="http://schemas.microsoft.com/office/drawing/2014/main" id="{F8287551-A4D0-D04B-BE82-89BB1510B9C3}"/>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46" name="Rectangle 65">
                <a:extLst>
                  <a:ext uri="{FF2B5EF4-FFF2-40B4-BE49-F238E27FC236}">
                    <a16:creationId xmlns:a16="http://schemas.microsoft.com/office/drawing/2014/main" id="{79223316-686E-324C-929F-7678EE036702}"/>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103447" name="Rectangle 66">
                <a:extLst>
                  <a:ext uri="{FF2B5EF4-FFF2-40B4-BE49-F238E27FC236}">
                    <a16:creationId xmlns:a16="http://schemas.microsoft.com/office/drawing/2014/main" id="{9AB3545F-177D-B549-8799-9F78DBE05FF9}"/>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103448" name="Rectangle 67">
                <a:extLst>
                  <a:ext uri="{FF2B5EF4-FFF2-40B4-BE49-F238E27FC236}">
                    <a16:creationId xmlns:a16="http://schemas.microsoft.com/office/drawing/2014/main" id="{26A6BBB5-C9F0-E744-86DE-50DD28EE3E30}"/>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103449" name="Rectangle 68">
                <a:extLst>
                  <a:ext uri="{FF2B5EF4-FFF2-40B4-BE49-F238E27FC236}">
                    <a16:creationId xmlns:a16="http://schemas.microsoft.com/office/drawing/2014/main" id="{6CB84439-DE93-3C49-94E7-9A6D62BB1403}"/>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103450" name="Rectangle 69">
                <a:extLst>
                  <a:ext uri="{FF2B5EF4-FFF2-40B4-BE49-F238E27FC236}">
                    <a16:creationId xmlns:a16="http://schemas.microsoft.com/office/drawing/2014/main" id="{953764B6-F228-274E-885D-2551533EC0F9}"/>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103451" name="Rectangle 70">
                <a:extLst>
                  <a:ext uri="{FF2B5EF4-FFF2-40B4-BE49-F238E27FC236}">
                    <a16:creationId xmlns:a16="http://schemas.microsoft.com/office/drawing/2014/main" id="{7B3FB699-065B-6A46-B892-F1865A2B63C9}"/>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103452" name="Rectangle 71">
                <a:extLst>
                  <a:ext uri="{FF2B5EF4-FFF2-40B4-BE49-F238E27FC236}">
                    <a16:creationId xmlns:a16="http://schemas.microsoft.com/office/drawing/2014/main" id="{A4854670-5472-934E-B7DB-867303508B36}"/>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53" name="Rectangle 72">
                <a:extLst>
                  <a:ext uri="{FF2B5EF4-FFF2-40B4-BE49-F238E27FC236}">
                    <a16:creationId xmlns:a16="http://schemas.microsoft.com/office/drawing/2014/main" id="{632A692C-C539-AC41-9332-3723558EECF6}"/>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54" name="Rectangle 73">
                <a:extLst>
                  <a:ext uri="{FF2B5EF4-FFF2-40B4-BE49-F238E27FC236}">
                    <a16:creationId xmlns:a16="http://schemas.microsoft.com/office/drawing/2014/main" id="{34CB072E-CAD6-0C4D-8719-7C79BC3C5DC7}"/>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55" name="Rectangle 74">
                <a:extLst>
                  <a:ext uri="{FF2B5EF4-FFF2-40B4-BE49-F238E27FC236}">
                    <a16:creationId xmlns:a16="http://schemas.microsoft.com/office/drawing/2014/main" id="{7824FB85-8BC7-1E4B-B62F-7DE3FD1C2247}"/>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56" name="Rectangle 75">
                <a:extLst>
                  <a:ext uri="{FF2B5EF4-FFF2-40B4-BE49-F238E27FC236}">
                    <a16:creationId xmlns:a16="http://schemas.microsoft.com/office/drawing/2014/main" id="{89BE9783-B5BA-D24D-B444-D7013CA8B3F3}"/>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57" name="Rectangle 76">
                <a:extLst>
                  <a:ext uri="{FF2B5EF4-FFF2-40B4-BE49-F238E27FC236}">
                    <a16:creationId xmlns:a16="http://schemas.microsoft.com/office/drawing/2014/main" id="{F96A2200-07B5-0143-AB64-FBF72D369123}"/>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58" name="Rectangle 77">
                <a:extLst>
                  <a:ext uri="{FF2B5EF4-FFF2-40B4-BE49-F238E27FC236}">
                    <a16:creationId xmlns:a16="http://schemas.microsoft.com/office/drawing/2014/main" id="{C0631FAF-E91E-954D-8076-C845BD64487B}"/>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59" name="Rectangle 78">
                <a:extLst>
                  <a:ext uri="{FF2B5EF4-FFF2-40B4-BE49-F238E27FC236}">
                    <a16:creationId xmlns:a16="http://schemas.microsoft.com/office/drawing/2014/main" id="{1A506ABC-8784-7A42-88B9-399D97484F3F}"/>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60" name="Rectangle 79">
                <a:extLst>
                  <a:ext uri="{FF2B5EF4-FFF2-40B4-BE49-F238E27FC236}">
                    <a16:creationId xmlns:a16="http://schemas.microsoft.com/office/drawing/2014/main" id="{B6AB1AD2-0943-FA40-A7FD-DD14478251E5}"/>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103461" name="Rectangle 80">
                <a:extLst>
                  <a:ext uri="{FF2B5EF4-FFF2-40B4-BE49-F238E27FC236}">
                    <a16:creationId xmlns:a16="http://schemas.microsoft.com/office/drawing/2014/main" id="{4B1421F4-4658-0543-8274-D1A546CF2AB8}"/>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62" name="Rectangle 81">
                <a:extLst>
                  <a:ext uri="{FF2B5EF4-FFF2-40B4-BE49-F238E27FC236}">
                    <a16:creationId xmlns:a16="http://schemas.microsoft.com/office/drawing/2014/main" id="{5AD17DD2-895D-3142-A1AE-61F627048455}"/>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63" name="Rectangle 82">
                <a:extLst>
                  <a:ext uri="{FF2B5EF4-FFF2-40B4-BE49-F238E27FC236}">
                    <a16:creationId xmlns:a16="http://schemas.microsoft.com/office/drawing/2014/main" id="{F81DEA59-59AD-9245-8DAA-BE02619DA831}"/>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64" name="Rectangle 83">
                <a:extLst>
                  <a:ext uri="{FF2B5EF4-FFF2-40B4-BE49-F238E27FC236}">
                    <a16:creationId xmlns:a16="http://schemas.microsoft.com/office/drawing/2014/main" id="{063CBBD8-C425-8B4C-9E62-B8F2B0FE332B}"/>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65" name="Rectangle 178">
                <a:extLst>
                  <a:ext uri="{FF2B5EF4-FFF2-40B4-BE49-F238E27FC236}">
                    <a16:creationId xmlns:a16="http://schemas.microsoft.com/office/drawing/2014/main" id="{0E9EF0EE-19A1-AE40-B78B-07C2DA955C3E}"/>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103466" name="Straight Connector 57">
                <a:extLst>
                  <a:ext uri="{FF2B5EF4-FFF2-40B4-BE49-F238E27FC236}">
                    <a16:creationId xmlns:a16="http://schemas.microsoft.com/office/drawing/2014/main" id="{4907910E-AB78-F14A-AD43-A909B43E8F2F}"/>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103467" name="Straight Connector 58">
                <a:extLst>
                  <a:ext uri="{FF2B5EF4-FFF2-40B4-BE49-F238E27FC236}">
                    <a16:creationId xmlns:a16="http://schemas.microsoft.com/office/drawing/2014/main" id="{65C67874-0C50-E346-BE36-FC7F55E766B2}"/>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3468" name="Rectangle 80">
                <a:extLst>
                  <a:ext uri="{FF2B5EF4-FFF2-40B4-BE49-F238E27FC236}">
                    <a16:creationId xmlns:a16="http://schemas.microsoft.com/office/drawing/2014/main" id="{BE62B3EA-5B87-6944-A740-280BF6BA8EC0}"/>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69" name="Rectangle 81">
                <a:extLst>
                  <a:ext uri="{FF2B5EF4-FFF2-40B4-BE49-F238E27FC236}">
                    <a16:creationId xmlns:a16="http://schemas.microsoft.com/office/drawing/2014/main" id="{3A411127-9CF7-AE4C-B7A7-19E80AB00B7D}"/>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103441" name="Straight Connector 58">
              <a:extLst>
                <a:ext uri="{FF2B5EF4-FFF2-40B4-BE49-F238E27FC236}">
                  <a16:creationId xmlns:a16="http://schemas.microsoft.com/office/drawing/2014/main" id="{D18E8871-A846-4447-90DA-1F54E44B7D21}"/>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3442" name="Rectangle 49">
              <a:extLst>
                <a:ext uri="{FF2B5EF4-FFF2-40B4-BE49-F238E27FC236}">
                  <a16:creationId xmlns:a16="http://schemas.microsoft.com/office/drawing/2014/main" id="{A4FA5D57-9D71-6A4F-B5B0-F4B230F0AA12}"/>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3443" name="Rectangle 50">
              <a:extLst>
                <a:ext uri="{FF2B5EF4-FFF2-40B4-BE49-F238E27FC236}">
                  <a16:creationId xmlns:a16="http://schemas.microsoft.com/office/drawing/2014/main" id="{12DCAE0D-987D-E449-A0BE-926E428D2215}"/>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descr="Screen shot 2013-10-21 at 1.31.19 PM.png">
            <a:extLst>
              <a:ext uri="{FF2B5EF4-FFF2-40B4-BE49-F238E27FC236}">
                <a16:creationId xmlns:a16="http://schemas.microsoft.com/office/drawing/2014/main" id="{DD300013-8BFF-6B48-A92F-6577E566267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0" name="TextBox 125">
            <a:extLst>
              <a:ext uri="{FF2B5EF4-FFF2-40B4-BE49-F238E27FC236}">
                <a16:creationId xmlns:a16="http://schemas.microsoft.com/office/drawing/2014/main" id="{8D1611D8-9475-4B44-9DA7-CA61720B151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4451" name="Title 1">
            <a:extLst>
              <a:ext uri="{FF2B5EF4-FFF2-40B4-BE49-F238E27FC236}">
                <a16:creationId xmlns:a16="http://schemas.microsoft.com/office/drawing/2014/main" id="{59F06859-83EF-0A45-8021-C715B069641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4452" name="TextBox 1">
            <a:extLst>
              <a:ext uri="{FF2B5EF4-FFF2-40B4-BE49-F238E27FC236}">
                <a16:creationId xmlns:a16="http://schemas.microsoft.com/office/drawing/2014/main" id="{0F6A29B2-7152-8845-AC90-531794FC3471}"/>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53" name="TextBox 5">
            <a:extLst>
              <a:ext uri="{FF2B5EF4-FFF2-40B4-BE49-F238E27FC236}">
                <a16:creationId xmlns:a16="http://schemas.microsoft.com/office/drawing/2014/main" id="{60CFED00-880B-FB44-A43D-6604960B16ED}"/>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54" name="TextBox 6">
            <a:extLst>
              <a:ext uri="{FF2B5EF4-FFF2-40B4-BE49-F238E27FC236}">
                <a16:creationId xmlns:a16="http://schemas.microsoft.com/office/drawing/2014/main" id="{E6B51740-316D-124A-A625-AD03DF561AEE}"/>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55" name="TextBox 7">
            <a:extLst>
              <a:ext uri="{FF2B5EF4-FFF2-40B4-BE49-F238E27FC236}">
                <a16:creationId xmlns:a16="http://schemas.microsoft.com/office/drawing/2014/main" id="{B1AD150C-4E89-ED4F-B461-BB4BA06A474B}"/>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56" name="TextBox 8">
            <a:extLst>
              <a:ext uri="{FF2B5EF4-FFF2-40B4-BE49-F238E27FC236}">
                <a16:creationId xmlns:a16="http://schemas.microsoft.com/office/drawing/2014/main" id="{1F94A116-3981-3F43-8319-8292E397CD0D}"/>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4457" name="Rectangle 9">
            <a:extLst>
              <a:ext uri="{FF2B5EF4-FFF2-40B4-BE49-F238E27FC236}">
                <a16:creationId xmlns:a16="http://schemas.microsoft.com/office/drawing/2014/main" id="{DC8F5E5C-7160-D544-9412-70CA7EDF52F9}"/>
              </a:ext>
            </a:extLst>
          </p:cNvPr>
          <p:cNvSpPr>
            <a:spLocks noChangeArrowheads="1"/>
          </p:cNvSpPr>
          <p:nvPr/>
        </p:nvSpPr>
        <p:spPr bwMode="auto">
          <a:xfrm>
            <a:off x="1955801" y="61722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4458" name="TextBox 62">
            <a:extLst>
              <a:ext uri="{FF2B5EF4-FFF2-40B4-BE49-F238E27FC236}">
                <a16:creationId xmlns:a16="http://schemas.microsoft.com/office/drawing/2014/main" id="{95F6FC91-F76C-2C42-98DC-38BC79C58F04}"/>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4459" name="TextBox 63">
            <a:extLst>
              <a:ext uri="{FF2B5EF4-FFF2-40B4-BE49-F238E27FC236}">
                <a16:creationId xmlns:a16="http://schemas.microsoft.com/office/drawing/2014/main" id="{DDB3795B-B6C4-D04E-BE2A-A2A3AC579CA2}"/>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4460" name="TextBox 64">
            <a:extLst>
              <a:ext uri="{FF2B5EF4-FFF2-40B4-BE49-F238E27FC236}">
                <a16:creationId xmlns:a16="http://schemas.microsoft.com/office/drawing/2014/main" id="{4F54E127-DE9B-C04B-8CC7-BB32D41D1DB7}"/>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61" name="TextBox 65">
            <a:extLst>
              <a:ext uri="{FF2B5EF4-FFF2-40B4-BE49-F238E27FC236}">
                <a16:creationId xmlns:a16="http://schemas.microsoft.com/office/drawing/2014/main" id="{E237A6FD-31B8-B447-A1BD-0DAFC0615173}"/>
              </a:ext>
            </a:extLst>
          </p:cNvPr>
          <p:cNvSpPr txBox="1">
            <a:spLocks noChangeArrowheads="1"/>
          </p:cNvSpPr>
          <p:nvPr/>
        </p:nvSpPr>
        <p:spPr bwMode="auto">
          <a:xfrm>
            <a:off x="8742364" y="19812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4462" name="TextBox 66">
            <a:extLst>
              <a:ext uri="{FF2B5EF4-FFF2-40B4-BE49-F238E27FC236}">
                <a16:creationId xmlns:a16="http://schemas.microsoft.com/office/drawing/2014/main" id="{ADD63E8A-2B52-AF40-A63B-CC5A3CB7ED0C}"/>
              </a:ext>
            </a:extLst>
          </p:cNvPr>
          <p:cNvSpPr txBox="1">
            <a:spLocks noChangeArrowheads="1"/>
          </p:cNvSpPr>
          <p:nvPr/>
        </p:nvSpPr>
        <p:spPr bwMode="auto">
          <a:xfrm>
            <a:off x="8670926" y="42878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4463" name="Group 42">
            <a:extLst>
              <a:ext uri="{FF2B5EF4-FFF2-40B4-BE49-F238E27FC236}">
                <a16:creationId xmlns:a16="http://schemas.microsoft.com/office/drawing/2014/main" id="{BE87D0B9-B140-244F-BACB-B8492EB0D406}"/>
              </a:ext>
            </a:extLst>
          </p:cNvPr>
          <p:cNvGrpSpPr>
            <a:grpSpLocks/>
          </p:cNvGrpSpPr>
          <p:nvPr/>
        </p:nvGrpSpPr>
        <p:grpSpPr bwMode="auto">
          <a:xfrm>
            <a:off x="6181726" y="1843088"/>
            <a:ext cx="327025" cy="400050"/>
            <a:chOff x="8216673" y="5837577"/>
            <a:chExt cx="327334" cy="400110"/>
          </a:xfrm>
        </p:grpSpPr>
        <p:sp>
          <p:nvSpPr>
            <p:cNvPr id="104498" name="TextBox 43">
              <a:extLst>
                <a:ext uri="{FF2B5EF4-FFF2-40B4-BE49-F238E27FC236}">
                  <a16:creationId xmlns:a16="http://schemas.microsoft.com/office/drawing/2014/main" id="{DB07E3B2-DB65-EE41-AAAE-1C18567E6548}"/>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4499" name="Straight Connector 44">
              <a:extLst>
                <a:ext uri="{FF2B5EF4-FFF2-40B4-BE49-F238E27FC236}">
                  <a16:creationId xmlns:a16="http://schemas.microsoft.com/office/drawing/2014/main" id="{EA198161-AA5F-6348-BF3C-367EB6A6B707}"/>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4464" name="Group 45">
            <a:extLst>
              <a:ext uri="{FF2B5EF4-FFF2-40B4-BE49-F238E27FC236}">
                <a16:creationId xmlns:a16="http://schemas.microsoft.com/office/drawing/2014/main" id="{22AB5A85-971C-8645-8022-DFE635DBD7A4}"/>
              </a:ext>
            </a:extLst>
          </p:cNvPr>
          <p:cNvGrpSpPr>
            <a:grpSpLocks/>
          </p:cNvGrpSpPr>
          <p:nvPr/>
        </p:nvGrpSpPr>
        <p:grpSpPr bwMode="auto">
          <a:xfrm>
            <a:off x="6167439" y="4602163"/>
            <a:ext cx="357187" cy="400050"/>
            <a:chOff x="8227558" y="5837577"/>
            <a:chExt cx="356188" cy="400110"/>
          </a:xfrm>
        </p:grpSpPr>
        <p:sp>
          <p:nvSpPr>
            <p:cNvPr id="104496" name="TextBox 46">
              <a:extLst>
                <a:ext uri="{FF2B5EF4-FFF2-40B4-BE49-F238E27FC236}">
                  <a16:creationId xmlns:a16="http://schemas.microsoft.com/office/drawing/2014/main" id="{83B7401F-6054-A24F-B654-D0D611CF4828}"/>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4497" name="Straight Connector 47">
              <a:extLst>
                <a:ext uri="{FF2B5EF4-FFF2-40B4-BE49-F238E27FC236}">
                  <a16:creationId xmlns:a16="http://schemas.microsoft.com/office/drawing/2014/main" id="{3679A522-1E1D-1740-85B4-43A95DECC24B}"/>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4465" name="Group 48">
            <a:extLst>
              <a:ext uri="{FF2B5EF4-FFF2-40B4-BE49-F238E27FC236}">
                <a16:creationId xmlns:a16="http://schemas.microsoft.com/office/drawing/2014/main" id="{376B87DC-9532-FB44-9652-ADB6DD5773CC}"/>
              </a:ext>
            </a:extLst>
          </p:cNvPr>
          <p:cNvGrpSpPr>
            <a:grpSpLocks/>
          </p:cNvGrpSpPr>
          <p:nvPr/>
        </p:nvGrpSpPr>
        <p:grpSpPr bwMode="auto">
          <a:xfrm>
            <a:off x="1133475" y="5343525"/>
            <a:ext cx="2218474" cy="1277184"/>
            <a:chOff x="219075" y="5343525"/>
            <a:chExt cx="2218474" cy="1277184"/>
          </a:xfrm>
        </p:grpSpPr>
        <p:grpSp>
          <p:nvGrpSpPr>
            <p:cNvPr id="104466" name="Group 34">
              <a:extLst>
                <a:ext uri="{FF2B5EF4-FFF2-40B4-BE49-F238E27FC236}">
                  <a16:creationId xmlns:a16="http://schemas.microsoft.com/office/drawing/2014/main" id="{83F3F2E3-AD7F-5C45-BE22-F9BB282487E6}"/>
                </a:ext>
              </a:extLst>
            </p:cNvPr>
            <p:cNvGrpSpPr>
              <a:grpSpLocks/>
            </p:cNvGrpSpPr>
            <p:nvPr/>
          </p:nvGrpSpPr>
          <p:grpSpPr bwMode="auto">
            <a:xfrm>
              <a:off x="219075" y="5343525"/>
              <a:ext cx="2218474" cy="1277184"/>
              <a:chOff x="3652838" y="1219200"/>
              <a:chExt cx="2218473" cy="1277184"/>
            </a:xfrm>
          </p:grpSpPr>
          <p:sp>
            <p:nvSpPr>
              <p:cNvPr id="104470" name="Line 63">
                <a:extLst>
                  <a:ext uri="{FF2B5EF4-FFF2-40B4-BE49-F238E27FC236}">
                    <a16:creationId xmlns:a16="http://schemas.microsoft.com/office/drawing/2014/main" id="{BE92A5A1-732B-3C46-AE96-CB1CC46DA7B9}"/>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1" name="Line 64">
                <a:extLst>
                  <a:ext uri="{FF2B5EF4-FFF2-40B4-BE49-F238E27FC236}">
                    <a16:creationId xmlns:a16="http://schemas.microsoft.com/office/drawing/2014/main" id="{44B53961-3AD6-A040-AEF2-1E284AF0F9C5}"/>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2" name="Rectangle 65">
                <a:extLst>
                  <a:ext uri="{FF2B5EF4-FFF2-40B4-BE49-F238E27FC236}">
                    <a16:creationId xmlns:a16="http://schemas.microsoft.com/office/drawing/2014/main" id="{CBC06DBF-0D94-AC44-BC1C-5984589299DB}"/>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104473" name="Rectangle 66">
                <a:extLst>
                  <a:ext uri="{FF2B5EF4-FFF2-40B4-BE49-F238E27FC236}">
                    <a16:creationId xmlns:a16="http://schemas.microsoft.com/office/drawing/2014/main" id="{F8C0035F-3C8B-1D4C-920B-28D8D83B8E46}"/>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104474" name="Rectangle 67">
                <a:extLst>
                  <a:ext uri="{FF2B5EF4-FFF2-40B4-BE49-F238E27FC236}">
                    <a16:creationId xmlns:a16="http://schemas.microsoft.com/office/drawing/2014/main" id="{C6017EB3-1A0E-D64F-AC74-28D445001904}"/>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104475" name="Rectangle 68">
                <a:extLst>
                  <a:ext uri="{FF2B5EF4-FFF2-40B4-BE49-F238E27FC236}">
                    <a16:creationId xmlns:a16="http://schemas.microsoft.com/office/drawing/2014/main" id="{ECA9C32B-CB08-EC4F-A4DB-9C1EBEAF736D}"/>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104476" name="Rectangle 69">
                <a:extLst>
                  <a:ext uri="{FF2B5EF4-FFF2-40B4-BE49-F238E27FC236}">
                    <a16:creationId xmlns:a16="http://schemas.microsoft.com/office/drawing/2014/main" id="{A7656116-0BE5-554A-8639-355911EDBF8D}"/>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104477" name="Rectangle 70">
                <a:extLst>
                  <a:ext uri="{FF2B5EF4-FFF2-40B4-BE49-F238E27FC236}">
                    <a16:creationId xmlns:a16="http://schemas.microsoft.com/office/drawing/2014/main" id="{F953896F-5F7B-4646-9A21-2099C4F35883}"/>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104478" name="Rectangle 71">
                <a:extLst>
                  <a:ext uri="{FF2B5EF4-FFF2-40B4-BE49-F238E27FC236}">
                    <a16:creationId xmlns:a16="http://schemas.microsoft.com/office/drawing/2014/main" id="{B39AD6ED-8B88-C643-9873-A0E7866B65DA}"/>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79" name="Rectangle 72">
                <a:extLst>
                  <a:ext uri="{FF2B5EF4-FFF2-40B4-BE49-F238E27FC236}">
                    <a16:creationId xmlns:a16="http://schemas.microsoft.com/office/drawing/2014/main" id="{FF19920B-F77B-254E-BD22-6198CA49A41C}"/>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80" name="Rectangle 73">
                <a:extLst>
                  <a:ext uri="{FF2B5EF4-FFF2-40B4-BE49-F238E27FC236}">
                    <a16:creationId xmlns:a16="http://schemas.microsoft.com/office/drawing/2014/main" id="{5DD1F819-659F-C94B-877C-1B09669CCCA5}"/>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81" name="Rectangle 74">
                <a:extLst>
                  <a:ext uri="{FF2B5EF4-FFF2-40B4-BE49-F238E27FC236}">
                    <a16:creationId xmlns:a16="http://schemas.microsoft.com/office/drawing/2014/main" id="{5B82C980-9F51-5B4F-BBC7-509268024065}"/>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2" name="Rectangle 75">
                <a:extLst>
                  <a:ext uri="{FF2B5EF4-FFF2-40B4-BE49-F238E27FC236}">
                    <a16:creationId xmlns:a16="http://schemas.microsoft.com/office/drawing/2014/main" id="{7222A1BB-76CD-1041-89BC-899C410E3B59}"/>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3" name="Rectangle 76">
                <a:extLst>
                  <a:ext uri="{FF2B5EF4-FFF2-40B4-BE49-F238E27FC236}">
                    <a16:creationId xmlns:a16="http://schemas.microsoft.com/office/drawing/2014/main" id="{6E38EFAD-943B-3B47-BBCE-DE7F2ED1B273}"/>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84" name="Rectangle 77">
                <a:extLst>
                  <a:ext uri="{FF2B5EF4-FFF2-40B4-BE49-F238E27FC236}">
                    <a16:creationId xmlns:a16="http://schemas.microsoft.com/office/drawing/2014/main" id="{692F2939-73B6-E74A-B35D-8912CD76CFA9}"/>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5" name="Rectangle 78">
                <a:extLst>
                  <a:ext uri="{FF2B5EF4-FFF2-40B4-BE49-F238E27FC236}">
                    <a16:creationId xmlns:a16="http://schemas.microsoft.com/office/drawing/2014/main" id="{6173A082-C93D-5C44-A1B1-241C276F65F3}"/>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6" name="Rectangle 79">
                <a:extLst>
                  <a:ext uri="{FF2B5EF4-FFF2-40B4-BE49-F238E27FC236}">
                    <a16:creationId xmlns:a16="http://schemas.microsoft.com/office/drawing/2014/main" id="{388AB393-81EB-024C-AC9B-5DF210CD9ED4}"/>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104487" name="Rectangle 80">
                <a:extLst>
                  <a:ext uri="{FF2B5EF4-FFF2-40B4-BE49-F238E27FC236}">
                    <a16:creationId xmlns:a16="http://schemas.microsoft.com/office/drawing/2014/main" id="{76485AD8-A0CD-8F47-A319-265F054EBF29}"/>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8" name="Rectangle 81">
                <a:extLst>
                  <a:ext uri="{FF2B5EF4-FFF2-40B4-BE49-F238E27FC236}">
                    <a16:creationId xmlns:a16="http://schemas.microsoft.com/office/drawing/2014/main" id="{DB91E0F9-FB54-374B-85C1-71B0C661B7CB}"/>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89" name="Rectangle 82">
                <a:extLst>
                  <a:ext uri="{FF2B5EF4-FFF2-40B4-BE49-F238E27FC236}">
                    <a16:creationId xmlns:a16="http://schemas.microsoft.com/office/drawing/2014/main" id="{0678EB3B-0CFC-C54F-BEF4-318F007122DA}"/>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90" name="Rectangle 83">
                <a:extLst>
                  <a:ext uri="{FF2B5EF4-FFF2-40B4-BE49-F238E27FC236}">
                    <a16:creationId xmlns:a16="http://schemas.microsoft.com/office/drawing/2014/main" id="{8EC24F23-0EC2-9D48-AEB5-BF09DF9EB07A}"/>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91" name="Rectangle 178">
                <a:extLst>
                  <a:ext uri="{FF2B5EF4-FFF2-40B4-BE49-F238E27FC236}">
                    <a16:creationId xmlns:a16="http://schemas.microsoft.com/office/drawing/2014/main" id="{C9B7B6A0-DA9B-7E45-B1E2-658E60A0454E}"/>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104492" name="Straight Connector 57">
                <a:extLst>
                  <a:ext uri="{FF2B5EF4-FFF2-40B4-BE49-F238E27FC236}">
                    <a16:creationId xmlns:a16="http://schemas.microsoft.com/office/drawing/2014/main" id="{BB838344-4674-054F-B634-B8FDB85AEEC7}"/>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104493" name="Straight Connector 58">
                <a:extLst>
                  <a:ext uri="{FF2B5EF4-FFF2-40B4-BE49-F238E27FC236}">
                    <a16:creationId xmlns:a16="http://schemas.microsoft.com/office/drawing/2014/main" id="{771DC160-2A63-FF45-B0D2-D8A45F63DF42}"/>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4494" name="Rectangle 80">
                <a:extLst>
                  <a:ext uri="{FF2B5EF4-FFF2-40B4-BE49-F238E27FC236}">
                    <a16:creationId xmlns:a16="http://schemas.microsoft.com/office/drawing/2014/main" id="{C32D3D35-0854-BC41-99BE-0CFF3BD4C7AE}"/>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95" name="Rectangle 81">
                <a:extLst>
                  <a:ext uri="{FF2B5EF4-FFF2-40B4-BE49-F238E27FC236}">
                    <a16:creationId xmlns:a16="http://schemas.microsoft.com/office/drawing/2014/main" id="{0F081CAE-0AC7-B44F-A1DA-9AEF0ABA68B3}"/>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104467" name="Straight Connector 58">
              <a:extLst>
                <a:ext uri="{FF2B5EF4-FFF2-40B4-BE49-F238E27FC236}">
                  <a16:creationId xmlns:a16="http://schemas.microsoft.com/office/drawing/2014/main" id="{BC4D3094-A677-6F47-9F3D-641C06E3190A}"/>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4468" name="Rectangle 51">
              <a:extLst>
                <a:ext uri="{FF2B5EF4-FFF2-40B4-BE49-F238E27FC236}">
                  <a16:creationId xmlns:a16="http://schemas.microsoft.com/office/drawing/2014/main" id="{563ECB79-EA31-2146-999D-DCACB79AA10E}"/>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4469" name="Rectangle 52">
              <a:extLst>
                <a:ext uri="{FF2B5EF4-FFF2-40B4-BE49-F238E27FC236}">
                  <a16:creationId xmlns:a16="http://schemas.microsoft.com/office/drawing/2014/main" id="{E103819B-F3BF-F048-B1BD-67E1FEA982E7}"/>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2" name="TextBox 1">
            <a:extLst>
              <a:ext uri="{FF2B5EF4-FFF2-40B4-BE49-F238E27FC236}">
                <a16:creationId xmlns:a16="http://schemas.microsoft.com/office/drawing/2014/main" id="{26F9F53C-D85F-B1AE-0965-5517F1947E3D}"/>
              </a:ext>
            </a:extLst>
          </p:cNvPr>
          <p:cNvSpPr txBox="1"/>
          <p:nvPr/>
        </p:nvSpPr>
        <p:spPr>
          <a:xfrm>
            <a:off x="2746212" y="6126361"/>
            <a:ext cx="641522" cy="338554"/>
          </a:xfrm>
          <a:prstGeom prst="rect">
            <a:avLst/>
          </a:prstGeom>
          <a:noFill/>
        </p:spPr>
        <p:txBody>
          <a:bodyPr wrap="none" rtlCol="0">
            <a:spAutoFit/>
          </a:bodyPr>
          <a:lstStyle/>
          <a:p>
            <a:r>
              <a:rPr lang="en-US" sz="1600" dirty="0">
                <a:solidFill>
                  <a:srgbClr val="FF0000"/>
                </a:solidFill>
              </a:rPr>
              <a:t>Reset</a:t>
            </a:r>
            <a:endParaRPr lang="en-US" sz="2800" dirty="0">
              <a:solidFill>
                <a:srgbClr val="FF0000"/>
              </a:solidFill>
            </a:endParaRPr>
          </a:p>
        </p:txBody>
      </p:sp>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1" descr="Screen shot 2013-10-21 at 1.31.19 PM.png">
            <a:extLst>
              <a:ext uri="{FF2B5EF4-FFF2-40B4-BE49-F238E27FC236}">
                <a16:creationId xmlns:a16="http://schemas.microsoft.com/office/drawing/2014/main" id="{BBBB9F05-268E-694A-967E-FFA9187190D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498" name="TextBox 125">
            <a:extLst>
              <a:ext uri="{FF2B5EF4-FFF2-40B4-BE49-F238E27FC236}">
                <a16:creationId xmlns:a16="http://schemas.microsoft.com/office/drawing/2014/main" id="{B87AFD84-5A00-294E-B530-7ABB7ADEAE56}"/>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6499" name="Title 1">
            <a:extLst>
              <a:ext uri="{FF2B5EF4-FFF2-40B4-BE49-F238E27FC236}">
                <a16:creationId xmlns:a16="http://schemas.microsoft.com/office/drawing/2014/main" id="{5F6E1CD6-E903-9B4D-9E48-F4DCC5615A8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6500" name="TextBox 1">
            <a:extLst>
              <a:ext uri="{FF2B5EF4-FFF2-40B4-BE49-F238E27FC236}">
                <a16:creationId xmlns:a16="http://schemas.microsoft.com/office/drawing/2014/main" id="{EE376C8E-8F31-D74D-BFF8-810D7227B684}"/>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6501" name="TextBox 5">
            <a:extLst>
              <a:ext uri="{FF2B5EF4-FFF2-40B4-BE49-F238E27FC236}">
                <a16:creationId xmlns:a16="http://schemas.microsoft.com/office/drawing/2014/main" id="{C4AEDF7D-03D5-6C43-BF99-527212D09CF6}"/>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6502" name="TextBox 6">
            <a:extLst>
              <a:ext uri="{FF2B5EF4-FFF2-40B4-BE49-F238E27FC236}">
                <a16:creationId xmlns:a16="http://schemas.microsoft.com/office/drawing/2014/main" id="{AF0FCDD6-D116-2F44-9565-DCCA81CCD9C4}"/>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6503" name="Group 7">
            <a:extLst>
              <a:ext uri="{FF2B5EF4-FFF2-40B4-BE49-F238E27FC236}">
                <a16:creationId xmlns:a16="http://schemas.microsoft.com/office/drawing/2014/main" id="{CBD02324-D1F9-9C49-B393-1B62FCDA007D}"/>
              </a:ext>
            </a:extLst>
          </p:cNvPr>
          <p:cNvGrpSpPr>
            <a:grpSpLocks/>
          </p:cNvGrpSpPr>
          <p:nvPr/>
        </p:nvGrpSpPr>
        <p:grpSpPr bwMode="auto">
          <a:xfrm>
            <a:off x="6181726" y="1843088"/>
            <a:ext cx="327025" cy="400050"/>
            <a:chOff x="8216673" y="5837577"/>
            <a:chExt cx="327334" cy="400110"/>
          </a:xfrm>
        </p:grpSpPr>
        <p:sp>
          <p:nvSpPr>
            <p:cNvPr id="106507" name="TextBox 8">
              <a:extLst>
                <a:ext uri="{FF2B5EF4-FFF2-40B4-BE49-F238E27FC236}">
                  <a16:creationId xmlns:a16="http://schemas.microsoft.com/office/drawing/2014/main" id="{A3EB2A52-CFB7-4149-B30A-05E8A4492CC6}"/>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6508" name="Straight Connector 9">
              <a:extLst>
                <a:ext uri="{FF2B5EF4-FFF2-40B4-BE49-F238E27FC236}">
                  <a16:creationId xmlns:a16="http://schemas.microsoft.com/office/drawing/2014/main" id="{8FCC3025-BDAA-FD4D-818A-01C91D9F9150}"/>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6504" name="Group 10">
            <a:extLst>
              <a:ext uri="{FF2B5EF4-FFF2-40B4-BE49-F238E27FC236}">
                <a16:creationId xmlns:a16="http://schemas.microsoft.com/office/drawing/2014/main" id="{1F1B7BFE-BCF1-344C-B410-8F95BBF828F4}"/>
              </a:ext>
            </a:extLst>
          </p:cNvPr>
          <p:cNvGrpSpPr>
            <a:grpSpLocks/>
          </p:cNvGrpSpPr>
          <p:nvPr/>
        </p:nvGrpSpPr>
        <p:grpSpPr bwMode="auto">
          <a:xfrm>
            <a:off x="6167439" y="4602163"/>
            <a:ext cx="357187" cy="400050"/>
            <a:chOff x="8227558" y="5837577"/>
            <a:chExt cx="356188" cy="400110"/>
          </a:xfrm>
        </p:grpSpPr>
        <p:sp>
          <p:nvSpPr>
            <p:cNvPr id="106505" name="TextBox 11">
              <a:extLst>
                <a:ext uri="{FF2B5EF4-FFF2-40B4-BE49-F238E27FC236}">
                  <a16:creationId xmlns:a16="http://schemas.microsoft.com/office/drawing/2014/main" id="{25514E07-56AB-964F-8385-45B908B9CD8B}"/>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6506" name="Straight Connector 12">
              <a:extLst>
                <a:ext uri="{FF2B5EF4-FFF2-40B4-BE49-F238E27FC236}">
                  <a16:creationId xmlns:a16="http://schemas.microsoft.com/office/drawing/2014/main" id="{8C5B508C-65D4-3F42-9FBE-5BC97861110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Line 4">
            <a:extLst>
              <a:ext uri="{FF2B5EF4-FFF2-40B4-BE49-F238E27FC236}">
                <a16:creationId xmlns:a16="http://schemas.microsoft.com/office/drawing/2014/main" id="{A02C1AEE-F88B-1F47-8292-526E20DE2FE2}"/>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2" name="Freeform 5">
            <a:extLst>
              <a:ext uri="{FF2B5EF4-FFF2-40B4-BE49-F238E27FC236}">
                <a16:creationId xmlns:a16="http://schemas.microsoft.com/office/drawing/2014/main" id="{1B959AA0-3A7C-8447-BC6A-5E2E6819CDED}"/>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 name="Freeform 7">
            <a:extLst>
              <a:ext uri="{FF2B5EF4-FFF2-40B4-BE49-F238E27FC236}">
                <a16:creationId xmlns:a16="http://schemas.microsoft.com/office/drawing/2014/main" id="{824C4675-CE7A-B041-B1ED-1CE6FC3CE084}"/>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0244" name="Freeform 9">
            <a:extLst>
              <a:ext uri="{FF2B5EF4-FFF2-40B4-BE49-F238E27FC236}">
                <a16:creationId xmlns:a16="http://schemas.microsoft.com/office/drawing/2014/main" id="{4885DB4F-1016-054A-8CC5-1B049D9208A4}"/>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 name="Freeform 11">
            <a:extLst>
              <a:ext uri="{FF2B5EF4-FFF2-40B4-BE49-F238E27FC236}">
                <a16:creationId xmlns:a16="http://schemas.microsoft.com/office/drawing/2014/main" id="{599AD7B3-DA24-A842-AD54-7D05ED10B414}"/>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0246" name="Freeform 13">
            <a:extLst>
              <a:ext uri="{FF2B5EF4-FFF2-40B4-BE49-F238E27FC236}">
                <a16:creationId xmlns:a16="http://schemas.microsoft.com/office/drawing/2014/main" id="{3C64B091-D605-0846-82B9-1E483FE62A37}"/>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7" name="Title 1">
            <a:extLst>
              <a:ext uri="{FF2B5EF4-FFF2-40B4-BE49-F238E27FC236}">
                <a16:creationId xmlns:a16="http://schemas.microsoft.com/office/drawing/2014/main" id="{2B0A6290-1AF4-F345-B6C6-D27E0826E06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0248" name="Rectangle 96">
            <a:extLst>
              <a:ext uri="{FF2B5EF4-FFF2-40B4-BE49-F238E27FC236}">
                <a16:creationId xmlns:a16="http://schemas.microsoft.com/office/drawing/2014/main" id="{23EA1AE1-B3CF-A345-902D-30EFDCEF3AF5}"/>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0249" name="Rectangle 96">
            <a:extLst>
              <a:ext uri="{FF2B5EF4-FFF2-40B4-BE49-F238E27FC236}">
                <a16:creationId xmlns:a16="http://schemas.microsoft.com/office/drawing/2014/main" id="{FE520FD0-93A9-6C4B-BCCA-3881C075778C}"/>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10250" name="Rectangle 96">
            <a:extLst>
              <a:ext uri="{FF2B5EF4-FFF2-40B4-BE49-F238E27FC236}">
                <a16:creationId xmlns:a16="http://schemas.microsoft.com/office/drawing/2014/main" id="{36C6209A-61D3-694B-BF06-2A2D4AA9C36B}"/>
              </a:ext>
            </a:extLst>
          </p:cNvPr>
          <p:cNvSpPr>
            <a:spLocks noChangeArrowheads="1"/>
          </p:cNvSpPr>
          <p:nvPr/>
        </p:nvSpPr>
        <p:spPr bwMode="auto">
          <a:xfrm>
            <a:off x="5457825"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1" descr="Screen shot 2013-10-21 at 1.31.19 PM.png">
            <a:extLst>
              <a:ext uri="{FF2B5EF4-FFF2-40B4-BE49-F238E27FC236}">
                <a16:creationId xmlns:a16="http://schemas.microsoft.com/office/drawing/2014/main" id="{BC3BDECE-602B-274C-B634-DA7750FBCC5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2" name="TextBox 125">
            <a:extLst>
              <a:ext uri="{FF2B5EF4-FFF2-40B4-BE49-F238E27FC236}">
                <a16:creationId xmlns:a16="http://schemas.microsoft.com/office/drawing/2014/main" id="{6172E407-A45C-4F4B-9B13-C612672A3DE3}"/>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7523" name="Title 1">
            <a:extLst>
              <a:ext uri="{FF2B5EF4-FFF2-40B4-BE49-F238E27FC236}">
                <a16:creationId xmlns:a16="http://schemas.microsoft.com/office/drawing/2014/main" id="{F534FD83-53B3-8D43-9289-352062FA6342}"/>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7524" name="TextBox 1">
            <a:extLst>
              <a:ext uri="{FF2B5EF4-FFF2-40B4-BE49-F238E27FC236}">
                <a16:creationId xmlns:a16="http://schemas.microsoft.com/office/drawing/2014/main" id="{4E2C32E5-7652-E04A-8D99-0B9CF6A7A21C}"/>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5" name="TextBox 5">
            <a:extLst>
              <a:ext uri="{FF2B5EF4-FFF2-40B4-BE49-F238E27FC236}">
                <a16:creationId xmlns:a16="http://schemas.microsoft.com/office/drawing/2014/main" id="{F098D9A4-2008-244C-85E5-3A9EAFAE7FAC}"/>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6" name="TextBox 6">
            <a:extLst>
              <a:ext uri="{FF2B5EF4-FFF2-40B4-BE49-F238E27FC236}">
                <a16:creationId xmlns:a16="http://schemas.microsoft.com/office/drawing/2014/main" id="{8D1FF8F6-8AEC-E745-9FB1-1DCBFD291E7B}"/>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7" name="TextBox 62">
            <a:extLst>
              <a:ext uri="{FF2B5EF4-FFF2-40B4-BE49-F238E27FC236}">
                <a16:creationId xmlns:a16="http://schemas.microsoft.com/office/drawing/2014/main" id="{544E3EF6-8122-B941-8373-62838CA33C82}"/>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8" name="TextBox 63">
            <a:extLst>
              <a:ext uri="{FF2B5EF4-FFF2-40B4-BE49-F238E27FC236}">
                <a16:creationId xmlns:a16="http://schemas.microsoft.com/office/drawing/2014/main" id="{E243B6F8-0A0A-564F-AA6A-9C7865DB7DEE}"/>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9" name="TextBox 64">
            <a:extLst>
              <a:ext uri="{FF2B5EF4-FFF2-40B4-BE49-F238E27FC236}">
                <a16:creationId xmlns:a16="http://schemas.microsoft.com/office/drawing/2014/main" id="{B316CC68-1D1F-2249-BF40-5791C7D3542F}"/>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grpSp>
        <p:nvGrpSpPr>
          <p:cNvPr id="107530" name="Group 10">
            <a:extLst>
              <a:ext uri="{FF2B5EF4-FFF2-40B4-BE49-F238E27FC236}">
                <a16:creationId xmlns:a16="http://schemas.microsoft.com/office/drawing/2014/main" id="{BF817AFE-76AB-904B-A0B0-7EFF476E7902}"/>
              </a:ext>
            </a:extLst>
          </p:cNvPr>
          <p:cNvGrpSpPr>
            <a:grpSpLocks/>
          </p:cNvGrpSpPr>
          <p:nvPr/>
        </p:nvGrpSpPr>
        <p:grpSpPr bwMode="auto">
          <a:xfrm>
            <a:off x="6181726" y="1843088"/>
            <a:ext cx="327025" cy="400050"/>
            <a:chOff x="8216673" y="5837577"/>
            <a:chExt cx="327334" cy="400110"/>
          </a:xfrm>
        </p:grpSpPr>
        <p:sp>
          <p:nvSpPr>
            <p:cNvPr id="107534" name="TextBox 11">
              <a:extLst>
                <a:ext uri="{FF2B5EF4-FFF2-40B4-BE49-F238E27FC236}">
                  <a16:creationId xmlns:a16="http://schemas.microsoft.com/office/drawing/2014/main" id="{FDDFF0E8-DEF1-8140-A416-F1DF4D3B5C14}"/>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7535" name="Straight Connector 12">
              <a:extLst>
                <a:ext uri="{FF2B5EF4-FFF2-40B4-BE49-F238E27FC236}">
                  <a16:creationId xmlns:a16="http://schemas.microsoft.com/office/drawing/2014/main" id="{6461FC7C-6A3B-2E43-BA23-8377D0280F3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7531" name="Group 13">
            <a:extLst>
              <a:ext uri="{FF2B5EF4-FFF2-40B4-BE49-F238E27FC236}">
                <a16:creationId xmlns:a16="http://schemas.microsoft.com/office/drawing/2014/main" id="{B878CB63-DF1A-3A49-8DEE-7D10200BBBE5}"/>
              </a:ext>
            </a:extLst>
          </p:cNvPr>
          <p:cNvGrpSpPr>
            <a:grpSpLocks/>
          </p:cNvGrpSpPr>
          <p:nvPr/>
        </p:nvGrpSpPr>
        <p:grpSpPr bwMode="auto">
          <a:xfrm>
            <a:off x="6167439" y="4602163"/>
            <a:ext cx="357187" cy="400050"/>
            <a:chOff x="8227558" y="5837577"/>
            <a:chExt cx="356188" cy="400110"/>
          </a:xfrm>
        </p:grpSpPr>
        <p:sp>
          <p:nvSpPr>
            <p:cNvPr id="107532" name="TextBox 14">
              <a:extLst>
                <a:ext uri="{FF2B5EF4-FFF2-40B4-BE49-F238E27FC236}">
                  <a16:creationId xmlns:a16="http://schemas.microsoft.com/office/drawing/2014/main" id="{8DEFA4FE-F93F-1F45-9392-4E9FAE7A480A}"/>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7533" name="Straight Connector 15">
              <a:extLst>
                <a:ext uri="{FF2B5EF4-FFF2-40B4-BE49-F238E27FC236}">
                  <a16:creationId xmlns:a16="http://schemas.microsoft.com/office/drawing/2014/main" id="{35AA8594-8B36-9746-8823-17E674688007}"/>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1" descr="Screen shot 2013-10-21 at 1.31.19 PM.png">
            <a:extLst>
              <a:ext uri="{FF2B5EF4-FFF2-40B4-BE49-F238E27FC236}">
                <a16:creationId xmlns:a16="http://schemas.microsoft.com/office/drawing/2014/main" id="{8743036B-CDD4-3B4A-96FA-5DA2A677E77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6" name="TextBox 125">
            <a:extLst>
              <a:ext uri="{FF2B5EF4-FFF2-40B4-BE49-F238E27FC236}">
                <a16:creationId xmlns:a16="http://schemas.microsoft.com/office/drawing/2014/main" id="{2DA52426-96F1-FB4A-B02F-9BD41A35B9EB}"/>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8547" name="Title 1">
            <a:extLst>
              <a:ext uri="{FF2B5EF4-FFF2-40B4-BE49-F238E27FC236}">
                <a16:creationId xmlns:a16="http://schemas.microsoft.com/office/drawing/2014/main" id="{F48E19BB-B215-AD41-BE3B-A1976EA3CBB6}"/>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8548" name="TextBox 1">
            <a:extLst>
              <a:ext uri="{FF2B5EF4-FFF2-40B4-BE49-F238E27FC236}">
                <a16:creationId xmlns:a16="http://schemas.microsoft.com/office/drawing/2014/main" id="{087F6B69-2114-774C-A84C-730241765629}"/>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49" name="TextBox 5">
            <a:extLst>
              <a:ext uri="{FF2B5EF4-FFF2-40B4-BE49-F238E27FC236}">
                <a16:creationId xmlns:a16="http://schemas.microsoft.com/office/drawing/2014/main" id="{4A005A16-1FE1-E64C-B2C8-F9E3AA2885CB}"/>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0" name="TextBox 6">
            <a:extLst>
              <a:ext uri="{FF2B5EF4-FFF2-40B4-BE49-F238E27FC236}">
                <a16:creationId xmlns:a16="http://schemas.microsoft.com/office/drawing/2014/main" id="{FC0D688B-70A4-8549-8107-239DE2B95308}"/>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1" name="TextBox 7">
            <a:extLst>
              <a:ext uri="{FF2B5EF4-FFF2-40B4-BE49-F238E27FC236}">
                <a16:creationId xmlns:a16="http://schemas.microsoft.com/office/drawing/2014/main" id="{814A2545-2D8C-4B4E-B8F4-5269428C6561}"/>
              </a:ext>
            </a:extLst>
          </p:cNvPr>
          <p:cNvSpPr txBox="1">
            <a:spLocks noChangeArrowheads="1"/>
          </p:cNvSpPr>
          <p:nvPr/>
        </p:nvSpPr>
        <p:spPr bwMode="auto">
          <a:xfrm>
            <a:off x="6569075" y="1768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8552" name="TextBox 8">
            <a:extLst>
              <a:ext uri="{FF2B5EF4-FFF2-40B4-BE49-F238E27FC236}">
                <a16:creationId xmlns:a16="http://schemas.microsoft.com/office/drawing/2014/main" id="{6C169DCF-1299-294D-B398-C21B467BB966}"/>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3" name="Rectangle 9">
            <a:extLst>
              <a:ext uri="{FF2B5EF4-FFF2-40B4-BE49-F238E27FC236}">
                <a16:creationId xmlns:a16="http://schemas.microsoft.com/office/drawing/2014/main" id="{0940063E-E1F0-9844-BDC0-7CCEED3E3F78}"/>
              </a:ext>
            </a:extLst>
          </p:cNvPr>
          <p:cNvSpPr>
            <a:spLocks noChangeArrowheads="1"/>
          </p:cNvSpPr>
          <p:nvPr/>
        </p:nvSpPr>
        <p:spPr bwMode="auto">
          <a:xfrm>
            <a:off x="1204914" y="5910264"/>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8554" name="TextBox 62">
            <a:extLst>
              <a:ext uri="{FF2B5EF4-FFF2-40B4-BE49-F238E27FC236}">
                <a16:creationId xmlns:a16="http://schemas.microsoft.com/office/drawing/2014/main" id="{6A661E0E-B965-AC40-B743-8A4D16417338}"/>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5" name="TextBox 63">
            <a:extLst>
              <a:ext uri="{FF2B5EF4-FFF2-40B4-BE49-F238E27FC236}">
                <a16:creationId xmlns:a16="http://schemas.microsoft.com/office/drawing/2014/main" id="{AB248D5F-1107-7A49-9ABC-A4C401821545}"/>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6" name="TextBox 64">
            <a:extLst>
              <a:ext uri="{FF2B5EF4-FFF2-40B4-BE49-F238E27FC236}">
                <a16:creationId xmlns:a16="http://schemas.microsoft.com/office/drawing/2014/main" id="{CE13B949-4559-434A-80B1-DFDC3FB25B92}"/>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grpSp>
        <p:nvGrpSpPr>
          <p:cNvPr id="108557" name="Group 40">
            <a:extLst>
              <a:ext uri="{FF2B5EF4-FFF2-40B4-BE49-F238E27FC236}">
                <a16:creationId xmlns:a16="http://schemas.microsoft.com/office/drawing/2014/main" id="{63851AF5-7F08-A646-BB7E-F5655BC71B1F}"/>
              </a:ext>
            </a:extLst>
          </p:cNvPr>
          <p:cNvGrpSpPr>
            <a:grpSpLocks/>
          </p:cNvGrpSpPr>
          <p:nvPr/>
        </p:nvGrpSpPr>
        <p:grpSpPr bwMode="auto">
          <a:xfrm>
            <a:off x="6181726" y="1843088"/>
            <a:ext cx="327025" cy="400050"/>
            <a:chOff x="8216673" y="5837577"/>
            <a:chExt cx="327334" cy="400110"/>
          </a:xfrm>
        </p:grpSpPr>
        <p:sp>
          <p:nvSpPr>
            <p:cNvPr id="108592" name="TextBox 41">
              <a:extLst>
                <a:ext uri="{FF2B5EF4-FFF2-40B4-BE49-F238E27FC236}">
                  <a16:creationId xmlns:a16="http://schemas.microsoft.com/office/drawing/2014/main" id="{258DE2D6-9A07-4A4B-A248-7AF59CEE60BF}"/>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8593" name="Straight Connector 42">
              <a:extLst>
                <a:ext uri="{FF2B5EF4-FFF2-40B4-BE49-F238E27FC236}">
                  <a16:creationId xmlns:a16="http://schemas.microsoft.com/office/drawing/2014/main" id="{27DFCDD5-155C-B04F-8185-84719943C524}"/>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8558" name="Group 43">
            <a:extLst>
              <a:ext uri="{FF2B5EF4-FFF2-40B4-BE49-F238E27FC236}">
                <a16:creationId xmlns:a16="http://schemas.microsoft.com/office/drawing/2014/main" id="{46D55ADA-8DDC-B742-91EB-9B95B2C91FB9}"/>
              </a:ext>
            </a:extLst>
          </p:cNvPr>
          <p:cNvGrpSpPr>
            <a:grpSpLocks/>
          </p:cNvGrpSpPr>
          <p:nvPr/>
        </p:nvGrpSpPr>
        <p:grpSpPr bwMode="auto">
          <a:xfrm>
            <a:off x="6167439" y="4602163"/>
            <a:ext cx="357187" cy="400050"/>
            <a:chOff x="8227558" y="5837577"/>
            <a:chExt cx="356188" cy="400110"/>
          </a:xfrm>
        </p:grpSpPr>
        <p:sp>
          <p:nvSpPr>
            <p:cNvPr id="108590" name="TextBox 44">
              <a:extLst>
                <a:ext uri="{FF2B5EF4-FFF2-40B4-BE49-F238E27FC236}">
                  <a16:creationId xmlns:a16="http://schemas.microsoft.com/office/drawing/2014/main" id="{03D20F44-1AF8-E74F-9310-441BBFBBD13B}"/>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8591" name="Straight Connector 45">
              <a:extLst>
                <a:ext uri="{FF2B5EF4-FFF2-40B4-BE49-F238E27FC236}">
                  <a16:creationId xmlns:a16="http://schemas.microsoft.com/office/drawing/2014/main" id="{5E1F99EF-0B79-AB4D-A916-0C84B397DCE3}"/>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8559" name="Group 46">
            <a:extLst>
              <a:ext uri="{FF2B5EF4-FFF2-40B4-BE49-F238E27FC236}">
                <a16:creationId xmlns:a16="http://schemas.microsoft.com/office/drawing/2014/main" id="{CE00E0AC-0F8D-1440-AAFB-7924DBF96BC6}"/>
              </a:ext>
            </a:extLst>
          </p:cNvPr>
          <p:cNvGrpSpPr>
            <a:grpSpLocks/>
          </p:cNvGrpSpPr>
          <p:nvPr/>
        </p:nvGrpSpPr>
        <p:grpSpPr bwMode="auto">
          <a:xfrm>
            <a:off x="1133475" y="5343525"/>
            <a:ext cx="2218474" cy="1277184"/>
            <a:chOff x="219075" y="5343525"/>
            <a:chExt cx="2218474" cy="1277184"/>
          </a:xfrm>
        </p:grpSpPr>
        <p:grpSp>
          <p:nvGrpSpPr>
            <p:cNvPr id="108560" name="Group 34">
              <a:extLst>
                <a:ext uri="{FF2B5EF4-FFF2-40B4-BE49-F238E27FC236}">
                  <a16:creationId xmlns:a16="http://schemas.microsoft.com/office/drawing/2014/main" id="{CC696FB9-E919-DE46-9D3B-0BA104CD43DB}"/>
                </a:ext>
              </a:extLst>
            </p:cNvPr>
            <p:cNvGrpSpPr>
              <a:grpSpLocks/>
            </p:cNvGrpSpPr>
            <p:nvPr/>
          </p:nvGrpSpPr>
          <p:grpSpPr bwMode="auto">
            <a:xfrm>
              <a:off x="219075" y="5343525"/>
              <a:ext cx="2218474" cy="1277184"/>
              <a:chOff x="3652838" y="1219200"/>
              <a:chExt cx="2218473" cy="1277184"/>
            </a:xfrm>
          </p:grpSpPr>
          <p:sp>
            <p:nvSpPr>
              <p:cNvPr id="108564" name="Line 63">
                <a:extLst>
                  <a:ext uri="{FF2B5EF4-FFF2-40B4-BE49-F238E27FC236}">
                    <a16:creationId xmlns:a16="http://schemas.microsoft.com/office/drawing/2014/main" id="{5F788CD1-E132-1342-9EF2-5F05293A644C}"/>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5" name="Line 64">
                <a:extLst>
                  <a:ext uri="{FF2B5EF4-FFF2-40B4-BE49-F238E27FC236}">
                    <a16:creationId xmlns:a16="http://schemas.microsoft.com/office/drawing/2014/main" id="{320CC0D5-A136-6542-AC71-839D641178EA}"/>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6" name="Rectangle 65">
                <a:extLst>
                  <a:ext uri="{FF2B5EF4-FFF2-40B4-BE49-F238E27FC236}">
                    <a16:creationId xmlns:a16="http://schemas.microsoft.com/office/drawing/2014/main" id="{7E2D95FE-3125-1845-9A3C-3FA7E8CA3FC5}"/>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108567" name="Rectangle 66">
                <a:extLst>
                  <a:ext uri="{FF2B5EF4-FFF2-40B4-BE49-F238E27FC236}">
                    <a16:creationId xmlns:a16="http://schemas.microsoft.com/office/drawing/2014/main" id="{84694BCB-9417-1046-ADAA-884A55E0968C}"/>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108568" name="Rectangle 67">
                <a:extLst>
                  <a:ext uri="{FF2B5EF4-FFF2-40B4-BE49-F238E27FC236}">
                    <a16:creationId xmlns:a16="http://schemas.microsoft.com/office/drawing/2014/main" id="{9D32F281-C91B-C842-B87B-A3615800C2F8}"/>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108569" name="Rectangle 68">
                <a:extLst>
                  <a:ext uri="{FF2B5EF4-FFF2-40B4-BE49-F238E27FC236}">
                    <a16:creationId xmlns:a16="http://schemas.microsoft.com/office/drawing/2014/main" id="{BEB520B6-9892-D04F-A5B7-749BA94D4A11}"/>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108570" name="Rectangle 69">
                <a:extLst>
                  <a:ext uri="{FF2B5EF4-FFF2-40B4-BE49-F238E27FC236}">
                    <a16:creationId xmlns:a16="http://schemas.microsoft.com/office/drawing/2014/main" id="{0FF07CDD-D365-DC41-892C-1535161C3833}"/>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108571" name="Rectangle 70">
                <a:extLst>
                  <a:ext uri="{FF2B5EF4-FFF2-40B4-BE49-F238E27FC236}">
                    <a16:creationId xmlns:a16="http://schemas.microsoft.com/office/drawing/2014/main" id="{023BFA0F-6209-894A-A291-6785DDA130AD}"/>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108572" name="Rectangle 71">
                <a:extLst>
                  <a:ext uri="{FF2B5EF4-FFF2-40B4-BE49-F238E27FC236}">
                    <a16:creationId xmlns:a16="http://schemas.microsoft.com/office/drawing/2014/main" id="{CB69F4A3-C547-8842-87A9-821BC363D08F}"/>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73" name="Rectangle 72">
                <a:extLst>
                  <a:ext uri="{FF2B5EF4-FFF2-40B4-BE49-F238E27FC236}">
                    <a16:creationId xmlns:a16="http://schemas.microsoft.com/office/drawing/2014/main" id="{03EE4927-6FAE-D04C-A845-AA62746F655A}"/>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74" name="Rectangle 73">
                <a:extLst>
                  <a:ext uri="{FF2B5EF4-FFF2-40B4-BE49-F238E27FC236}">
                    <a16:creationId xmlns:a16="http://schemas.microsoft.com/office/drawing/2014/main" id="{3C33089D-95DB-0B4C-8485-9A5062C66E39}"/>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75" name="Rectangle 74">
                <a:extLst>
                  <a:ext uri="{FF2B5EF4-FFF2-40B4-BE49-F238E27FC236}">
                    <a16:creationId xmlns:a16="http://schemas.microsoft.com/office/drawing/2014/main" id="{2537B020-6C43-BB46-9469-74F82875717A}"/>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76" name="Rectangle 75">
                <a:extLst>
                  <a:ext uri="{FF2B5EF4-FFF2-40B4-BE49-F238E27FC236}">
                    <a16:creationId xmlns:a16="http://schemas.microsoft.com/office/drawing/2014/main" id="{6210D375-F239-F74E-B79C-97E49E1BC090}"/>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77" name="Rectangle 76">
                <a:extLst>
                  <a:ext uri="{FF2B5EF4-FFF2-40B4-BE49-F238E27FC236}">
                    <a16:creationId xmlns:a16="http://schemas.microsoft.com/office/drawing/2014/main" id="{F6B29511-75BD-E648-BFD2-4894BC17AB97}"/>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78" name="Rectangle 77">
                <a:extLst>
                  <a:ext uri="{FF2B5EF4-FFF2-40B4-BE49-F238E27FC236}">
                    <a16:creationId xmlns:a16="http://schemas.microsoft.com/office/drawing/2014/main" id="{3F7EC1FF-9BC5-8E4E-AC6E-1BB2291EE269}"/>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79" name="Rectangle 78">
                <a:extLst>
                  <a:ext uri="{FF2B5EF4-FFF2-40B4-BE49-F238E27FC236}">
                    <a16:creationId xmlns:a16="http://schemas.microsoft.com/office/drawing/2014/main" id="{B3C14932-2252-6A44-A840-21CA60275192}"/>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80" name="Rectangle 79">
                <a:extLst>
                  <a:ext uri="{FF2B5EF4-FFF2-40B4-BE49-F238E27FC236}">
                    <a16:creationId xmlns:a16="http://schemas.microsoft.com/office/drawing/2014/main" id="{8A11C83B-6253-444E-BDCE-9B7C89D05B5B}"/>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108581" name="Rectangle 80">
                <a:extLst>
                  <a:ext uri="{FF2B5EF4-FFF2-40B4-BE49-F238E27FC236}">
                    <a16:creationId xmlns:a16="http://schemas.microsoft.com/office/drawing/2014/main" id="{A01B5376-2768-DC4B-A058-94C66650C206}"/>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82" name="Rectangle 81">
                <a:extLst>
                  <a:ext uri="{FF2B5EF4-FFF2-40B4-BE49-F238E27FC236}">
                    <a16:creationId xmlns:a16="http://schemas.microsoft.com/office/drawing/2014/main" id="{798CFFA5-0321-CD49-972C-774EFA0CDCFD}"/>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83" name="Rectangle 82">
                <a:extLst>
                  <a:ext uri="{FF2B5EF4-FFF2-40B4-BE49-F238E27FC236}">
                    <a16:creationId xmlns:a16="http://schemas.microsoft.com/office/drawing/2014/main" id="{2FF49740-5446-6348-8B5F-636A38B5671B}"/>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84" name="Rectangle 83">
                <a:extLst>
                  <a:ext uri="{FF2B5EF4-FFF2-40B4-BE49-F238E27FC236}">
                    <a16:creationId xmlns:a16="http://schemas.microsoft.com/office/drawing/2014/main" id="{08C1C82D-8763-5646-AC45-4184DE767412}"/>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85" name="Rectangle 178">
                <a:extLst>
                  <a:ext uri="{FF2B5EF4-FFF2-40B4-BE49-F238E27FC236}">
                    <a16:creationId xmlns:a16="http://schemas.microsoft.com/office/drawing/2014/main" id="{2FF8640D-D160-7C49-B699-22B001C618C4}"/>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108586" name="Straight Connector 57">
                <a:extLst>
                  <a:ext uri="{FF2B5EF4-FFF2-40B4-BE49-F238E27FC236}">
                    <a16:creationId xmlns:a16="http://schemas.microsoft.com/office/drawing/2014/main" id="{B21F812C-8EEA-9240-A5D2-08486BA5A26E}"/>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108587" name="Straight Connector 58">
                <a:extLst>
                  <a:ext uri="{FF2B5EF4-FFF2-40B4-BE49-F238E27FC236}">
                    <a16:creationId xmlns:a16="http://schemas.microsoft.com/office/drawing/2014/main" id="{D330A09E-C797-C84C-91CD-DBFDF75D7AA0}"/>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8588" name="Rectangle 80">
                <a:extLst>
                  <a:ext uri="{FF2B5EF4-FFF2-40B4-BE49-F238E27FC236}">
                    <a16:creationId xmlns:a16="http://schemas.microsoft.com/office/drawing/2014/main" id="{40F2BC83-B0AF-C345-94BC-E34B6D71B3D8}"/>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89" name="Rectangle 81">
                <a:extLst>
                  <a:ext uri="{FF2B5EF4-FFF2-40B4-BE49-F238E27FC236}">
                    <a16:creationId xmlns:a16="http://schemas.microsoft.com/office/drawing/2014/main" id="{46FBD8E6-B001-2E45-847C-2EE772373A20}"/>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108561" name="Straight Connector 58">
              <a:extLst>
                <a:ext uri="{FF2B5EF4-FFF2-40B4-BE49-F238E27FC236}">
                  <a16:creationId xmlns:a16="http://schemas.microsoft.com/office/drawing/2014/main" id="{B51A32E5-C3A9-D64C-8575-05A721CDA027}"/>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8562" name="Rectangle 49">
              <a:extLst>
                <a:ext uri="{FF2B5EF4-FFF2-40B4-BE49-F238E27FC236}">
                  <a16:creationId xmlns:a16="http://schemas.microsoft.com/office/drawing/2014/main" id="{82E4E8A2-651E-124D-B600-4FC0CAB20226}"/>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8563" name="Rectangle 50">
              <a:extLst>
                <a:ext uri="{FF2B5EF4-FFF2-40B4-BE49-F238E27FC236}">
                  <a16:creationId xmlns:a16="http://schemas.microsoft.com/office/drawing/2014/main" id="{C75A36C7-AA9C-3D47-AC51-280B8B49D3C9}"/>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Screen shot 2013-10-21 at 1.31.19 PM.png">
            <a:extLst>
              <a:ext uri="{FF2B5EF4-FFF2-40B4-BE49-F238E27FC236}">
                <a16:creationId xmlns:a16="http://schemas.microsoft.com/office/drawing/2014/main" id="{598997FA-4BE6-804E-9DC6-AB52F876328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0" name="TextBox 125">
            <a:extLst>
              <a:ext uri="{FF2B5EF4-FFF2-40B4-BE49-F238E27FC236}">
                <a16:creationId xmlns:a16="http://schemas.microsoft.com/office/drawing/2014/main" id="{F505E4C0-ECC9-754B-87A6-C3093206BAD0}"/>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9571" name="Title 1">
            <a:extLst>
              <a:ext uri="{FF2B5EF4-FFF2-40B4-BE49-F238E27FC236}">
                <a16:creationId xmlns:a16="http://schemas.microsoft.com/office/drawing/2014/main" id="{BCC73934-3594-1948-9E32-58E89311DC89}"/>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9572" name="TextBox 1">
            <a:extLst>
              <a:ext uri="{FF2B5EF4-FFF2-40B4-BE49-F238E27FC236}">
                <a16:creationId xmlns:a16="http://schemas.microsoft.com/office/drawing/2014/main" id="{F26501C0-B0B3-6B45-9517-699B4BAFBB05}"/>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3" name="TextBox 5">
            <a:extLst>
              <a:ext uri="{FF2B5EF4-FFF2-40B4-BE49-F238E27FC236}">
                <a16:creationId xmlns:a16="http://schemas.microsoft.com/office/drawing/2014/main" id="{91DB929A-9CEE-D541-B129-8BB373081083}"/>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4" name="TextBox 6">
            <a:extLst>
              <a:ext uri="{FF2B5EF4-FFF2-40B4-BE49-F238E27FC236}">
                <a16:creationId xmlns:a16="http://schemas.microsoft.com/office/drawing/2014/main" id="{E2E0A166-A412-AB47-9F78-68ACDBD4D915}"/>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5" name="TextBox 7">
            <a:extLst>
              <a:ext uri="{FF2B5EF4-FFF2-40B4-BE49-F238E27FC236}">
                <a16:creationId xmlns:a16="http://schemas.microsoft.com/office/drawing/2014/main" id="{3831B6D7-4D0C-4441-8382-05BA29408D4B}"/>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9576" name="TextBox 8">
            <a:extLst>
              <a:ext uri="{FF2B5EF4-FFF2-40B4-BE49-F238E27FC236}">
                <a16:creationId xmlns:a16="http://schemas.microsoft.com/office/drawing/2014/main" id="{18BBDAC7-AE3F-E349-9013-CE8BCED2BBD2}"/>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7" name="TextBox 62">
            <a:extLst>
              <a:ext uri="{FF2B5EF4-FFF2-40B4-BE49-F238E27FC236}">
                <a16:creationId xmlns:a16="http://schemas.microsoft.com/office/drawing/2014/main" id="{F6CE0348-BD84-6F46-92A7-C883CC19315C}"/>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8" name="TextBox 63">
            <a:extLst>
              <a:ext uri="{FF2B5EF4-FFF2-40B4-BE49-F238E27FC236}">
                <a16:creationId xmlns:a16="http://schemas.microsoft.com/office/drawing/2014/main" id="{4C51DE44-1984-2F48-851A-EC5468728271}"/>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9" name="TextBox 64">
            <a:extLst>
              <a:ext uri="{FF2B5EF4-FFF2-40B4-BE49-F238E27FC236}">
                <a16:creationId xmlns:a16="http://schemas.microsoft.com/office/drawing/2014/main" id="{1BDA07B7-53D9-284E-932C-C7AECF23FC07}"/>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9580" name="TextBox 65">
            <a:extLst>
              <a:ext uri="{FF2B5EF4-FFF2-40B4-BE49-F238E27FC236}">
                <a16:creationId xmlns:a16="http://schemas.microsoft.com/office/drawing/2014/main" id="{F5199D21-BAFD-5F48-A550-DE3B78892531}"/>
              </a:ext>
            </a:extLst>
          </p:cNvPr>
          <p:cNvSpPr txBox="1">
            <a:spLocks noChangeArrowheads="1"/>
          </p:cNvSpPr>
          <p:nvPr/>
        </p:nvSpPr>
        <p:spPr bwMode="auto">
          <a:xfrm>
            <a:off x="8742364" y="19812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81" name="TextBox 66">
            <a:extLst>
              <a:ext uri="{FF2B5EF4-FFF2-40B4-BE49-F238E27FC236}">
                <a16:creationId xmlns:a16="http://schemas.microsoft.com/office/drawing/2014/main" id="{476B4BDA-D24A-174F-9A03-663C25187B17}"/>
              </a:ext>
            </a:extLst>
          </p:cNvPr>
          <p:cNvSpPr txBox="1">
            <a:spLocks noChangeArrowheads="1"/>
          </p:cNvSpPr>
          <p:nvPr/>
        </p:nvSpPr>
        <p:spPr bwMode="auto">
          <a:xfrm>
            <a:off x="8670926" y="42878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grpSp>
        <p:nvGrpSpPr>
          <p:cNvPr id="109582" name="Group 42">
            <a:extLst>
              <a:ext uri="{FF2B5EF4-FFF2-40B4-BE49-F238E27FC236}">
                <a16:creationId xmlns:a16="http://schemas.microsoft.com/office/drawing/2014/main" id="{79A1131E-09F1-EE47-99BA-1DC45A2C2C58}"/>
              </a:ext>
            </a:extLst>
          </p:cNvPr>
          <p:cNvGrpSpPr>
            <a:grpSpLocks/>
          </p:cNvGrpSpPr>
          <p:nvPr/>
        </p:nvGrpSpPr>
        <p:grpSpPr bwMode="auto">
          <a:xfrm>
            <a:off x="6181726" y="1843088"/>
            <a:ext cx="327025" cy="400050"/>
            <a:chOff x="8216673" y="5837577"/>
            <a:chExt cx="327334" cy="400110"/>
          </a:xfrm>
        </p:grpSpPr>
        <p:sp>
          <p:nvSpPr>
            <p:cNvPr id="109618" name="TextBox 43">
              <a:extLst>
                <a:ext uri="{FF2B5EF4-FFF2-40B4-BE49-F238E27FC236}">
                  <a16:creationId xmlns:a16="http://schemas.microsoft.com/office/drawing/2014/main" id="{B8964A43-CED9-E44E-A5F4-F1BD37B09C6B}"/>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9619" name="Straight Connector 44">
              <a:extLst>
                <a:ext uri="{FF2B5EF4-FFF2-40B4-BE49-F238E27FC236}">
                  <a16:creationId xmlns:a16="http://schemas.microsoft.com/office/drawing/2014/main" id="{83680DB1-BB4A-FB48-B9A8-B5CACEDB90CE}"/>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9583" name="Group 45">
            <a:extLst>
              <a:ext uri="{FF2B5EF4-FFF2-40B4-BE49-F238E27FC236}">
                <a16:creationId xmlns:a16="http://schemas.microsoft.com/office/drawing/2014/main" id="{E8102566-307F-5D4C-81D9-7078D972D74E}"/>
              </a:ext>
            </a:extLst>
          </p:cNvPr>
          <p:cNvGrpSpPr>
            <a:grpSpLocks/>
          </p:cNvGrpSpPr>
          <p:nvPr/>
        </p:nvGrpSpPr>
        <p:grpSpPr bwMode="auto">
          <a:xfrm>
            <a:off x="6167439" y="4602163"/>
            <a:ext cx="357187" cy="400050"/>
            <a:chOff x="8227558" y="5837577"/>
            <a:chExt cx="356188" cy="400110"/>
          </a:xfrm>
        </p:grpSpPr>
        <p:sp>
          <p:nvSpPr>
            <p:cNvPr id="109616" name="TextBox 46">
              <a:extLst>
                <a:ext uri="{FF2B5EF4-FFF2-40B4-BE49-F238E27FC236}">
                  <a16:creationId xmlns:a16="http://schemas.microsoft.com/office/drawing/2014/main" id="{3DD077D1-6DA1-474C-9530-40CB2387D240}"/>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9617" name="Straight Connector 47">
              <a:extLst>
                <a:ext uri="{FF2B5EF4-FFF2-40B4-BE49-F238E27FC236}">
                  <a16:creationId xmlns:a16="http://schemas.microsoft.com/office/drawing/2014/main" id="{B69F0834-C856-CD48-976F-C5D7CD944702}"/>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
        <p:nvSpPr>
          <p:cNvPr id="109584" name="Rectangle 9">
            <a:extLst>
              <a:ext uri="{FF2B5EF4-FFF2-40B4-BE49-F238E27FC236}">
                <a16:creationId xmlns:a16="http://schemas.microsoft.com/office/drawing/2014/main" id="{7946B562-C232-AB43-9E6B-ED56F80D4D07}"/>
              </a:ext>
            </a:extLst>
          </p:cNvPr>
          <p:cNvSpPr>
            <a:spLocks noChangeArrowheads="1"/>
          </p:cNvSpPr>
          <p:nvPr/>
        </p:nvSpPr>
        <p:spPr bwMode="auto">
          <a:xfrm>
            <a:off x="1947864" y="5900739"/>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09585" name="Group 49">
            <a:extLst>
              <a:ext uri="{FF2B5EF4-FFF2-40B4-BE49-F238E27FC236}">
                <a16:creationId xmlns:a16="http://schemas.microsoft.com/office/drawing/2014/main" id="{ABAB07A2-4115-7949-B5D1-F48F3490A84B}"/>
              </a:ext>
            </a:extLst>
          </p:cNvPr>
          <p:cNvGrpSpPr>
            <a:grpSpLocks/>
          </p:cNvGrpSpPr>
          <p:nvPr/>
        </p:nvGrpSpPr>
        <p:grpSpPr bwMode="auto">
          <a:xfrm>
            <a:off x="1133475" y="5343525"/>
            <a:ext cx="2218474" cy="1277184"/>
            <a:chOff x="219075" y="5343525"/>
            <a:chExt cx="2218474" cy="1277184"/>
          </a:xfrm>
        </p:grpSpPr>
        <p:grpSp>
          <p:nvGrpSpPr>
            <p:cNvPr id="109586" name="Group 34">
              <a:extLst>
                <a:ext uri="{FF2B5EF4-FFF2-40B4-BE49-F238E27FC236}">
                  <a16:creationId xmlns:a16="http://schemas.microsoft.com/office/drawing/2014/main" id="{AD9F7162-2823-034C-AD3E-008382F64F76}"/>
                </a:ext>
              </a:extLst>
            </p:cNvPr>
            <p:cNvGrpSpPr>
              <a:grpSpLocks/>
            </p:cNvGrpSpPr>
            <p:nvPr/>
          </p:nvGrpSpPr>
          <p:grpSpPr bwMode="auto">
            <a:xfrm>
              <a:off x="219075" y="5343525"/>
              <a:ext cx="2218474" cy="1277184"/>
              <a:chOff x="3652838" y="1219200"/>
              <a:chExt cx="2218473" cy="1277184"/>
            </a:xfrm>
          </p:grpSpPr>
          <p:sp>
            <p:nvSpPr>
              <p:cNvPr id="109590" name="Line 63">
                <a:extLst>
                  <a:ext uri="{FF2B5EF4-FFF2-40B4-BE49-F238E27FC236}">
                    <a16:creationId xmlns:a16="http://schemas.microsoft.com/office/drawing/2014/main" id="{F874205A-7BC8-7E4F-8748-CDACB2DF4634}"/>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591" name="Line 64">
                <a:extLst>
                  <a:ext uri="{FF2B5EF4-FFF2-40B4-BE49-F238E27FC236}">
                    <a16:creationId xmlns:a16="http://schemas.microsoft.com/office/drawing/2014/main" id="{04290CBF-11DF-0043-A8E3-3AFCCD637A56}"/>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592" name="Rectangle 65">
                <a:extLst>
                  <a:ext uri="{FF2B5EF4-FFF2-40B4-BE49-F238E27FC236}">
                    <a16:creationId xmlns:a16="http://schemas.microsoft.com/office/drawing/2014/main" id="{7975790C-8CBF-7040-8300-EE8CD2B668AF}"/>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109593" name="Rectangle 66">
                <a:extLst>
                  <a:ext uri="{FF2B5EF4-FFF2-40B4-BE49-F238E27FC236}">
                    <a16:creationId xmlns:a16="http://schemas.microsoft.com/office/drawing/2014/main" id="{C2E8EEBB-410A-2440-8E52-17A11DA7F207}"/>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109594" name="Rectangle 67">
                <a:extLst>
                  <a:ext uri="{FF2B5EF4-FFF2-40B4-BE49-F238E27FC236}">
                    <a16:creationId xmlns:a16="http://schemas.microsoft.com/office/drawing/2014/main" id="{BED03261-D965-4C4A-A0FC-BBDCACAD0A33}"/>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109595" name="Rectangle 68">
                <a:extLst>
                  <a:ext uri="{FF2B5EF4-FFF2-40B4-BE49-F238E27FC236}">
                    <a16:creationId xmlns:a16="http://schemas.microsoft.com/office/drawing/2014/main" id="{6455D951-9B8F-F441-BA3D-0DE25822F1F2}"/>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109596" name="Rectangle 69">
                <a:extLst>
                  <a:ext uri="{FF2B5EF4-FFF2-40B4-BE49-F238E27FC236}">
                    <a16:creationId xmlns:a16="http://schemas.microsoft.com/office/drawing/2014/main" id="{CF13D7E2-D47A-B84F-B8A9-F749C3F01178}"/>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109597" name="Rectangle 70">
                <a:extLst>
                  <a:ext uri="{FF2B5EF4-FFF2-40B4-BE49-F238E27FC236}">
                    <a16:creationId xmlns:a16="http://schemas.microsoft.com/office/drawing/2014/main" id="{7041C07E-FFAC-0D45-98BC-66C8463FA7A5}"/>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109598" name="Rectangle 71">
                <a:extLst>
                  <a:ext uri="{FF2B5EF4-FFF2-40B4-BE49-F238E27FC236}">
                    <a16:creationId xmlns:a16="http://schemas.microsoft.com/office/drawing/2014/main" id="{75E7F40E-E76E-974A-89DF-B5CA271ED732}"/>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599" name="Rectangle 72">
                <a:extLst>
                  <a:ext uri="{FF2B5EF4-FFF2-40B4-BE49-F238E27FC236}">
                    <a16:creationId xmlns:a16="http://schemas.microsoft.com/office/drawing/2014/main" id="{3643C890-C6E5-614A-8099-1EB639893F4A}"/>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00" name="Rectangle 73">
                <a:extLst>
                  <a:ext uri="{FF2B5EF4-FFF2-40B4-BE49-F238E27FC236}">
                    <a16:creationId xmlns:a16="http://schemas.microsoft.com/office/drawing/2014/main" id="{BF60110A-28A6-8242-B8FF-DC9DB1715436}"/>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01" name="Rectangle 74">
                <a:extLst>
                  <a:ext uri="{FF2B5EF4-FFF2-40B4-BE49-F238E27FC236}">
                    <a16:creationId xmlns:a16="http://schemas.microsoft.com/office/drawing/2014/main" id="{4146E1AD-9B40-6B48-8F3D-EA9AAFD258CD}"/>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2" name="Rectangle 75">
                <a:extLst>
                  <a:ext uri="{FF2B5EF4-FFF2-40B4-BE49-F238E27FC236}">
                    <a16:creationId xmlns:a16="http://schemas.microsoft.com/office/drawing/2014/main" id="{77EADEEC-35CA-C548-9696-AB478B5BFAC3}"/>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3" name="Rectangle 76">
                <a:extLst>
                  <a:ext uri="{FF2B5EF4-FFF2-40B4-BE49-F238E27FC236}">
                    <a16:creationId xmlns:a16="http://schemas.microsoft.com/office/drawing/2014/main" id="{0DA768B6-1DBA-164C-9B32-57B855C8BA73}"/>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04" name="Rectangle 77">
                <a:extLst>
                  <a:ext uri="{FF2B5EF4-FFF2-40B4-BE49-F238E27FC236}">
                    <a16:creationId xmlns:a16="http://schemas.microsoft.com/office/drawing/2014/main" id="{C0D30323-87B8-0642-AF1D-CE0253ACB240}"/>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5" name="Rectangle 78">
                <a:extLst>
                  <a:ext uri="{FF2B5EF4-FFF2-40B4-BE49-F238E27FC236}">
                    <a16:creationId xmlns:a16="http://schemas.microsoft.com/office/drawing/2014/main" id="{57AAA5E1-C795-C14E-8AFC-D25807A501E9}"/>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6" name="Rectangle 79">
                <a:extLst>
                  <a:ext uri="{FF2B5EF4-FFF2-40B4-BE49-F238E27FC236}">
                    <a16:creationId xmlns:a16="http://schemas.microsoft.com/office/drawing/2014/main" id="{A13E4C00-D680-FF4E-AC2A-E23B04742A9A}"/>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109607" name="Rectangle 80">
                <a:extLst>
                  <a:ext uri="{FF2B5EF4-FFF2-40B4-BE49-F238E27FC236}">
                    <a16:creationId xmlns:a16="http://schemas.microsoft.com/office/drawing/2014/main" id="{6D6EFB73-F651-0243-8DDA-8BD218945CE4}"/>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8" name="Rectangle 81">
                <a:extLst>
                  <a:ext uri="{FF2B5EF4-FFF2-40B4-BE49-F238E27FC236}">
                    <a16:creationId xmlns:a16="http://schemas.microsoft.com/office/drawing/2014/main" id="{15426A41-74B0-B343-B415-3198B1F79B0D}"/>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09" name="Rectangle 82">
                <a:extLst>
                  <a:ext uri="{FF2B5EF4-FFF2-40B4-BE49-F238E27FC236}">
                    <a16:creationId xmlns:a16="http://schemas.microsoft.com/office/drawing/2014/main" id="{82482EEF-52A6-5A4C-B83F-351E3AB0EE5A}"/>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10" name="Rectangle 83">
                <a:extLst>
                  <a:ext uri="{FF2B5EF4-FFF2-40B4-BE49-F238E27FC236}">
                    <a16:creationId xmlns:a16="http://schemas.microsoft.com/office/drawing/2014/main" id="{2C6F6DCF-2CB5-F046-BF02-3744C5295FE6}"/>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11" name="Rectangle 178">
                <a:extLst>
                  <a:ext uri="{FF2B5EF4-FFF2-40B4-BE49-F238E27FC236}">
                    <a16:creationId xmlns:a16="http://schemas.microsoft.com/office/drawing/2014/main" id="{25E087E3-A0FF-5449-BDD4-E588ED18625D}"/>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109612" name="Straight Connector 57">
                <a:extLst>
                  <a:ext uri="{FF2B5EF4-FFF2-40B4-BE49-F238E27FC236}">
                    <a16:creationId xmlns:a16="http://schemas.microsoft.com/office/drawing/2014/main" id="{D8C34FB1-C7EE-D142-B3C4-DD133C8C9394}"/>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109613" name="Straight Connector 58">
                <a:extLst>
                  <a:ext uri="{FF2B5EF4-FFF2-40B4-BE49-F238E27FC236}">
                    <a16:creationId xmlns:a16="http://schemas.microsoft.com/office/drawing/2014/main" id="{68D7C962-6E03-BB4E-AC6C-4D6E4E45B32E}"/>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9614" name="Rectangle 80">
                <a:extLst>
                  <a:ext uri="{FF2B5EF4-FFF2-40B4-BE49-F238E27FC236}">
                    <a16:creationId xmlns:a16="http://schemas.microsoft.com/office/drawing/2014/main" id="{FE2C3B14-FD8A-A441-9ED0-453B126D1BF7}"/>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15" name="Rectangle 81">
                <a:extLst>
                  <a:ext uri="{FF2B5EF4-FFF2-40B4-BE49-F238E27FC236}">
                    <a16:creationId xmlns:a16="http://schemas.microsoft.com/office/drawing/2014/main" id="{61EB93FC-8EA5-C747-A809-BD5D2493831B}"/>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109587" name="Straight Connector 58">
              <a:extLst>
                <a:ext uri="{FF2B5EF4-FFF2-40B4-BE49-F238E27FC236}">
                  <a16:creationId xmlns:a16="http://schemas.microsoft.com/office/drawing/2014/main" id="{296CC289-D394-A34E-9BD7-F19E51D44167}"/>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9588" name="Rectangle 52">
              <a:extLst>
                <a:ext uri="{FF2B5EF4-FFF2-40B4-BE49-F238E27FC236}">
                  <a16:creationId xmlns:a16="http://schemas.microsoft.com/office/drawing/2014/main" id="{2FC89FF1-EFE4-674E-B32D-6039DA1E9B56}"/>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9589" name="Rectangle 53">
              <a:extLst>
                <a:ext uri="{FF2B5EF4-FFF2-40B4-BE49-F238E27FC236}">
                  <a16:creationId xmlns:a16="http://schemas.microsoft.com/office/drawing/2014/main" id="{550F8C99-6EA1-4B46-B014-4117B86588C5}"/>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2" name="TextBox 1">
            <a:extLst>
              <a:ext uri="{FF2B5EF4-FFF2-40B4-BE49-F238E27FC236}">
                <a16:creationId xmlns:a16="http://schemas.microsoft.com/office/drawing/2014/main" id="{DDE6EF76-0E48-591C-71FB-9F8B6052C4C3}"/>
              </a:ext>
            </a:extLst>
          </p:cNvPr>
          <p:cNvSpPr txBox="1"/>
          <p:nvPr/>
        </p:nvSpPr>
        <p:spPr>
          <a:xfrm>
            <a:off x="2746212" y="5833646"/>
            <a:ext cx="447558" cy="338554"/>
          </a:xfrm>
          <a:prstGeom prst="rect">
            <a:avLst/>
          </a:prstGeom>
          <a:noFill/>
        </p:spPr>
        <p:txBody>
          <a:bodyPr wrap="none" rtlCol="0">
            <a:spAutoFit/>
          </a:bodyPr>
          <a:lstStyle/>
          <a:p>
            <a:r>
              <a:rPr lang="en-US" sz="1600" dirty="0">
                <a:solidFill>
                  <a:srgbClr val="FF0000"/>
                </a:solidFill>
              </a:rPr>
              <a:t>Set</a:t>
            </a:r>
            <a:endParaRPr lang="en-US" sz="2800" dirty="0">
              <a:solidFill>
                <a:srgbClr val="FF0000"/>
              </a:solidFill>
            </a:endParaRPr>
          </a:p>
        </p:txBody>
      </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1" descr="Screen shot 2013-10-21 at 1.31.19 PM.png">
            <a:extLst>
              <a:ext uri="{FF2B5EF4-FFF2-40B4-BE49-F238E27FC236}">
                <a16:creationId xmlns:a16="http://schemas.microsoft.com/office/drawing/2014/main" id="{818E98F1-5A0C-2E4E-AFA7-0658ED8E489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5146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594" name="Picture 2" descr="Screen shot 2013-10-21 at 1.31.30 PM.png">
            <a:extLst>
              <a:ext uri="{FF2B5EF4-FFF2-40B4-BE49-F238E27FC236}">
                <a16:creationId xmlns:a16="http://schemas.microsoft.com/office/drawing/2014/main" id="{1E3F6AE1-1236-5A4B-84D9-0E6FC4BC752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29400" y="2590800"/>
            <a:ext cx="3073400" cy="181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5" name="TextBox 125">
            <a:extLst>
              <a:ext uri="{FF2B5EF4-FFF2-40B4-BE49-F238E27FC236}">
                <a16:creationId xmlns:a16="http://schemas.microsoft.com/office/drawing/2014/main" id="{CC792C38-900E-1C45-B5AC-6FD8C6B63EE6}"/>
              </a:ext>
            </a:extLst>
          </p:cNvPr>
          <p:cNvSpPr txBox="1">
            <a:spLocks noChangeArrowheads="1"/>
          </p:cNvSpPr>
          <p:nvPr/>
        </p:nvSpPr>
        <p:spPr bwMode="auto">
          <a:xfrm>
            <a:off x="7366001"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5.7a,b from the textbook ]</a:t>
            </a:r>
          </a:p>
        </p:txBody>
      </p:sp>
      <p:sp>
        <p:nvSpPr>
          <p:cNvPr id="110596" name="Title 1">
            <a:extLst>
              <a:ext uri="{FF2B5EF4-FFF2-40B4-BE49-F238E27FC236}">
                <a16:creationId xmlns:a16="http://schemas.microsoft.com/office/drawing/2014/main" id="{37F331D3-C5AB-7445-B307-841EA10C45F5}"/>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D Latch</a:t>
            </a:r>
          </a:p>
        </p:txBody>
      </p:sp>
      <p:sp>
        <p:nvSpPr>
          <p:cNvPr id="110597" name="TextBox 1">
            <a:extLst>
              <a:ext uri="{FF2B5EF4-FFF2-40B4-BE49-F238E27FC236}">
                <a16:creationId xmlns:a16="http://schemas.microsoft.com/office/drawing/2014/main" id="{FEA3EA36-AA08-C64B-BF75-40C5D044530E}"/>
              </a:ext>
            </a:extLst>
          </p:cNvPr>
          <p:cNvSpPr txBox="1">
            <a:spLocks noChangeArrowheads="1"/>
          </p:cNvSpPr>
          <p:nvPr/>
        </p:nvSpPr>
        <p:spPr bwMode="auto">
          <a:xfrm>
            <a:off x="2700338" y="5383214"/>
            <a:ext cx="58912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Note that it is now impossible to have S=R=1.</a:t>
            </a:r>
          </a:p>
        </p:txBody>
      </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Picture 1" descr="Screen shot 2013-10-21 at 1.31.19 PM.png">
            <a:extLst>
              <a:ext uri="{FF2B5EF4-FFF2-40B4-BE49-F238E27FC236}">
                <a16:creationId xmlns:a16="http://schemas.microsoft.com/office/drawing/2014/main" id="{6ED0AE93-3E2D-774A-8AF8-2407523DDF2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5146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18" name="Picture 2" descr="Screen shot 2013-10-21 at 1.31.30 PM.png">
            <a:extLst>
              <a:ext uri="{FF2B5EF4-FFF2-40B4-BE49-F238E27FC236}">
                <a16:creationId xmlns:a16="http://schemas.microsoft.com/office/drawing/2014/main" id="{9600F6FF-B81C-B246-8E67-0221B6F575A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29400" y="2590800"/>
            <a:ext cx="3073400" cy="181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19" name="TextBox 125">
            <a:extLst>
              <a:ext uri="{FF2B5EF4-FFF2-40B4-BE49-F238E27FC236}">
                <a16:creationId xmlns:a16="http://schemas.microsoft.com/office/drawing/2014/main" id="{57AE6348-D0F6-0E44-87F2-257CD2E39AE9}"/>
              </a:ext>
            </a:extLst>
          </p:cNvPr>
          <p:cNvSpPr txBox="1">
            <a:spLocks noChangeArrowheads="1"/>
          </p:cNvSpPr>
          <p:nvPr/>
        </p:nvSpPr>
        <p:spPr bwMode="auto">
          <a:xfrm>
            <a:off x="7366001"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5.7a,b from the textbook ]</a:t>
            </a:r>
          </a:p>
        </p:txBody>
      </p:sp>
      <p:sp>
        <p:nvSpPr>
          <p:cNvPr id="111620" name="Title 1">
            <a:extLst>
              <a:ext uri="{FF2B5EF4-FFF2-40B4-BE49-F238E27FC236}">
                <a16:creationId xmlns:a16="http://schemas.microsoft.com/office/drawing/2014/main" id="{1125E6E9-4180-FE48-91E6-C2E813E16B9E}"/>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D Latch</a:t>
            </a:r>
          </a:p>
        </p:txBody>
      </p:sp>
      <p:sp>
        <p:nvSpPr>
          <p:cNvPr id="111621" name="TextBox 1">
            <a:extLst>
              <a:ext uri="{FF2B5EF4-FFF2-40B4-BE49-F238E27FC236}">
                <a16:creationId xmlns:a16="http://schemas.microsoft.com/office/drawing/2014/main" id="{8DAB04A2-1346-C646-AC1E-0CDF46FE7474}"/>
              </a:ext>
            </a:extLst>
          </p:cNvPr>
          <p:cNvSpPr txBox="1">
            <a:spLocks noChangeArrowheads="1"/>
          </p:cNvSpPr>
          <p:nvPr/>
        </p:nvSpPr>
        <p:spPr bwMode="auto">
          <a:xfrm>
            <a:off x="2700339" y="5383213"/>
            <a:ext cx="56229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Clk=1 the output follows the D input.</a:t>
            </a:r>
          </a:p>
          <a:p>
            <a:pPr>
              <a:spcBef>
                <a:spcPct val="0"/>
              </a:spcBef>
              <a:buFontTx/>
              <a:buNone/>
            </a:pPr>
            <a:r>
              <a:rPr lang="en-US" altLang="en-US" b="0">
                <a:solidFill>
                  <a:srgbClr val="FF0000"/>
                </a:solidFill>
                <a:latin typeface="Times" pitchFamily="2" charset="0"/>
              </a:rPr>
              <a:t>When Clk=0 the output cannot be changed.</a:t>
            </a:r>
          </a:p>
        </p:txBody>
      </p:sp>
    </p:spTree>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1" descr="Screen shot 2013-10-21 at 1.31.19 PM.png">
            <a:extLst>
              <a:ext uri="{FF2B5EF4-FFF2-40B4-BE49-F238E27FC236}">
                <a16:creationId xmlns:a16="http://schemas.microsoft.com/office/drawing/2014/main" id="{C8B09914-FC9C-2948-918C-D1B01523DDA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5146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42" name="Picture 3" descr="Screen shot 2013-10-21 at 1.31.38 PM.png">
            <a:extLst>
              <a:ext uri="{FF2B5EF4-FFF2-40B4-BE49-F238E27FC236}">
                <a16:creationId xmlns:a16="http://schemas.microsoft.com/office/drawing/2014/main" id="{ED3D5022-7F4F-5846-9286-E17152B302B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705601" y="2438400"/>
            <a:ext cx="2843213"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3" name="TextBox 125">
            <a:extLst>
              <a:ext uri="{FF2B5EF4-FFF2-40B4-BE49-F238E27FC236}">
                <a16:creationId xmlns:a16="http://schemas.microsoft.com/office/drawing/2014/main" id="{A90E448F-32AE-B443-8458-CA1447394969}"/>
              </a:ext>
            </a:extLst>
          </p:cNvPr>
          <p:cNvSpPr txBox="1">
            <a:spLocks noChangeArrowheads="1"/>
          </p:cNvSpPr>
          <p:nvPr/>
        </p:nvSpPr>
        <p:spPr bwMode="auto">
          <a:xfrm>
            <a:off x="7366000" y="6477001"/>
            <a:ext cx="2667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5.7a,c from the textbook ]</a:t>
            </a:r>
          </a:p>
        </p:txBody>
      </p:sp>
      <p:sp>
        <p:nvSpPr>
          <p:cNvPr id="112644" name="Title 1">
            <a:extLst>
              <a:ext uri="{FF2B5EF4-FFF2-40B4-BE49-F238E27FC236}">
                <a16:creationId xmlns:a16="http://schemas.microsoft.com/office/drawing/2014/main" id="{ED79D345-1928-A347-B820-D21B39497A97}"/>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Graphical Symbol</a:t>
            </a:r>
          </a:p>
          <a:p>
            <a:pPr algn="ctr">
              <a:spcBef>
                <a:spcPct val="0"/>
              </a:spcBef>
              <a:buFontTx/>
              <a:buNone/>
            </a:pPr>
            <a:r>
              <a:rPr lang="en-US" altLang="en-US" sz="3200"/>
              <a:t>for the Gated D Latch</a:t>
            </a:r>
          </a:p>
        </p:txBody>
      </p:sp>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1" descr="Screen shot 2013-10-21 at 1.31.52 PM.png">
            <a:extLst>
              <a:ext uri="{FF2B5EF4-FFF2-40B4-BE49-F238E27FC236}">
                <a16:creationId xmlns:a16="http://schemas.microsoft.com/office/drawing/2014/main" id="{79407418-606A-1F4A-A218-A10A53DAC20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6" name="TextBox 125">
            <a:extLst>
              <a:ext uri="{FF2B5EF4-FFF2-40B4-BE49-F238E27FC236}">
                <a16:creationId xmlns:a16="http://schemas.microsoft.com/office/drawing/2014/main" id="{2736727E-48D8-AB48-9566-858B04BEE25C}"/>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3667" name="Title 1">
            <a:extLst>
              <a:ext uri="{FF2B5EF4-FFF2-40B4-BE49-F238E27FC236}">
                <a16:creationId xmlns:a16="http://schemas.microsoft.com/office/drawing/2014/main" id="{366CE591-5F64-FC47-8342-92B8C6F2EA7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3668" name="Picture 4" descr="Screen shot 2013-10-21 at 1.31.19 PM.png">
            <a:extLst>
              <a:ext uri="{FF2B5EF4-FFF2-40B4-BE49-F238E27FC236}">
                <a16:creationId xmlns:a16="http://schemas.microsoft.com/office/drawing/2014/main" id="{4BD420AE-19BC-5A47-A283-8386BBF3DE6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1" descr="Screen shot 2013-10-21 at 1.31.52 PM.png">
            <a:extLst>
              <a:ext uri="{FF2B5EF4-FFF2-40B4-BE49-F238E27FC236}">
                <a16:creationId xmlns:a16="http://schemas.microsoft.com/office/drawing/2014/main" id="{2DD2F9D0-6711-2847-AA53-717EFDC53D7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0" name="TextBox 125">
            <a:extLst>
              <a:ext uri="{FF2B5EF4-FFF2-40B4-BE49-F238E27FC236}">
                <a16:creationId xmlns:a16="http://schemas.microsoft.com/office/drawing/2014/main" id="{7399CFFB-F37A-5549-8DE3-AB44C989424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4691" name="Title 1">
            <a:extLst>
              <a:ext uri="{FF2B5EF4-FFF2-40B4-BE49-F238E27FC236}">
                <a16:creationId xmlns:a16="http://schemas.microsoft.com/office/drawing/2014/main" id="{F0423464-3F9A-3345-B1D0-7D481ADA130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4692" name="Picture 4" descr="Screen shot 2013-10-21 at 1.31.19 PM.png">
            <a:extLst>
              <a:ext uri="{FF2B5EF4-FFF2-40B4-BE49-F238E27FC236}">
                <a16:creationId xmlns:a16="http://schemas.microsoft.com/office/drawing/2014/main" id="{DED2BCDC-11DC-E943-AFA9-1988C93093F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4693" name="Straight Connector 2">
            <a:extLst>
              <a:ext uri="{FF2B5EF4-FFF2-40B4-BE49-F238E27FC236}">
                <a16:creationId xmlns:a16="http://schemas.microsoft.com/office/drawing/2014/main" id="{0CB81C7E-D6E5-114A-90F9-57C077797D78}"/>
              </a:ext>
            </a:extLst>
          </p:cNvPr>
          <p:cNvCxnSpPr>
            <a:cxnSpLocks noChangeShapeType="1"/>
          </p:cNvCxnSpPr>
          <p:nvPr/>
        </p:nvCxnSpPr>
        <p:spPr bwMode="auto">
          <a:xfrm>
            <a:off x="1955800" y="44958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694" name="Straight Connector 7">
            <a:extLst>
              <a:ext uri="{FF2B5EF4-FFF2-40B4-BE49-F238E27FC236}">
                <a16:creationId xmlns:a16="http://schemas.microsoft.com/office/drawing/2014/main" id="{89C12BE2-C247-1B4D-AC64-6ADBC0B3C5FF}"/>
              </a:ext>
            </a:extLst>
          </p:cNvPr>
          <p:cNvCxnSpPr>
            <a:cxnSpLocks noChangeShapeType="1"/>
          </p:cNvCxnSpPr>
          <p:nvPr/>
        </p:nvCxnSpPr>
        <p:spPr bwMode="auto">
          <a:xfrm>
            <a:off x="33924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695" name="Straight Connector 10">
            <a:extLst>
              <a:ext uri="{FF2B5EF4-FFF2-40B4-BE49-F238E27FC236}">
                <a16:creationId xmlns:a16="http://schemas.microsoft.com/office/drawing/2014/main" id="{468AA73F-6AF0-8E4A-ADB1-15E3A892E943}"/>
              </a:ext>
            </a:extLst>
          </p:cNvPr>
          <p:cNvCxnSpPr>
            <a:cxnSpLocks/>
          </p:cNvCxnSpPr>
          <p:nvPr/>
        </p:nvCxnSpPr>
        <p:spPr bwMode="auto">
          <a:xfrm>
            <a:off x="5118100" y="762000"/>
            <a:ext cx="12700" cy="1130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696" name="Straight Connector 13">
            <a:extLst>
              <a:ext uri="{FF2B5EF4-FFF2-40B4-BE49-F238E27FC236}">
                <a16:creationId xmlns:a16="http://schemas.microsoft.com/office/drawing/2014/main" id="{15958D7D-5B37-A044-9F0A-72E46EC9F758}"/>
              </a:ext>
            </a:extLst>
          </p:cNvPr>
          <p:cNvCxnSpPr>
            <a:cxnSpLocks/>
          </p:cNvCxnSpPr>
          <p:nvPr/>
        </p:nvCxnSpPr>
        <p:spPr bwMode="auto">
          <a:xfrm flipV="1">
            <a:off x="5118100" y="1968500"/>
            <a:ext cx="25400" cy="10795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4697" name="TextBox 12">
            <a:extLst>
              <a:ext uri="{FF2B5EF4-FFF2-40B4-BE49-F238E27FC236}">
                <a16:creationId xmlns:a16="http://schemas.microsoft.com/office/drawing/2014/main" id="{C330B326-EBAB-534C-9A58-251048BAAE26}"/>
              </a:ext>
            </a:extLst>
          </p:cNvPr>
          <p:cNvSpPr txBox="1">
            <a:spLocks noChangeArrowheads="1"/>
          </p:cNvSpPr>
          <p:nvPr/>
        </p:nvSpPr>
        <p:spPr bwMode="auto">
          <a:xfrm>
            <a:off x="5930900" y="2832101"/>
            <a:ext cx="22923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gate is closed</a:t>
            </a:r>
          </a:p>
        </p:txBody>
      </p:sp>
      <p:cxnSp>
        <p:nvCxnSpPr>
          <p:cNvPr id="114698" name="Straight Connector 21">
            <a:extLst>
              <a:ext uri="{FF2B5EF4-FFF2-40B4-BE49-F238E27FC236}">
                <a16:creationId xmlns:a16="http://schemas.microsoft.com/office/drawing/2014/main" id="{A4D0B422-02AD-234E-ABDC-D5929369429B}"/>
              </a:ext>
            </a:extLst>
          </p:cNvPr>
          <p:cNvCxnSpPr>
            <a:cxnSpLocks noChangeShapeType="1"/>
          </p:cNvCxnSpPr>
          <p:nvPr/>
        </p:nvCxnSpPr>
        <p:spPr bwMode="auto">
          <a:xfrm>
            <a:off x="51577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699" name="Straight Connector 22">
            <a:extLst>
              <a:ext uri="{FF2B5EF4-FFF2-40B4-BE49-F238E27FC236}">
                <a16:creationId xmlns:a16="http://schemas.microsoft.com/office/drawing/2014/main" id="{D40AE2B0-5246-5743-B0A2-1C11D948B68C}"/>
              </a:ext>
            </a:extLst>
          </p:cNvPr>
          <p:cNvCxnSpPr>
            <a:cxnSpLocks noChangeShapeType="1"/>
          </p:cNvCxnSpPr>
          <p:nvPr/>
        </p:nvCxnSpPr>
        <p:spPr bwMode="auto">
          <a:xfrm>
            <a:off x="69357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700" name="Straight Connector 23">
            <a:extLst>
              <a:ext uri="{FF2B5EF4-FFF2-40B4-BE49-F238E27FC236}">
                <a16:creationId xmlns:a16="http://schemas.microsoft.com/office/drawing/2014/main" id="{1E1A5B74-BDE2-CF4A-B5DD-88FA852FBF69}"/>
              </a:ext>
            </a:extLst>
          </p:cNvPr>
          <p:cNvCxnSpPr>
            <a:cxnSpLocks noChangeShapeType="1"/>
          </p:cNvCxnSpPr>
          <p:nvPr/>
        </p:nvCxnSpPr>
        <p:spPr bwMode="auto">
          <a:xfrm>
            <a:off x="8712200" y="44958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4701" name="TextBox 17">
            <a:extLst>
              <a:ext uri="{FF2B5EF4-FFF2-40B4-BE49-F238E27FC236}">
                <a16:creationId xmlns:a16="http://schemas.microsoft.com/office/drawing/2014/main" id="{09CAC76A-7D35-8242-A2A2-8F961E993D07}"/>
              </a:ext>
            </a:extLst>
          </p:cNvPr>
          <p:cNvSpPr txBox="1">
            <a:spLocks noChangeArrowheads="1"/>
          </p:cNvSpPr>
          <p:nvPr/>
        </p:nvSpPr>
        <p:spPr bwMode="auto">
          <a:xfrm>
            <a:off x="1219201" y="2995614"/>
            <a:ext cx="955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Clk=0</a:t>
            </a:r>
          </a:p>
        </p:txBody>
      </p:sp>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1" descr="Screen shot 2013-10-21 at 1.31.52 PM.png">
            <a:extLst>
              <a:ext uri="{FF2B5EF4-FFF2-40B4-BE49-F238E27FC236}">
                <a16:creationId xmlns:a16="http://schemas.microsoft.com/office/drawing/2014/main" id="{4C6FD305-8A0A-CD41-91A5-BB9BD03C18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4" name="TextBox 125">
            <a:extLst>
              <a:ext uri="{FF2B5EF4-FFF2-40B4-BE49-F238E27FC236}">
                <a16:creationId xmlns:a16="http://schemas.microsoft.com/office/drawing/2014/main" id="{17D53DE6-4C0F-0046-8F81-4632E92BDFCB}"/>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5715" name="Title 1">
            <a:extLst>
              <a:ext uri="{FF2B5EF4-FFF2-40B4-BE49-F238E27FC236}">
                <a16:creationId xmlns:a16="http://schemas.microsoft.com/office/drawing/2014/main" id="{B787ED86-9182-A044-81B0-158B335A8AE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5716" name="Picture 4" descr="Screen shot 2013-10-21 at 1.31.19 PM.png">
            <a:extLst>
              <a:ext uri="{FF2B5EF4-FFF2-40B4-BE49-F238E27FC236}">
                <a16:creationId xmlns:a16="http://schemas.microsoft.com/office/drawing/2014/main" id="{518444D5-6951-2D45-97BD-F527B81878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5717" name="Straight Connector 2">
            <a:extLst>
              <a:ext uri="{FF2B5EF4-FFF2-40B4-BE49-F238E27FC236}">
                <a16:creationId xmlns:a16="http://schemas.microsoft.com/office/drawing/2014/main" id="{67D5C14C-E0E4-3842-92C4-A93D748A4029}"/>
              </a:ext>
            </a:extLst>
          </p:cNvPr>
          <p:cNvCxnSpPr>
            <a:cxnSpLocks noChangeShapeType="1"/>
          </p:cNvCxnSpPr>
          <p:nvPr/>
        </p:nvCxnSpPr>
        <p:spPr bwMode="auto">
          <a:xfrm>
            <a:off x="1955800" y="44958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18" name="Straight Connector 7">
            <a:extLst>
              <a:ext uri="{FF2B5EF4-FFF2-40B4-BE49-F238E27FC236}">
                <a16:creationId xmlns:a16="http://schemas.microsoft.com/office/drawing/2014/main" id="{6744AD48-BD5A-DC4D-B8B0-5AFD410FC94A}"/>
              </a:ext>
            </a:extLst>
          </p:cNvPr>
          <p:cNvCxnSpPr>
            <a:cxnSpLocks noChangeShapeType="1"/>
          </p:cNvCxnSpPr>
          <p:nvPr/>
        </p:nvCxnSpPr>
        <p:spPr bwMode="auto">
          <a:xfrm>
            <a:off x="33924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19" name="Straight Connector 10">
            <a:extLst>
              <a:ext uri="{FF2B5EF4-FFF2-40B4-BE49-F238E27FC236}">
                <a16:creationId xmlns:a16="http://schemas.microsoft.com/office/drawing/2014/main" id="{D1EDB942-EDE5-8D4B-89C9-BDF0C220B562}"/>
              </a:ext>
            </a:extLst>
          </p:cNvPr>
          <p:cNvCxnSpPr>
            <a:cxnSpLocks/>
          </p:cNvCxnSpPr>
          <p:nvPr/>
        </p:nvCxnSpPr>
        <p:spPr bwMode="auto">
          <a:xfrm>
            <a:off x="5118100" y="762000"/>
            <a:ext cx="12700" cy="1130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0" name="Straight Connector 13">
            <a:extLst>
              <a:ext uri="{FF2B5EF4-FFF2-40B4-BE49-F238E27FC236}">
                <a16:creationId xmlns:a16="http://schemas.microsoft.com/office/drawing/2014/main" id="{BAA80062-1B8B-274D-84BD-1D0C9B99F992}"/>
              </a:ext>
            </a:extLst>
          </p:cNvPr>
          <p:cNvCxnSpPr>
            <a:cxnSpLocks/>
          </p:cNvCxnSpPr>
          <p:nvPr/>
        </p:nvCxnSpPr>
        <p:spPr bwMode="auto">
          <a:xfrm flipV="1">
            <a:off x="5118100" y="1968500"/>
            <a:ext cx="25400" cy="10795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5721" name="TextBox 12">
            <a:extLst>
              <a:ext uri="{FF2B5EF4-FFF2-40B4-BE49-F238E27FC236}">
                <a16:creationId xmlns:a16="http://schemas.microsoft.com/office/drawing/2014/main" id="{93FAC2FB-E6CD-EB41-A691-11C9E01D6FFF}"/>
              </a:ext>
            </a:extLst>
          </p:cNvPr>
          <p:cNvSpPr txBox="1">
            <a:spLocks noChangeArrowheads="1"/>
          </p:cNvSpPr>
          <p:nvPr/>
        </p:nvSpPr>
        <p:spPr bwMode="auto">
          <a:xfrm>
            <a:off x="5930900" y="2832101"/>
            <a:ext cx="22923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gate is closed</a:t>
            </a:r>
          </a:p>
        </p:txBody>
      </p:sp>
      <p:cxnSp>
        <p:nvCxnSpPr>
          <p:cNvPr id="115722" name="Straight Connector 21">
            <a:extLst>
              <a:ext uri="{FF2B5EF4-FFF2-40B4-BE49-F238E27FC236}">
                <a16:creationId xmlns:a16="http://schemas.microsoft.com/office/drawing/2014/main" id="{A04BA278-80DD-4A4B-8D93-8C44FA80499D}"/>
              </a:ext>
            </a:extLst>
          </p:cNvPr>
          <p:cNvCxnSpPr>
            <a:cxnSpLocks noChangeShapeType="1"/>
          </p:cNvCxnSpPr>
          <p:nvPr/>
        </p:nvCxnSpPr>
        <p:spPr bwMode="auto">
          <a:xfrm>
            <a:off x="51577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3" name="Straight Connector 22">
            <a:extLst>
              <a:ext uri="{FF2B5EF4-FFF2-40B4-BE49-F238E27FC236}">
                <a16:creationId xmlns:a16="http://schemas.microsoft.com/office/drawing/2014/main" id="{CAA339BA-EC94-5140-81E4-8FE6D1CC3F2B}"/>
              </a:ext>
            </a:extLst>
          </p:cNvPr>
          <p:cNvCxnSpPr>
            <a:cxnSpLocks noChangeShapeType="1"/>
          </p:cNvCxnSpPr>
          <p:nvPr/>
        </p:nvCxnSpPr>
        <p:spPr bwMode="auto">
          <a:xfrm>
            <a:off x="69357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4" name="Straight Connector 23">
            <a:extLst>
              <a:ext uri="{FF2B5EF4-FFF2-40B4-BE49-F238E27FC236}">
                <a16:creationId xmlns:a16="http://schemas.microsoft.com/office/drawing/2014/main" id="{92C1B465-E4B7-3E49-AA68-C9DEDD27DACC}"/>
              </a:ext>
            </a:extLst>
          </p:cNvPr>
          <p:cNvCxnSpPr>
            <a:cxnSpLocks noChangeShapeType="1"/>
          </p:cNvCxnSpPr>
          <p:nvPr/>
        </p:nvCxnSpPr>
        <p:spPr bwMode="auto">
          <a:xfrm>
            <a:off x="8712200" y="44958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5" name="Straight Connector 14">
            <a:extLst>
              <a:ext uri="{FF2B5EF4-FFF2-40B4-BE49-F238E27FC236}">
                <a16:creationId xmlns:a16="http://schemas.microsoft.com/office/drawing/2014/main" id="{1DE145C8-5E88-584B-AFED-F8D527E8B796}"/>
              </a:ext>
            </a:extLst>
          </p:cNvPr>
          <p:cNvCxnSpPr>
            <a:cxnSpLocks noChangeShapeType="1"/>
          </p:cNvCxnSpPr>
          <p:nvPr/>
        </p:nvCxnSpPr>
        <p:spPr bwMode="auto">
          <a:xfrm>
            <a:off x="1943100" y="59182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6" name="Straight Connector 15">
            <a:extLst>
              <a:ext uri="{FF2B5EF4-FFF2-40B4-BE49-F238E27FC236}">
                <a16:creationId xmlns:a16="http://schemas.microsoft.com/office/drawing/2014/main" id="{0D566159-70B4-534A-817C-DC10979EDD4F}"/>
              </a:ext>
            </a:extLst>
          </p:cNvPr>
          <p:cNvCxnSpPr>
            <a:cxnSpLocks noChangeShapeType="1"/>
          </p:cNvCxnSpPr>
          <p:nvPr/>
        </p:nvCxnSpPr>
        <p:spPr bwMode="auto">
          <a:xfrm>
            <a:off x="3379789" y="55626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7" name="Straight Connector 16">
            <a:extLst>
              <a:ext uri="{FF2B5EF4-FFF2-40B4-BE49-F238E27FC236}">
                <a16:creationId xmlns:a16="http://schemas.microsoft.com/office/drawing/2014/main" id="{642DDB23-B7BF-0C43-9480-EE5A1A372E8B}"/>
              </a:ext>
            </a:extLst>
          </p:cNvPr>
          <p:cNvCxnSpPr>
            <a:cxnSpLocks noChangeShapeType="1"/>
          </p:cNvCxnSpPr>
          <p:nvPr/>
        </p:nvCxnSpPr>
        <p:spPr bwMode="auto">
          <a:xfrm>
            <a:off x="5132389" y="59182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8" name="Straight Connector 17">
            <a:extLst>
              <a:ext uri="{FF2B5EF4-FFF2-40B4-BE49-F238E27FC236}">
                <a16:creationId xmlns:a16="http://schemas.microsoft.com/office/drawing/2014/main" id="{BFA171DE-B902-6F47-8C3E-70D7217E6C77}"/>
              </a:ext>
            </a:extLst>
          </p:cNvPr>
          <p:cNvCxnSpPr>
            <a:cxnSpLocks noChangeShapeType="1"/>
          </p:cNvCxnSpPr>
          <p:nvPr/>
        </p:nvCxnSpPr>
        <p:spPr bwMode="auto">
          <a:xfrm>
            <a:off x="6935789" y="59182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9" name="Straight Connector 18">
            <a:extLst>
              <a:ext uri="{FF2B5EF4-FFF2-40B4-BE49-F238E27FC236}">
                <a16:creationId xmlns:a16="http://schemas.microsoft.com/office/drawing/2014/main" id="{EF894A35-AE7B-004C-B16D-73BC9022A2C7}"/>
              </a:ext>
            </a:extLst>
          </p:cNvPr>
          <p:cNvCxnSpPr>
            <a:cxnSpLocks noChangeShapeType="1"/>
          </p:cNvCxnSpPr>
          <p:nvPr/>
        </p:nvCxnSpPr>
        <p:spPr bwMode="auto">
          <a:xfrm>
            <a:off x="8737600" y="5549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5730" name="TextBox 19">
            <a:extLst>
              <a:ext uri="{FF2B5EF4-FFF2-40B4-BE49-F238E27FC236}">
                <a16:creationId xmlns:a16="http://schemas.microsoft.com/office/drawing/2014/main" id="{AAF96291-4D4A-384D-9FA2-3D4E71D7E8EF}"/>
              </a:ext>
            </a:extLst>
          </p:cNvPr>
          <p:cNvSpPr txBox="1">
            <a:spLocks noChangeArrowheads="1"/>
          </p:cNvSpPr>
          <p:nvPr/>
        </p:nvSpPr>
        <p:spPr bwMode="auto">
          <a:xfrm>
            <a:off x="1219201" y="2995614"/>
            <a:ext cx="955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Clk=0</a:t>
            </a:r>
          </a:p>
        </p:txBody>
      </p:sp>
      <p:sp>
        <p:nvSpPr>
          <p:cNvPr id="115731" name="TextBox 20">
            <a:extLst>
              <a:ext uri="{FF2B5EF4-FFF2-40B4-BE49-F238E27FC236}">
                <a16:creationId xmlns:a16="http://schemas.microsoft.com/office/drawing/2014/main" id="{29E13458-1E60-F446-96F3-9B74443E3F55}"/>
              </a:ext>
            </a:extLst>
          </p:cNvPr>
          <p:cNvSpPr txBox="1">
            <a:spLocks noChangeArrowheads="1"/>
          </p:cNvSpPr>
          <p:nvPr/>
        </p:nvSpPr>
        <p:spPr bwMode="auto">
          <a:xfrm>
            <a:off x="1524000" y="6102351"/>
            <a:ext cx="6211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output Q cannot *change* in these intervals.</a:t>
            </a:r>
          </a:p>
        </p:txBody>
      </p:sp>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descr="Screen shot 2013-10-21 at 1.31.52 PM.png">
            <a:extLst>
              <a:ext uri="{FF2B5EF4-FFF2-40B4-BE49-F238E27FC236}">
                <a16:creationId xmlns:a16="http://schemas.microsoft.com/office/drawing/2014/main" id="{7EF9C488-B456-9E4B-93DE-D13CFF66DAF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38" name="TextBox 125">
            <a:extLst>
              <a:ext uri="{FF2B5EF4-FFF2-40B4-BE49-F238E27FC236}">
                <a16:creationId xmlns:a16="http://schemas.microsoft.com/office/drawing/2014/main" id="{3884C864-987B-0544-ADF1-FB572F1286A9}"/>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6739" name="Title 1">
            <a:extLst>
              <a:ext uri="{FF2B5EF4-FFF2-40B4-BE49-F238E27FC236}">
                <a16:creationId xmlns:a16="http://schemas.microsoft.com/office/drawing/2014/main" id="{1E08EC03-E612-DB42-A436-3B7B013BB05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6740" name="Picture 4" descr="Screen shot 2013-10-21 at 1.31.19 PM.png">
            <a:extLst>
              <a:ext uri="{FF2B5EF4-FFF2-40B4-BE49-F238E27FC236}">
                <a16:creationId xmlns:a16="http://schemas.microsoft.com/office/drawing/2014/main" id="{3C7EC8AC-22B4-EA4D-827D-3A7D0CDC0D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6741" name="Straight Connector 2">
            <a:extLst>
              <a:ext uri="{FF2B5EF4-FFF2-40B4-BE49-F238E27FC236}">
                <a16:creationId xmlns:a16="http://schemas.microsoft.com/office/drawing/2014/main" id="{835F6AE7-4629-6D4C-A87C-0F15A8A664E9}"/>
              </a:ext>
            </a:extLst>
          </p:cNvPr>
          <p:cNvCxnSpPr>
            <a:cxnSpLocks noChangeShapeType="1"/>
          </p:cNvCxnSpPr>
          <p:nvPr/>
        </p:nvCxnSpPr>
        <p:spPr bwMode="auto">
          <a:xfrm>
            <a:off x="26670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2" name="Straight Connector 7">
            <a:extLst>
              <a:ext uri="{FF2B5EF4-FFF2-40B4-BE49-F238E27FC236}">
                <a16:creationId xmlns:a16="http://schemas.microsoft.com/office/drawing/2014/main" id="{69C02977-F02A-9240-9D4E-190A457F9B47}"/>
              </a:ext>
            </a:extLst>
          </p:cNvPr>
          <p:cNvCxnSpPr>
            <a:cxnSpLocks noChangeShapeType="1"/>
          </p:cNvCxnSpPr>
          <p:nvPr/>
        </p:nvCxnSpPr>
        <p:spPr bwMode="auto">
          <a:xfrm>
            <a:off x="44450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3" name="Straight Connector 8">
            <a:extLst>
              <a:ext uri="{FF2B5EF4-FFF2-40B4-BE49-F238E27FC236}">
                <a16:creationId xmlns:a16="http://schemas.microsoft.com/office/drawing/2014/main" id="{2ABA84B2-D35F-FF4A-B23B-142B16CF1A9E}"/>
              </a:ext>
            </a:extLst>
          </p:cNvPr>
          <p:cNvCxnSpPr>
            <a:cxnSpLocks noChangeShapeType="1"/>
          </p:cNvCxnSpPr>
          <p:nvPr/>
        </p:nvCxnSpPr>
        <p:spPr bwMode="auto">
          <a:xfrm>
            <a:off x="6223000" y="41402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4" name="Straight Connector 9">
            <a:extLst>
              <a:ext uri="{FF2B5EF4-FFF2-40B4-BE49-F238E27FC236}">
                <a16:creationId xmlns:a16="http://schemas.microsoft.com/office/drawing/2014/main" id="{B35EEF9A-E63F-CC4F-92F1-8C40D534BD96}"/>
              </a:ext>
            </a:extLst>
          </p:cNvPr>
          <p:cNvCxnSpPr>
            <a:cxnSpLocks noChangeShapeType="1"/>
          </p:cNvCxnSpPr>
          <p:nvPr/>
        </p:nvCxnSpPr>
        <p:spPr bwMode="auto">
          <a:xfrm>
            <a:off x="79883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5" name="Straight Connector 10">
            <a:extLst>
              <a:ext uri="{FF2B5EF4-FFF2-40B4-BE49-F238E27FC236}">
                <a16:creationId xmlns:a16="http://schemas.microsoft.com/office/drawing/2014/main" id="{A820F4B7-BA40-7846-9A90-5F7C078818DA}"/>
              </a:ext>
            </a:extLst>
          </p:cNvPr>
          <p:cNvCxnSpPr>
            <a:cxnSpLocks/>
          </p:cNvCxnSpPr>
          <p:nvPr/>
        </p:nvCxnSpPr>
        <p:spPr bwMode="auto">
          <a:xfrm>
            <a:off x="5118100" y="762000"/>
            <a:ext cx="1028700" cy="2286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6" name="Straight Connector 13">
            <a:extLst>
              <a:ext uri="{FF2B5EF4-FFF2-40B4-BE49-F238E27FC236}">
                <a16:creationId xmlns:a16="http://schemas.microsoft.com/office/drawing/2014/main" id="{0D5373F1-F315-C941-8257-5C9B17DBA2DA}"/>
              </a:ext>
            </a:extLst>
          </p:cNvPr>
          <p:cNvCxnSpPr>
            <a:cxnSpLocks/>
          </p:cNvCxnSpPr>
          <p:nvPr/>
        </p:nvCxnSpPr>
        <p:spPr bwMode="auto">
          <a:xfrm flipV="1">
            <a:off x="5118100" y="2844800"/>
            <a:ext cx="1117600" cy="2032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6747" name="TextBox 12">
            <a:extLst>
              <a:ext uri="{FF2B5EF4-FFF2-40B4-BE49-F238E27FC236}">
                <a16:creationId xmlns:a16="http://schemas.microsoft.com/office/drawing/2014/main" id="{64D8C30A-D1BA-C946-991C-F4FF5054E0E2}"/>
              </a:ext>
            </a:extLst>
          </p:cNvPr>
          <p:cNvSpPr txBox="1">
            <a:spLocks noChangeArrowheads="1"/>
          </p:cNvSpPr>
          <p:nvPr/>
        </p:nvSpPr>
        <p:spPr bwMode="auto">
          <a:xfrm>
            <a:off x="5930901" y="2832101"/>
            <a:ext cx="21050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gate is open</a:t>
            </a:r>
          </a:p>
        </p:txBody>
      </p:sp>
      <p:sp>
        <p:nvSpPr>
          <p:cNvPr id="116748" name="TextBox 14">
            <a:extLst>
              <a:ext uri="{FF2B5EF4-FFF2-40B4-BE49-F238E27FC236}">
                <a16:creationId xmlns:a16="http://schemas.microsoft.com/office/drawing/2014/main" id="{CABF50D6-AB36-774A-BC84-254D4318599A}"/>
              </a:ext>
            </a:extLst>
          </p:cNvPr>
          <p:cNvSpPr txBox="1">
            <a:spLocks noChangeArrowheads="1"/>
          </p:cNvSpPr>
          <p:nvPr/>
        </p:nvSpPr>
        <p:spPr bwMode="auto">
          <a:xfrm>
            <a:off x="1219201" y="2995614"/>
            <a:ext cx="955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Clk=1</a:t>
            </a:r>
          </a:p>
        </p:txBody>
      </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Line 4">
            <a:extLst>
              <a:ext uri="{FF2B5EF4-FFF2-40B4-BE49-F238E27FC236}">
                <a16:creationId xmlns:a16="http://schemas.microsoft.com/office/drawing/2014/main" id="{52CA0415-80B3-D640-A2E1-D67893365949}"/>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 name="Freeform 5">
            <a:extLst>
              <a:ext uri="{FF2B5EF4-FFF2-40B4-BE49-F238E27FC236}">
                <a16:creationId xmlns:a16="http://schemas.microsoft.com/office/drawing/2014/main" id="{B40923F2-7AC4-244C-813F-16685C489E20}"/>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7" name="Freeform 7">
            <a:extLst>
              <a:ext uri="{FF2B5EF4-FFF2-40B4-BE49-F238E27FC236}">
                <a16:creationId xmlns:a16="http://schemas.microsoft.com/office/drawing/2014/main" id="{8FBAF0C5-A4BC-D34C-B65F-AB77B44EE9FF}"/>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1268" name="Freeform 9">
            <a:extLst>
              <a:ext uri="{FF2B5EF4-FFF2-40B4-BE49-F238E27FC236}">
                <a16:creationId xmlns:a16="http://schemas.microsoft.com/office/drawing/2014/main" id="{7BFE5FDE-2CF9-4144-BB97-301C89D5811C}"/>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 name="Freeform 11">
            <a:extLst>
              <a:ext uri="{FF2B5EF4-FFF2-40B4-BE49-F238E27FC236}">
                <a16:creationId xmlns:a16="http://schemas.microsoft.com/office/drawing/2014/main" id="{9041D41B-4D50-8042-A849-4AF9F450232A}"/>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1270" name="Freeform 13">
            <a:extLst>
              <a:ext uri="{FF2B5EF4-FFF2-40B4-BE49-F238E27FC236}">
                <a16:creationId xmlns:a16="http://schemas.microsoft.com/office/drawing/2014/main" id="{EC66F2E7-7428-F042-B48A-44B937F1FDEA}"/>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71" name="Title 1">
            <a:extLst>
              <a:ext uri="{FF2B5EF4-FFF2-40B4-BE49-F238E27FC236}">
                <a16:creationId xmlns:a16="http://schemas.microsoft.com/office/drawing/2014/main" id="{FD303581-0F15-E34E-888C-3D84F69A44B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1272" name="Rectangle 96">
            <a:extLst>
              <a:ext uri="{FF2B5EF4-FFF2-40B4-BE49-F238E27FC236}">
                <a16:creationId xmlns:a16="http://schemas.microsoft.com/office/drawing/2014/main" id="{56F00EBB-4346-5342-BA2F-F829DC2F3D9B}"/>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1273" name="Rectangle 96">
            <a:extLst>
              <a:ext uri="{FF2B5EF4-FFF2-40B4-BE49-F238E27FC236}">
                <a16:creationId xmlns:a16="http://schemas.microsoft.com/office/drawing/2014/main" id="{31E4C66D-BBDD-BD4E-8E02-B7E2B6116813}"/>
              </a:ext>
            </a:extLst>
          </p:cNvPr>
          <p:cNvSpPr>
            <a:spLocks noChangeArrowheads="1"/>
          </p:cNvSpPr>
          <p:nvPr/>
        </p:nvSpPr>
        <p:spPr bwMode="auto">
          <a:xfrm>
            <a:off x="6662738"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1274" name="Rectangle 96">
            <a:extLst>
              <a:ext uri="{FF2B5EF4-FFF2-40B4-BE49-F238E27FC236}">
                <a16:creationId xmlns:a16="http://schemas.microsoft.com/office/drawing/2014/main" id="{80D4D63E-461F-B743-9D6A-33A85FF87465}"/>
              </a:ext>
            </a:extLst>
          </p:cNvPr>
          <p:cNvSpPr>
            <a:spLocks noChangeArrowheads="1"/>
          </p:cNvSpPr>
          <p:nvPr/>
        </p:nvSpPr>
        <p:spPr bwMode="auto">
          <a:xfrm>
            <a:off x="5457825"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1275" name="TextBox 1">
            <a:extLst>
              <a:ext uri="{FF2B5EF4-FFF2-40B4-BE49-F238E27FC236}">
                <a16:creationId xmlns:a16="http://schemas.microsoft.com/office/drawing/2014/main" id="{2EED6BCE-FFA6-4A41-BB7C-0B325458B6E9}"/>
              </a:ext>
            </a:extLst>
          </p:cNvPr>
          <p:cNvSpPr txBox="1">
            <a:spLocks noChangeArrowheads="1"/>
          </p:cNvSpPr>
          <p:nvPr/>
        </p:nvSpPr>
        <p:spPr bwMode="auto">
          <a:xfrm>
            <a:off x="3016250" y="5943601"/>
            <a:ext cx="567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The circuit will stay in this state indefinitely.</a:t>
            </a:r>
          </a:p>
        </p:txBody>
      </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1" name="Picture 1" descr="Screen shot 2013-10-21 at 1.31.52 PM.png">
            <a:extLst>
              <a:ext uri="{FF2B5EF4-FFF2-40B4-BE49-F238E27FC236}">
                <a16:creationId xmlns:a16="http://schemas.microsoft.com/office/drawing/2014/main" id="{CD6D10BA-562A-EF46-BDCF-306A3FEADF3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2" name="TextBox 125">
            <a:extLst>
              <a:ext uri="{FF2B5EF4-FFF2-40B4-BE49-F238E27FC236}">
                <a16:creationId xmlns:a16="http://schemas.microsoft.com/office/drawing/2014/main" id="{DFF8C941-CDB1-0240-9AE5-F554D28F0BB8}"/>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7763" name="Title 1">
            <a:extLst>
              <a:ext uri="{FF2B5EF4-FFF2-40B4-BE49-F238E27FC236}">
                <a16:creationId xmlns:a16="http://schemas.microsoft.com/office/drawing/2014/main" id="{B61A72B1-23CB-4B43-B25F-412B4BBE40D5}"/>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7764" name="Picture 4" descr="Screen shot 2013-10-21 at 1.31.19 PM.png">
            <a:extLst>
              <a:ext uri="{FF2B5EF4-FFF2-40B4-BE49-F238E27FC236}">
                <a16:creationId xmlns:a16="http://schemas.microsoft.com/office/drawing/2014/main" id="{33F3B98A-D0E6-664F-8F19-EBD1488B0D5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7765" name="Straight Connector 2">
            <a:extLst>
              <a:ext uri="{FF2B5EF4-FFF2-40B4-BE49-F238E27FC236}">
                <a16:creationId xmlns:a16="http://schemas.microsoft.com/office/drawing/2014/main" id="{887ADD51-6F31-9647-9C76-9EF6B330CEE3}"/>
              </a:ext>
            </a:extLst>
          </p:cNvPr>
          <p:cNvCxnSpPr>
            <a:cxnSpLocks noChangeShapeType="1"/>
          </p:cNvCxnSpPr>
          <p:nvPr/>
        </p:nvCxnSpPr>
        <p:spPr bwMode="auto">
          <a:xfrm>
            <a:off x="26670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66" name="Straight Connector 7">
            <a:extLst>
              <a:ext uri="{FF2B5EF4-FFF2-40B4-BE49-F238E27FC236}">
                <a16:creationId xmlns:a16="http://schemas.microsoft.com/office/drawing/2014/main" id="{D147BA30-E57F-4F45-9196-02C1E0D6183F}"/>
              </a:ext>
            </a:extLst>
          </p:cNvPr>
          <p:cNvCxnSpPr>
            <a:cxnSpLocks noChangeShapeType="1"/>
          </p:cNvCxnSpPr>
          <p:nvPr/>
        </p:nvCxnSpPr>
        <p:spPr bwMode="auto">
          <a:xfrm>
            <a:off x="44450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67" name="Straight Connector 8">
            <a:extLst>
              <a:ext uri="{FF2B5EF4-FFF2-40B4-BE49-F238E27FC236}">
                <a16:creationId xmlns:a16="http://schemas.microsoft.com/office/drawing/2014/main" id="{379591D4-985A-184F-ABFE-8BE6AE92E24F}"/>
              </a:ext>
            </a:extLst>
          </p:cNvPr>
          <p:cNvCxnSpPr>
            <a:cxnSpLocks noChangeShapeType="1"/>
          </p:cNvCxnSpPr>
          <p:nvPr/>
        </p:nvCxnSpPr>
        <p:spPr bwMode="auto">
          <a:xfrm>
            <a:off x="6223000" y="41402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68" name="Straight Connector 9">
            <a:extLst>
              <a:ext uri="{FF2B5EF4-FFF2-40B4-BE49-F238E27FC236}">
                <a16:creationId xmlns:a16="http://schemas.microsoft.com/office/drawing/2014/main" id="{CCBA36AC-A711-3D4D-B282-67DA915502D5}"/>
              </a:ext>
            </a:extLst>
          </p:cNvPr>
          <p:cNvCxnSpPr>
            <a:cxnSpLocks noChangeShapeType="1"/>
          </p:cNvCxnSpPr>
          <p:nvPr/>
        </p:nvCxnSpPr>
        <p:spPr bwMode="auto">
          <a:xfrm>
            <a:off x="79883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69" name="Straight Connector 10">
            <a:extLst>
              <a:ext uri="{FF2B5EF4-FFF2-40B4-BE49-F238E27FC236}">
                <a16:creationId xmlns:a16="http://schemas.microsoft.com/office/drawing/2014/main" id="{1CEBFE95-A99E-E348-8AB0-8BA98DA81F5E}"/>
              </a:ext>
            </a:extLst>
          </p:cNvPr>
          <p:cNvCxnSpPr>
            <a:cxnSpLocks/>
          </p:cNvCxnSpPr>
          <p:nvPr/>
        </p:nvCxnSpPr>
        <p:spPr bwMode="auto">
          <a:xfrm>
            <a:off x="5118100" y="762000"/>
            <a:ext cx="1028700" cy="2286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70" name="Straight Connector 13">
            <a:extLst>
              <a:ext uri="{FF2B5EF4-FFF2-40B4-BE49-F238E27FC236}">
                <a16:creationId xmlns:a16="http://schemas.microsoft.com/office/drawing/2014/main" id="{87037F4C-4B1A-E441-881D-EEBEB32CE8A8}"/>
              </a:ext>
            </a:extLst>
          </p:cNvPr>
          <p:cNvCxnSpPr>
            <a:cxnSpLocks/>
          </p:cNvCxnSpPr>
          <p:nvPr/>
        </p:nvCxnSpPr>
        <p:spPr bwMode="auto">
          <a:xfrm flipV="1">
            <a:off x="5118100" y="2844800"/>
            <a:ext cx="1117600" cy="2032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7771" name="TextBox 12">
            <a:extLst>
              <a:ext uri="{FF2B5EF4-FFF2-40B4-BE49-F238E27FC236}">
                <a16:creationId xmlns:a16="http://schemas.microsoft.com/office/drawing/2014/main" id="{244AC59C-1E44-9C42-BF31-BC062EC17D30}"/>
              </a:ext>
            </a:extLst>
          </p:cNvPr>
          <p:cNvSpPr txBox="1">
            <a:spLocks noChangeArrowheads="1"/>
          </p:cNvSpPr>
          <p:nvPr/>
        </p:nvSpPr>
        <p:spPr bwMode="auto">
          <a:xfrm>
            <a:off x="5930901" y="2832101"/>
            <a:ext cx="21050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gate is open</a:t>
            </a:r>
          </a:p>
        </p:txBody>
      </p:sp>
      <p:sp>
        <p:nvSpPr>
          <p:cNvPr id="117772" name="TextBox 14">
            <a:extLst>
              <a:ext uri="{FF2B5EF4-FFF2-40B4-BE49-F238E27FC236}">
                <a16:creationId xmlns:a16="http://schemas.microsoft.com/office/drawing/2014/main" id="{D1733B75-8A03-0844-8979-337FE0C72EB5}"/>
              </a:ext>
            </a:extLst>
          </p:cNvPr>
          <p:cNvSpPr txBox="1">
            <a:spLocks noChangeArrowheads="1"/>
          </p:cNvSpPr>
          <p:nvPr/>
        </p:nvSpPr>
        <p:spPr bwMode="auto">
          <a:xfrm>
            <a:off x="1219201" y="2995614"/>
            <a:ext cx="955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Clk=1</a:t>
            </a:r>
          </a:p>
        </p:txBody>
      </p:sp>
      <p:grpSp>
        <p:nvGrpSpPr>
          <p:cNvPr id="117773" name="Group 20">
            <a:extLst>
              <a:ext uri="{FF2B5EF4-FFF2-40B4-BE49-F238E27FC236}">
                <a16:creationId xmlns:a16="http://schemas.microsoft.com/office/drawing/2014/main" id="{270A7EB5-A48B-9E46-A9A8-4DAFA74F0625}"/>
              </a:ext>
            </a:extLst>
          </p:cNvPr>
          <p:cNvGrpSpPr>
            <a:grpSpLocks/>
          </p:cNvGrpSpPr>
          <p:nvPr/>
        </p:nvGrpSpPr>
        <p:grpSpPr bwMode="auto">
          <a:xfrm>
            <a:off x="6223000" y="5549900"/>
            <a:ext cx="774700" cy="368300"/>
            <a:chOff x="5308600" y="5549900"/>
            <a:chExt cx="774700" cy="368300"/>
          </a:xfrm>
        </p:grpSpPr>
        <p:cxnSp>
          <p:nvCxnSpPr>
            <p:cNvPr id="117785" name="Straight Connector 17">
              <a:extLst>
                <a:ext uri="{FF2B5EF4-FFF2-40B4-BE49-F238E27FC236}">
                  <a16:creationId xmlns:a16="http://schemas.microsoft.com/office/drawing/2014/main" id="{38C77270-C520-5F49-8D69-E7B5BBB65869}"/>
                </a:ext>
              </a:extLst>
            </p:cNvPr>
            <p:cNvCxnSpPr>
              <a:cxnSpLocks/>
            </p:cNvCxnSpPr>
            <p:nvPr/>
          </p:nvCxnSpPr>
          <p:spPr bwMode="auto">
            <a:xfrm>
              <a:off x="5308600" y="5549900"/>
              <a:ext cx="3937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6" name="Straight Connector 18">
              <a:extLst>
                <a:ext uri="{FF2B5EF4-FFF2-40B4-BE49-F238E27FC236}">
                  <a16:creationId xmlns:a16="http://schemas.microsoft.com/office/drawing/2014/main" id="{712FA21B-C656-7C42-BD76-92E15412294F}"/>
                </a:ext>
              </a:extLst>
            </p:cNvPr>
            <p:cNvCxnSpPr>
              <a:cxnSpLocks/>
            </p:cNvCxnSpPr>
            <p:nvPr/>
          </p:nvCxnSpPr>
          <p:spPr bwMode="auto">
            <a:xfrm>
              <a:off x="5676900" y="5918200"/>
              <a:ext cx="4064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7" name="Straight Connector 22">
              <a:extLst>
                <a:ext uri="{FF2B5EF4-FFF2-40B4-BE49-F238E27FC236}">
                  <a16:creationId xmlns:a16="http://schemas.microsoft.com/office/drawing/2014/main" id="{194A1717-529D-6541-A977-B79FF8E3D132}"/>
                </a:ext>
              </a:extLst>
            </p:cNvPr>
            <p:cNvCxnSpPr>
              <a:cxnSpLocks/>
            </p:cNvCxnSpPr>
            <p:nvPr/>
          </p:nvCxnSpPr>
          <p:spPr bwMode="auto">
            <a:xfrm flipV="1">
              <a:off x="5702300" y="5549900"/>
              <a:ext cx="0" cy="368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17774" name="Group 26">
            <a:extLst>
              <a:ext uri="{FF2B5EF4-FFF2-40B4-BE49-F238E27FC236}">
                <a16:creationId xmlns:a16="http://schemas.microsoft.com/office/drawing/2014/main" id="{671B45EE-F5EA-0E44-BE17-421BD6D099D6}"/>
              </a:ext>
            </a:extLst>
          </p:cNvPr>
          <p:cNvGrpSpPr>
            <a:grpSpLocks/>
          </p:cNvGrpSpPr>
          <p:nvPr/>
        </p:nvGrpSpPr>
        <p:grpSpPr bwMode="auto">
          <a:xfrm>
            <a:off x="8001000" y="5562600"/>
            <a:ext cx="749300" cy="368300"/>
            <a:chOff x="5676900" y="5562600"/>
            <a:chExt cx="749300" cy="368300"/>
          </a:xfrm>
        </p:grpSpPr>
        <p:cxnSp>
          <p:nvCxnSpPr>
            <p:cNvPr id="117782" name="Straight Connector 27">
              <a:extLst>
                <a:ext uri="{FF2B5EF4-FFF2-40B4-BE49-F238E27FC236}">
                  <a16:creationId xmlns:a16="http://schemas.microsoft.com/office/drawing/2014/main" id="{92EA9CA2-D552-A846-AE1A-EAFEEF2503B0}"/>
                </a:ext>
              </a:extLst>
            </p:cNvPr>
            <p:cNvCxnSpPr>
              <a:cxnSpLocks/>
            </p:cNvCxnSpPr>
            <p:nvPr/>
          </p:nvCxnSpPr>
          <p:spPr bwMode="auto">
            <a:xfrm>
              <a:off x="6032500" y="5562600"/>
              <a:ext cx="3937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3" name="Straight Connector 28">
              <a:extLst>
                <a:ext uri="{FF2B5EF4-FFF2-40B4-BE49-F238E27FC236}">
                  <a16:creationId xmlns:a16="http://schemas.microsoft.com/office/drawing/2014/main" id="{1EF6EDF9-CA44-F745-AED2-909B3CA5F955}"/>
                </a:ext>
              </a:extLst>
            </p:cNvPr>
            <p:cNvCxnSpPr>
              <a:cxnSpLocks/>
            </p:cNvCxnSpPr>
            <p:nvPr/>
          </p:nvCxnSpPr>
          <p:spPr bwMode="auto">
            <a:xfrm>
              <a:off x="5676900" y="5918200"/>
              <a:ext cx="4064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4" name="Straight Connector 29">
              <a:extLst>
                <a:ext uri="{FF2B5EF4-FFF2-40B4-BE49-F238E27FC236}">
                  <a16:creationId xmlns:a16="http://schemas.microsoft.com/office/drawing/2014/main" id="{AC933CAB-5FC7-594C-BA88-2441CE6240BF}"/>
                </a:ext>
              </a:extLst>
            </p:cNvPr>
            <p:cNvCxnSpPr>
              <a:cxnSpLocks/>
            </p:cNvCxnSpPr>
            <p:nvPr/>
          </p:nvCxnSpPr>
          <p:spPr bwMode="auto">
            <a:xfrm flipV="1">
              <a:off x="6057900" y="5562600"/>
              <a:ext cx="0" cy="368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17775" name="Group 21">
            <a:extLst>
              <a:ext uri="{FF2B5EF4-FFF2-40B4-BE49-F238E27FC236}">
                <a16:creationId xmlns:a16="http://schemas.microsoft.com/office/drawing/2014/main" id="{95A9990C-32CF-5041-B9A3-31AA329DD021}"/>
              </a:ext>
            </a:extLst>
          </p:cNvPr>
          <p:cNvGrpSpPr>
            <a:grpSpLocks/>
          </p:cNvGrpSpPr>
          <p:nvPr/>
        </p:nvGrpSpPr>
        <p:grpSpPr bwMode="auto">
          <a:xfrm>
            <a:off x="4457700" y="5549900"/>
            <a:ext cx="762000" cy="368300"/>
            <a:chOff x="3543300" y="5549900"/>
            <a:chExt cx="762000" cy="368300"/>
          </a:xfrm>
        </p:grpSpPr>
        <p:cxnSp>
          <p:nvCxnSpPr>
            <p:cNvPr id="117780" name="Straight Connector 16">
              <a:extLst>
                <a:ext uri="{FF2B5EF4-FFF2-40B4-BE49-F238E27FC236}">
                  <a16:creationId xmlns:a16="http://schemas.microsoft.com/office/drawing/2014/main" id="{6485F296-FB1E-C94D-906E-F3415DA57ABF}"/>
                </a:ext>
              </a:extLst>
            </p:cNvPr>
            <p:cNvCxnSpPr>
              <a:cxnSpLocks noChangeShapeType="1"/>
            </p:cNvCxnSpPr>
            <p:nvPr/>
          </p:nvCxnSpPr>
          <p:spPr bwMode="auto">
            <a:xfrm>
              <a:off x="3543300" y="59182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1" name="Straight Connector 30">
              <a:extLst>
                <a:ext uri="{FF2B5EF4-FFF2-40B4-BE49-F238E27FC236}">
                  <a16:creationId xmlns:a16="http://schemas.microsoft.com/office/drawing/2014/main" id="{0DA828E3-01C0-F74E-9A20-A5E93F4C99EF}"/>
                </a:ext>
              </a:extLst>
            </p:cNvPr>
            <p:cNvCxnSpPr>
              <a:cxnSpLocks/>
            </p:cNvCxnSpPr>
            <p:nvPr/>
          </p:nvCxnSpPr>
          <p:spPr bwMode="auto">
            <a:xfrm flipV="1">
              <a:off x="3568700" y="5549900"/>
              <a:ext cx="0" cy="368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17776" name="Group 23">
            <a:extLst>
              <a:ext uri="{FF2B5EF4-FFF2-40B4-BE49-F238E27FC236}">
                <a16:creationId xmlns:a16="http://schemas.microsoft.com/office/drawing/2014/main" id="{242EFF49-1A5C-374C-883E-DE5EB405C368}"/>
              </a:ext>
            </a:extLst>
          </p:cNvPr>
          <p:cNvGrpSpPr>
            <a:grpSpLocks/>
          </p:cNvGrpSpPr>
          <p:nvPr/>
        </p:nvGrpSpPr>
        <p:grpSpPr bwMode="auto">
          <a:xfrm>
            <a:off x="2692400" y="5549900"/>
            <a:ext cx="762000" cy="368300"/>
            <a:chOff x="1778000" y="5549900"/>
            <a:chExt cx="762000" cy="368300"/>
          </a:xfrm>
        </p:grpSpPr>
        <p:cxnSp>
          <p:nvCxnSpPr>
            <p:cNvPr id="117778" name="Straight Connector 15">
              <a:extLst>
                <a:ext uri="{FF2B5EF4-FFF2-40B4-BE49-F238E27FC236}">
                  <a16:creationId xmlns:a16="http://schemas.microsoft.com/office/drawing/2014/main" id="{26E00BD8-BBA4-BB43-96D1-227D57CAD7B9}"/>
                </a:ext>
              </a:extLst>
            </p:cNvPr>
            <p:cNvCxnSpPr>
              <a:cxnSpLocks noChangeShapeType="1"/>
            </p:cNvCxnSpPr>
            <p:nvPr/>
          </p:nvCxnSpPr>
          <p:spPr bwMode="auto">
            <a:xfrm>
              <a:off x="1778000" y="55626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79" name="Straight Connector 32">
              <a:extLst>
                <a:ext uri="{FF2B5EF4-FFF2-40B4-BE49-F238E27FC236}">
                  <a16:creationId xmlns:a16="http://schemas.microsoft.com/office/drawing/2014/main" id="{808E3C54-C976-2547-9C90-B51864D37743}"/>
                </a:ext>
              </a:extLst>
            </p:cNvPr>
            <p:cNvCxnSpPr>
              <a:cxnSpLocks/>
            </p:cNvCxnSpPr>
            <p:nvPr/>
          </p:nvCxnSpPr>
          <p:spPr bwMode="auto">
            <a:xfrm flipV="1">
              <a:off x="1790700" y="5549900"/>
              <a:ext cx="0" cy="368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grpSp>
      <p:sp>
        <p:nvSpPr>
          <p:cNvPr id="117777" name="TextBox 34">
            <a:extLst>
              <a:ext uri="{FF2B5EF4-FFF2-40B4-BE49-F238E27FC236}">
                <a16:creationId xmlns:a16="http://schemas.microsoft.com/office/drawing/2014/main" id="{EF3ADB94-76E9-DE43-91D4-DE15848DE1F6}"/>
              </a:ext>
            </a:extLst>
          </p:cNvPr>
          <p:cNvSpPr txBox="1">
            <a:spLocks noChangeArrowheads="1"/>
          </p:cNvSpPr>
          <p:nvPr/>
        </p:nvSpPr>
        <p:spPr bwMode="auto">
          <a:xfrm>
            <a:off x="1524001" y="6102351"/>
            <a:ext cx="57007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output Q is equal to D in these intervals.</a:t>
            </a:r>
          </a:p>
        </p:txBody>
      </p:sp>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785" name="Group 25">
            <a:extLst>
              <a:ext uri="{FF2B5EF4-FFF2-40B4-BE49-F238E27FC236}">
                <a16:creationId xmlns:a16="http://schemas.microsoft.com/office/drawing/2014/main" id="{DD575C45-1129-0241-8B5E-0A95183AD072}"/>
              </a:ext>
            </a:extLst>
          </p:cNvPr>
          <p:cNvGrpSpPr>
            <a:grpSpLocks/>
          </p:cNvGrpSpPr>
          <p:nvPr/>
        </p:nvGrpSpPr>
        <p:grpSpPr bwMode="auto">
          <a:xfrm>
            <a:off x="1693863" y="1371601"/>
            <a:ext cx="7600950" cy="2606675"/>
            <a:chOff x="491" y="1102"/>
            <a:chExt cx="4788" cy="1642"/>
          </a:xfrm>
        </p:grpSpPr>
        <p:sp>
          <p:nvSpPr>
            <p:cNvPr id="118790" name="Line 4">
              <a:extLst>
                <a:ext uri="{FF2B5EF4-FFF2-40B4-BE49-F238E27FC236}">
                  <a16:creationId xmlns:a16="http://schemas.microsoft.com/office/drawing/2014/main" id="{E6DA8CC7-D0D2-9540-9798-79E97817FB12}"/>
                </a:ext>
              </a:extLst>
            </p:cNvPr>
            <p:cNvSpPr>
              <a:spLocks noChangeShapeType="1"/>
            </p:cNvSpPr>
            <p:nvPr/>
          </p:nvSpPr>
          <p:spPr bwMode="auto">
            <a:xfrm flipV="1">
              <a:off x="3031" y="1102"/>
              <a:ext cx="1" cy="12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1" name="Line 5">
              <a:extLst>
                <a:ext uri="{FF2B5EF4-FFF2-40B4-BE49-F238E27FC236}">
                  <a16:creationId xmlns:a16="http://schemas.microsoft.com/office/drawing/2014/main" id="{B4FC3AA8-4B11-CD46-825F-637B8CA9BCD3}"/>
                </a:ext>
              </a:extLst>
            </p:cNvPr>
            <p:cNvSpPr>
              <a:spLocks noChangeShapeType="1"/>
            </p:cNvSpPr>
            <p:nvPr/>
          </p:nvSpPr>
          <p:spPr bwMode="auto">
            <a:xfrm flipV="1">
              <a:off x="2613" y="1102"/>
              <a:ext cx="1" cy="12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2" name="Line 6">
              <a:extLst>
                <a:ext uri="{FF2B5EF4-FFF2-40B4-BE49-F238E27FC236}">
                  <a16:creationId xmlns:a16="http://schemas.microsoft.com/office/drawing/2014/main" id="{CA894B42-7FEC-514C-A663-950CBAB92665}"/>
                </a:ext>
              </a:extLst>
            </p:cNvPr>
            <p:cNvSpPr>
              <a:spLocks noChangeShapeType="1"/>
            </p:cNvSpPr>
            <p:nvPr/>
          </p:nvSpPr>
          <p:spPr bwMode="auto">
            <a:xfrm flipV="1">
              <a:off x="3232" y="1102"/>
              <a:ext cx="1" cy="12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3" name="Freeform 7">
              <a:extLst>
                <a:ext uri="{FF2B5EF4-FFF2-40B4-BE49-F238E27FC236}">
                  <a16:creationId xmlns:a16="http://schemas.microsoft.com/office/drawing/2014/main" id="{AC89B373-6345-0D42-951F-BB55C9B3F751}"/>
                </a:ext>
              </a:extLst>
            </p:cNvPr>
            <p:cNvSpPr>
              <a:spLocks/>
            </p:cNvSpPr>
            <p:nvPr/>
          </p:nvSpPr>
          <p:spPr bwMode="auto">
            <a:xfrm>
              <a:off x="3045" y="1189"/>
              <a:ext cx="86" cy="43"/>
            </a:xfrm>
            <a:custGeom>
              <a:avLst/>
              <a:gdLst>
                <a:gd name="T0" fmla="*/ 0 w 173"/>
                <a:gd name="T1" fmla="*/ 0 h 86"/>
                <a:gd name="T2" fmla="*/ 0 w 173"/>
                <a:gd name="T3" fmla="*/ 1 h 86"/>
                <a:gd name="T4" fmla="*/ 0 w 173"/>
                <a:gd name="T5" fmla="*/ 1 h 86"/>
                <a:gd name="T6" fmla="*/ 0 w 173"/>
                <a:gd name="T7" fmla="*/ 1 h 86"/>
                <a:gd name="T8" fmla="*/ 0 w 173"/>
                <a:gd name="T9" fmla="*/ 0 h 86"/>
                <a:gd name="T10" fmla="*/ 0 60000 65536"/>
                <a:gd name="T11" fmla="*/ 0 60000 65536"/>
                <a:gd name="T12" fmla="*/ 0 60000 65536"/>
                <a:gd name="T13" fmla="*/ 0 60000 65536"/>
                <a:gd name="T14" fmla="*/ 0 60000 65536"/>
                <a:gd name="T15" fmla="*/ 0 w 173"/>
                <a:gd name="T16" fmla="*/ 0 h 86"/>
                <a:gd name="T17" fmla="*/ 173 w 173"/>
                <a:gd name="T18" fmla="*/ 86 h 86"/>
              </a:gdLst>
              <a:ahLst/>
              <a:cxnLst>
                <a:cxn ang="T10">
                  <a:pos x="T0" y="T1"/>
                </a:cxn>
                <a:cxn ang="T11">
                  <a:pos x="T2" y="T3"/>
                </a:cxn>
                <a:cxn ang="T12">
                  <a:pos x="T4" y="T5"/>
                </a:cxn>
                <a:cxn ang="T13">
                  <a:pos x="T6" y="T7"/>
                </a:cxn>
                <a:cxn ang="T14">
                  <a:pos x="T8" y="T9"/>
                </a:cxn>
              </a:cxnLst>
              <a:rect l="T15" t="T16" r="T17" b="T18"/>
              <a:pathLst>
                <a:path w="173" h="86">
                  <a:moveTo>
                    <a:pt x="173" y="0"/>
                  </a:moveTo>
                  <a:lnTo>
                    <a:pt x="0" y="29"/>
                  </a:lnTo>
                  <a:lnTo>
                    <a:pt x="173" y="86"/>
                  </a:lnTo>
                  <a:lnTo>
                    <a:pt x="173" y="29"/>
                  </a:lnTo>
                  <a:lnTo>
                    <a:pt x="173" y="0"/>
                  </a:lnTo>
                  <a:close/>
                </a:path>
              </a:pathLst>
            </a:custGeom>
            <a:solidFill>
              <a:srgbClr val="000000"/>
            </a:solidFill>
            <a:ln w="22225">
              <a:solidFill>
                <a:srgbClr val="000000"/>
              </a:solidFill>
              <a:round/>
              <a:headEnd/>
              <a:tailEnd/>
            </a:ln>
          </p:spPr>
          <p:txBody>
            <a:bodyPr/>
            <a:lstStyle/>
            <a:p>
              <a:endParaRPr lang="en-US"/>
            </a:p>
          </p:txBody>
        </p:sp>
        <p:sp>
          <p:nvSpPr>
            <p:cNvPr id="118794" name="Line 8">
              <a:extLst>
                <a:ext uri="{FF2B5EF4-FFF2-40B4-BE49-F238E27FC236}">
                  <a16:creationId xmlns:a16="http://schemas.microsoft.com/office/drawing/2014/main" id="{FE745629-A665-9E45-BFE4-4A61BA0888CD}"/>
                </a:ext>
              </a:extLst>
            </p:cNvPr>
            <p:cNvSpPr>
              <a:spLocks noChangeShapeType="1"/>
            </p:cNvSpPr>
            <p:nvPr/>
          </p:nvSpPr>
          <p:spPr bwMode="auto">
            <a:xfrm flipH="1">
              <a:off x="3146" y="1203"/>
              <a:ext cx="389"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5" name="Freeform 9">
              <a:extLst>
                <a:ext uri="{FF2B5EF4-FFF2-40B4-BE49-F238E27FC236}">
                  <a16:creationId xmlns:a16="http://schemas.microsoft.com/office/drawing/2014/main" id="{35E95DFB-372C-024A-9711-6C4D53975A2A}"/>
                </a:ext>
              </a:extLst>
            </p:cNvPr>
            <p:cNvSpPr>
              <a:spLocks/>
            </p:cNvSpPr>
            <p:nvPr/>
          </p:nvSpPr>
          <p:spPr bwMode="auto">
            <a:xfrm>
              <a:off x="2512" y="1189"/>
              <a:ext cx="86" cy="43"/>
            </a:xfrm>
            <a:custGeom>
              <a:avLst/>
              <a:gdLst>
                <a:gd name="T0" fmla="*/ 0 w 173"/>
                <a:gd name="T1" fmla="*/ 1 h 86"/>
                <a:gd name="T2" fmla="*/ 0 w 173"/>
                <a:gd name="T3" fmla="*/ 1 h 86"/>
                <a:gd name="T4" fmla="*/ 0 w 173"/>
                <a:gd name="T5" fmla="*/ 0 h 86"/>
                <a:gd name="T6" fmla="*/ 0 w 173"/>
                <a:gd name="T7" fmla="*/ 1 h 86"/>
                <a:gd name="T8" fmla="*/ 0 w 173"/>
                <a:gd name="T9" fmla="*/ 1 h 86"/>
                <a:gd name="T10" fmla="*/ 0 60000 65536"/>
                <a:gd name="T11" fmla="*/ 0 60000 65536"/>
                <a:gd name="T12" fmla="*/ 0 60000 65536"/>
                <a:gd name="T13" fmla="*/ 0 60000 65536"/>
                <a:gd name="T14" fmla="*/ 0 60000 65536"/>
                <a:gd name="T15" fmla="*/ 0 w 173"/>
                <a:gd name="T16" fmla="*/ 0 h 86"/>
                <a:gd name="T17" fmla="*/ 173 w 173"/>
                <a:gd name="T18" fmla="*/ 86 h 86"/>
              </a:gdLst>
              <a:ahLst/>
              <a:cxnLst>
                <a:cxn ang="T10">
                  <a:pos x="T0" y="T1"/>
                </a:cxn>
                <a:cxn ang="T11">
                  <a:pos x="T2" y="T3"/>
                </a:cxn>
                <a:cxn ang="T12">
                  <a:pos x="T4" y="T5"/>
                </a:cxn>
                <a:cxn ang="T13">
                  <a:pos x="T6" y="T7"/>
                </a:cxn>
                <a:cxn ang="T14">
                  <a:pos x="T8" y="T9"/>
                </a:cxn>
              </a:cxnLst>
              <a:rect l="T15" t="T16" r="T17" b="T18"/>
              <a:pathLst>
                <a:path w="173" h="86">
                  <a:moveTo>
                    <a:pt x="0" y="86"/>
                  </a:moveTo>
                  <a:lnTo>
                    <a:pt x="173" y="29"/>
                  </a:lnTo>
                  <a:lnTo>
                    <a:pt x="0" y="0"/>
                  </a:lnTo>
                  <a:lnTo>
                    <a:pt x="0" y="29"/>
                  </a:lnTo>
                  <a:lnTo>
                    <a:pt x="0" y="86"/>
                  </a:lnTo>
                  <a:close/>
                </a:path>
              </a:pathLst>
            </a:custGeom>
            <a:solidFill>
              <a:srgbClr val="000000"/>
            </a:solidFill>
            <a:ln w="22225">
              <a:solidFill>
                <a:srgbClr val="000000"/>
              </a:solidFill>
              <a:round/>
              <a:headEnd/>
              <a:tailEnd/>
            </a:ln>
          </p:spPr>
          <p:txBody>
            <a:bodyPr/>
            <a:lstStyle/>
            <a:p>
              <a:endParaRPr lang="en-US"/>
            </a:p>
          </p:txBody>
        </p:sp>
        <p:sp>
          <p:nvSpPr>
            <p:cNvPr id="118796" name="Line 10">
              <a:extLst>
                <a:ext uri="{FF2B5EF4-FFF2-40B4-BE49-F238E27FC236}">
                  <a16:creationId xmlns:a16="http://schemas.microsoft.com/office/drawing/2014/main" id="{334FCBE1-CB8D-3B4C-A432-48FD7FDF5C85}"/>
                </a:ext>
              </a:extLst>
            </p:cNvPr>
            <p:cNvSpPr>
              <a:spLocks noChangeShapeType="1"/>
            </p:cNvSpPr>
            <p:nvPr/>
          </p:nvSpPr>
          <p:spPr bwMode="auto">
            <a:xfrm>
              <a:off x="2310" y="1203"/>
              <a:ext cx="202"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7" name="Freeform 11">
              <a:extLst>
                <a:ext uri="{FF2B5EF4-FFF2-40B4-BE49-F238E27FC236}">
                  <a16:creationId xmlns:a16="http://schemas.microsoft.com/office/drawing/2014/main" id="{ED621C83-3C91-B341-BB60-59B313C87B84}"/>
                </a:ext>
              </a:extLst>
            </p:cNvPr>
            <p:cNvSpPr>
              <a:spLocks/>
            </p:cNvSpPr>
            <p:nvPr/>
          </p:nvSpPr>
          <p:spPr bwMode="auto">
            <a:xfrm>
              <a:off x="3247" y="1390"/>
              <a:ext cx="101" cy="44"/>
            </a:xfrm>
            <a:custGeom>
              <a:avLst/>
              <a:gdLst>
                <a:gd name="T0" fmla="*/ 1 w 202"/>
                <a:gd name="T1" fmla="*/ 0 h 86"/>
                <a:gd name="T2" fmla="*/ 0 w 202"/>
                <a:gd name="T3" fmla="*/ 1 h 86"/>
                <a:gd name="T4" fmla="*/ 1 w 202"/>
                <a:gd name="T5" fmla="*/ 1 h 86"/>
                <a:gd name="T6" fmla="*/ 1 w 202"/>
                <a:gd name="T7" fmla="*/ 1 h 86"/>
                <a:gd name="T8" fmla="*/ 1 w 202"/>
                <a:gd name="T9" fmla="*/ 0 h 86"/>
                <a:gd name="T10" fmla="*/ 0 60000 65536"/>
                <a:gd name="T11" fmla="*/ 0 60000 65536"/>
                <a:gd name="T12" fmla="*/ 0 60000 65536"/>
                <a:gd name="T13" fmla="*/ 0 60000 65536"/>
                <a:gd name="T14" fmla="*/ 0 60000 65536"/>
                <a:gd name="T15" fmla="*/ 0 w 202"/>
                <a:gd name="T16" fmla="*/ 0 h 86"/>
                <a:gd name="T17" fmla="*/ 202 w 202"/>
                <a:gd name="T18" fmla="*/ 86 h 86"/>
              </a:gdLst>
              <a:ahLst/>
              <a:cxnLst>
                <a:cxn ang="T10">
                  <a:pos x="T0" y="T1"/>
                </a:cxn>
                <a:cxn ang="T11">
                  <a:pos x="T2" y="T3"/>
                </a:cxn>
                <a:cxn ang="T12">
                  <a:pos x="T4" y="T5"/>
                </a:cxn>
                <a:cxn ang="T13">
                  <a:pos x="T6" y="T7"/>
                </a:cxn>
                <a:cxn ang="T14">
                  <a:pos x="T8" y="T9"/>
                </a:cxn>
              </a:cxnLst>
              <a:rect l="T15" t="T16" r="T17" b="T18"/>
              <a:pathLst>
                <a:path w="202" h="86">
                  <a:moveTo>
                    <a:pt x="202" y="0"/>
                  </a:moveTo>
                  <a:lnTo>
                    <a:pt x="0" y="29"/>
                  </a:lnTo>
                  <a:lnTo>
                    <a:pt x="202" y="86"/>
                  </a:lnTo>
                  <a:lnTo>
                    <a:pt x="202" y="29"/>
                  </a:lnTo>
                  <a:lnTo>
                    <a:pt x="202" y="0"/>
                  </a:lnTo>
                  <a:close/>
                </a:path>
              </a:pathLst>
            </a:custGeom>
            <a:solidFill>
              <a:srgbClr val="000000"/>
            </a:solidFill>
            <a:ln w="22225">
              <a:solidFill>
                <a:srgbClr val="000000"/>
              </a:solidFill>
              <a:round/>
              <a:headEnd/>
              <a:tailEnd/>
            </a:ln>
          </p:spPr>
          <p:txBody>
            <a:bodyPr/>
            <a:lstStyle/>
            <a:p>
              <a:endParaRPr lang="en-US"/>
            </a:p>
          </p:txBody>
        </p:sp>
        <p:sp>
          <p:nvSpPr>
            <p:cNvPr id="118798" name="Line 12">
              <a:extLst>
                <a:ext uri="{FF2B5EF4-FFF2-40B4-BE49-F238E27FC236}">
                  <a16:creationId xmlns:a16="http://schemas.microsoft.com/office/drawing/2014/main" id="{A188D302-4EEC-8B49-AE3C-17174E192F3A}"/>
                </a:ext>
              </a:extLst>
            </p:cNvPr>
            <p:cNvSpPr>
              <a:spLocks noChangeShapeType="1"/>
            </p:cNvSpPr>
            <p:nvPr/>
          </p:nvSpPr>
          <p:spPr bwMode="auto">
            <a:xfrm flipH="1">
              <a:off x="3348" y="1405"/>
              <a:ext cx="187"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9" name="Freeform 13">
              <a:extLst>
                <a:ext uri="{FF2B5EF4-FFF2-40B4-BE49-F238E27FC236}">
                  <a16:creationId xmlns:a16="http://schemas.microsoft.com/office/drawing/2014/main" id="{66BC665B-AC43-8044-B4E6-84989E7BE693}"/>
                </a:ext>
              </a:extLst>
            </p:cNvPr>
            <p:cNvSpPr>
              <a:spLocks/>
            </p:cNvSpPr>
            <p:nvPr/>
          </p:nvSpPr>
          <p:spPr bwMode="auto">
            <a:xfrm>
              <a:off x="2915" y="1390"/>
              <a:ext cx="87" cy="44"/>
            </a:xfrm>
            <a:custGeom>
              <a:avLst/>
              <a:gdLst>
                <a:gd name="T0" fmla="*/ 0 w 172"/>
                <a:gd name="T1" fmla="*/ 1 h 86"/>
                <a:gd name="T2" fmla="*/ 1 w 172"/>
                <a:gd name="T3" fmla="*/ 1 h 86"/>
                <a:gd name="T4" fmla="*/ 0 w 172"/>
                <a:gd name="T5" fmla="*/ 0 h 86"/>
                <a:gd name="T6" fmla="*/ 0 w 172"/>
                <a:gd name="T7" fmla="*/ 1 h 86"/>
                <a:gd name="T8" fmla="*/ 0 w 172"/>
                <a:gd name="T9" fmla="*/ 1 h 86"/>
                <a:gd name="T10" fmla="*/ 0 60000 65536"/>
                <a:gd name="T11" fmla="*/ 0 60000 65536"/>
                <a:gd name="T12" fmla="*/ 0 60000 65536"/>
                <a:gd name="T13" fmla="*/ 0 60000 65536"/>
                <a:gd name="T14" fmla="*/ 0 60000 65536"/>
                <a:gd name="T15" fmla="*/ 0 w 172"/>
                <a:gd name="T16" fmla="*/ 0 h 86"/>
                <a:gd name="T17" fmla="*/ 172 w 172"/>
                <a:gd name="T18" fmla="*/ 86 h 86"/>
              </a:gdLst>
              <a:ahLst/>
              <a:cxnLst>
                <a:cxn ang="T10">
                  <a:pos x="T0" y="T1"/>
                </a:cxn>
                <a:cxn ang="T11">
                  <a:pos x="T2" y="T3"/>
                </a:cxn>
                <a:cxn ang="T12">
                  <a:pos x="T4" y="T5"/>
                </a:cxn>
                <a:cxn ang="T13">
                  <a:pos x="T6" y="T7"/>
                </a:cxn>
                <a:cxn ang="T14">
                  <a:pos x="T8" y="T9"/>
                </a:cxn>
              </a:cxnLst>
              <a:rect l="T15" t="T16" r="T17" b="T18"/>
              <a:pathLst>
                <a:path w="172" h="86">
                  <a:moveTo>
                    <a:pt x="0" y="86"/>
                  </a:moveTo>
                  <a:lnTo>
                    <a:pt x="172" y="29"/>
                  </a:lnTo>
                  <a:lnTo>
                    <a:pt x="0" y="0"/>
                  </a:lnTo>
                  <a:lnTo>
                    <a:pt x="0" y="29"/>
                  </a:lnTo>
                  <a:lnTo>
                    <a:pt x="0" y="86"/>
                  </a:lnTo>
                  <a:close/>
                </a:path>
              </a:pathLst>
            </a:custGeom>
            <a:solidFill>
              <a:srgbClr val="000000"/>
            </a:solidFill>
            <a:ln w="22225">
              <a:solidFill>
                <a:srgbClr val="000000"/>
              </a:solidFill>
              <a:round/>
              <a:headEnd/>
              <a:tailEnd/>
            </a:ln>
          </p:spPr>
          <p:txBody>
            <a:bodyPr/>
            <a:lstStyle/>
            <a:p>
              <a:endParaRPr lang="en-US"/>
            </a:p>
          </p:txBody>
        </p:sp>
        <p:sp>
          <p:nvSpPr>
            <p:cNvPr id="118800" name="Line 14">
              <a:extLst>
                <a:ext uri="{FF2B5EF4-FFF2-40B4-BE49-F238E27FC236}">
                  <a16:creationId xmlns:a16="http://schemas.microsoft.com/office/drawing/2014/main" id="{CC1224EE-9FCC-D446-B1E6-0BFF3F2316D5}"/>
                </a:ext>
              </a:extLst>
            </p:cNvPr>
            <p:cNvSpPr>
              <a:spLocks noChangeShapeType="1"/>
            </p:cNvSpPr>
            <p:nvPr/>
          </p:nvSpPr>
          <p:spPr bwMode="auto">
            <a:xfrm>
              <a:off x="2310" y="1405"/>
              <a:ext cx="605"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01" name="Rectangle 15">
              <a:extLst>
                <a:ext uri="{FF2B5EF4-FFF2-40B4-BE49-F238E27FC236}">
                  <a16:creationId xmlns:a16="http://schemas.microsoft.com/office/drawing/2014/main" id="{42D42984-E7C4-7B4D-A118-1E31828B794E}"/>
                </a:ext>
              </a:extLst>
            </p:cNvPr>
            <p:cNvSpPr>
              <a:spLocks noChangeArrowheads="1"/>
            </p:cNvSpPr>
            <p:nvPr/>
          </p:nvSpPr>
          <p:spPr bwMode="auto">
            <a:xfrm>
              <a:off x="3608" y="1113"/>
              <a:ext cx="6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b="0">
                <a:latin typeface="Times" pitchFamily="2" charset="0"/>
              </a:endParaRPr>
            </a:p>
          </p:txBody>
        </p:sp>
        <p:sp>
          <p:nvSpPr>
            <p:cNvPr id="118802" name="Rectangle 16">
              <a:extLst>
                <a:ext uri="{FF2B5EF4-FFF2-40B4-BE49-F238E27FC236}">
                  <a16:creationId xmlns:a16="http://schemas.microsoft.com/office/drawing/2014/main" id="{781EF298-5F27-6B4F-A16B-999486AAE560}"/>
                </a:ext>
              </a:extLst>
            </p:cNvPr>
            <p:cNvSpPr>
              <a:spLocks noChangeArrowheads="1"/>
            </p:cNvSpPr>
            <p:nvPr/>
          </p:nvSpPr>
          <p:spPr bwMode="auto">
            <a:xfrm>
              <a:off x="3652" y="1178"/>
              <a:ext cx="93"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i="1">
                  <a:solidFill>
                    <a:srgbClr val="000000"/>
                  </a:solidFill>
                  <a:latin typeface="Times-Roman" pitchFamily="2" charset="0"/>
                </a:rPr>
                <a:t>su</a:t>
              </a:r>
              <a:endParaRPr lang="en-US" altLang="en-US" b="0">
                <a:latin typeface="Times" pitchFamily="2" charset="0"/>
              </a:endParaRPr>
            </a:p>
          </p:txBody>
        </p:sp>
        <p:sp>
          <p:nvSpPr>
            <p:cNvPr id="118803" name="Rectangle 17">
              <a:extLst>
                <a:ext uri="{FF2B5EF4-FFF2-40B4-BE49-F238E27FC236}">
                  <a16:creationId xmlns:a16="http://schemas.microsoft.com/office/drawing/2014/main" id="{6F3F8DE5-FBE2-7F4A-8FFB-B2A76E403D0E}"/>
                </a:ext>
              </a:extLst>
            </p:cNvPr>
            <p:cNvSpPr>
              <a:spLocks noChangeArrowheads="1"/>
            </p:cNvSpPr>
            <p:nvPr/>
          </p:nvSpPr>
          <p:spPr bwMode="auto">
            <a:xfrm>
              <a:off x="3608" y="1317"/>
              <a:ext cx="6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b="0">
                <a:latin typeface="Times" pitchFamily="2" charset="0"/>
              </a:endParaRPr>
            </a:p>
          </p:txBody>
        </p:sp>
        <p:sp>
          <p:nvSpPr>
            <p:cNvPr id="118804" name="Rectangle 18">
              <a:extLst>
                <a:ext uri="{FF2B5EF4-FFF2-40B4-BE49-F238E27FC236}">
                  <a16:creationId xmlns:a16="http://schemas.microsoft.com/office/drawing/2014/main" id="{FFA92491-CDBC-8D45-91B0-487840610826}"/>
                </a:ext>
              </a:extLst>
            </p:cNvPr>
            <p:cNvSpPr>
              <a:spLocks noChangeArrowheads="1"/>
            </p:cNvSpPr>
            <p:nvPr/>
          </p:nvSpPr>
          <p:spPr bwMode="auto">
            <a:xfrm>
              <a:off x="3652" y="1383"/>
              <a:ext cx="79"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i="1">
                  <a:solidFill>
                    <a:srgbClr val="000000"/>
                  </a:solidFill>
                  <a:latin typeface="Times-Roman" pitchFamily="2" charset="0"/>
                </a:rPr>
                <a:t>h </a:t>
              </a:r>
              <a:endParaRPr lang="en-US" altLang="en-US" b="0">
                <a:latin typeface="Times" pitchFamily="2" charset="0"/>
              </a:endParaRPr>
            </a:p>
          </p:txBody>
        </p:sp>
        <p:sp>
          <p:nvSpPr>
            <p:cNvPr id="118805" name="Rectangle 19">
              <a:extLst>
                <a:ext uri="{FF2B5EF4-FFF2-40B4-BE49-F238E27FC236}">
                  <a16:creationId xmlns:a16="http://schemas.microsoft.com/office/drawing/2014/main" id="{AD129FF7-2073-EE4E-99E4-B1963FBC5FA0}"/>
                </a:ext>
              </a:extLst>
            </p:cNvPr>
            <p:cNvSpPr>
              <a:spLocks noChangeArrowheads="1"/>
            </p:cNvSpPr>
            <p:nvPr/>
          </p:nvSpPr>
          <p:spPr bwMode="auto">
            <a:xfrm>
              <a:off x="491" y="1751"/>
              <a:ext cx="217"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118806" name="Rectangle 20">
              <a:extLst>
                <a:ext uri="{FF2B5EF4-FFF2-40B4-BE49-F238E27FC236}">
                  <a16:creationId xmlns:a16="http://schemas.microsoft.com/office/drawing/2014/main" id="{40B61E61-9AA8-E849-B0C5-61F5B1CF771F}"/>
                </a:ext>
              </a:extLst>
            </p:cNvPr>
            <p:cNvSpPr>
              <a:spLocks noChangeArrowheads="1"/>
            </p:cNvSpPr>
            <p:nvPr/>
          </p:nvSpPr>
          <p:spPr bwMode="auto">
            <a:xfrm>
              <a:off x="585" y="2157"/>
              <a:ext cx="12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118807" name="Freeform 21">
              <a:extLst>
                <a:ext uri="{FF2B5EF4-FFF2-40B4-BE49-F238E27FC236}">
                  <a16:creationId xmlns:a16="http://schemas.microsoft.com/office/drawing/2014/main" id="{1409721D-0D2B-AB49-B81E-32DBBC50CA60}"/>
                </a:ext>
              </a:extLst>
            </p:cNvPr>
            <p:cNvSpPr>
              <a:spLocks/>
            </p:cNvSpPr>
            <p:nvPr/>
          </p:nvSpPr>
          <p:spPr bwMode="auto">
            <a:xfrm>
              <a:off x="782" y="2528"/>
              <a:ext cx="4497" cy="216"/>
            </a:xfrm>
            <a:custGeom>
              <a:avLst/>
              <a:gdLst>
                <a:gd name="T0" fmla="*/ 1 w 8993"/>
                <a:gd name="T1" fmla="*/ 0 h 432"/>
                <a:gd name="T2" fmla="*/ 1 w 8993"/>
                <a:gd name="T3" fmla="*/ 0 h 432"/>
                <a:gd name="T4" fmla="*/ 1 w 8993"/>
                <a:gd name="T5" fmla="*/ 1 h 432"/>
                <a:gd name="T6" fmla="*/ 0 w 8993"/>
                <a:gd name="T7" fmla="*/ 1 h 432"/>
                <a:gd name="T8" fmla="*/ 0 60000 65536"/>
                <a:gd name="T9" fmla="*/ 0 60000 65536"/>
                <a:gd name="T10" fmla="*/ 0 60000 65536"/>
                <a:gd name="T11" fmla="*/ 0 60000 65536"/>
                <a:gd name="T12" fmla="*/ 0 w 8993"/>
                <a:gd name="T13" fmla="*/ 0 h 432"/>
                <a:gd name="T14" fmla="*/ 8993 w 8993"/>
                <a:gd name="T15" fmla="*/ 432 h 432"/>
              </a:gdLst>
              <a:ahLst/>
              <a:cxnLst>
                <a:cxn ang="T8">
                  <a:pos x="T0" y="T1"/>
                </a:cxn>
                <a:cxn ang="T9">
                  <a:pos x="T2" y="T3"/>
                </a:cxn>
                <a:cxn ang="T10">
                  <a:pos x="T4" y="T5"/>
                </a:cxn>
                <a:cxn ang="T11">
                  <a:pos x="T6" y="T7"/>
                </a:cxn>
              </a:cxnLst>
              <a:rect l="T12" t="T13" r="T14" b="T15"/>
              <a:pathLst>
                <a:path w="8993" h="432">
                  <a:moveTo>
                    <a:pt x="8993" y="0"/>
                  </a:moveTo>
                  <a:lnTo>
                    <a:pt x="4496" y="0"/>
                  </a:lnTo>
                  <a:lnTo>
                    <a:pt x="4496" y="432"/>
                  </a:lnTo>
                  <a:lnTo>
                    <a:pt x="0" y="432"/>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8" name="Freeform 22">
              <a:extLst>
                <a:ext uri="{FF2B5EF4-FFF2-40B4-BE49-F238E27FC236}">
                  <a16:creationId xmlns:a16="http://schemas.microsoft.com/office/drawing/2014/main" id="{AF187BDF-D192-754F-9ECD-65545CCED443}"/>
                </a:ext>
              </a:extLst>
            </p:cNvPr>
            <p:cNvSpPr>
              <a:spLocks/>
            </p:cNvSpPr>
            <p:nvPr/>
          </p:nvSpPr>
          <p:spPr bwMode="auto">
            <a:xfrm>
              <a:off x="782" y="1722"/>
              <a:ext cx="4497" cy="201"/>
            </a:xfrm>
            <a:custGeom>
              <a:avLst/>
              <a:gdLst>
                <a:gd name="T0" fmla="*/ 1 w 8993"/>
                <a:gd name="T1" fmla="*/ 0 h 403"/>
                <a:gd name="T2" fmla="*/ 1 w 8993"/>
                <a:gd name="T3" fmla="*/ 0 h 403"/>
                <a:gd name="T4" fmla="*/ 1 w 8993"/>
                <a:gd name="T5" fmla="*/ 0 h 403"/>
                <a:gd name="T6" fmla="*/ 1 w 8993"/>
                <a:gd name="T7" fmla="*/ 0 h 403"/>
                <a:gd name="T8" fmla="*/ 1 w 8993"/>
                <a:gd name="T9" fmla="*/ 0 h 403"/>
                <a:gd name="T10" fmla="*/ 1 w 8993"/>
                <a:gd name="T11" fmla="*/ 0 h 403"/>
                <a:gd name="T12" fmla="*/ 1 w 8993"/>
                <a:gd name="T13" fmla="*/ 0 h 403"/>
                <a:gd name="T14" fmla="*/ 0 w 8993"/>
                <a:gd name="T15" fmla="*/ 0 h 403"/>
                <a:gd name="T16" fmla="*/ 0 60000 65536"/>
                <a:gd name="T17" fmla="*/ 0 60000 65536"/>
                <a:gd name="T18" fmla="*/ 0 60000 65536"/>
                <a:gd name="T19" fmla="*/ 0 60000 65536"/>
                <a:gd name="T20" fmla="*/ 0 60000 65536"/>
                <a:gd name="T21" fmla="*/ 0 60000 65536"/>
                <a:gd name="T22" fmla="*/ 0 60000 65536"/>
                <a:gd name="T23" fmla="*/ 0 60000 65536"/>
                <a:gd name="T24" fmla="*/ 0 w 8993"/>
                <a:gd name="T25" fmla="*/ 0 h 403"/>
                <a:gd name="T26" fmla="*/ 8993 w 8993"/>
                <a:gd name="T27" fmla="*/ 403 h 4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93" h="403">
                  <a:moveTo>
                    <a:pt x="8993" y="0"/>
                  </a:moveTo>
                  <a:lnTo>
                    <a:pt x="8157" y="0"/>
                  </a:lnTo>
                  <a:lnTo>
                    <a:pt x="8157" y="403"/>
                  </a:lnTo>
                  <a:lnTo>
                    <a:pt x="4496" y="403"/>
                  </a:lnTo>
                  <a:lnTo>
                    <a:pt x="4496" y="0"/>
                  </a:lnTo>
                  <a:lnTo>
                    <a:pt x="807" y="0"/>
                  </a:lnTo>
                  <a:lnTo>
                    <a:pt x="807" y="403"/>
                  </a:lnTo>
                  <a:lnTo>
                    <a:pt x="0" y="403"/>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9" name="Freeform 23">
              <a:extLst>
                <a:ext uri="{FF2B5EF4-FFF2-40B4-BE49-F238E27FC236}">
                  <a16:creationId xmlns:a16="http://schemas.microsoft.com/office/drawing/2014/main" id="{650C3CA0-85B3-BA43-A534-2AFBDA959279}"/>
                </a:ext>
              </a:extLst>
            </p:cNvPr>
            <p:cNvSpPr>
              <a:spLocks/>
            </p:cNvSpPr>
            <p:nvPr/>
          </p:nvSpPr>
          <p:spPr bwMode="auto">
            <a:xfrm>
              <a:off x="782" y="2125"/>
              <a:ext cx="4497" cy="201"/>
            </a:xfrm>
            <a:custGeom>
              <a:avLst/>
              <a:gdLst>
                <a:gd name="T0" fmla="*/ 1 w 8993"/>
                <a:gd name="T1" fmla="*/ 0 h 404"/>
                <a:gd name="T2" fmla="*/ 1 w 8993"/>
                <a:gd name="T3" fmla="*/ 0 h 404"/>
                <a:gd name="T4" fmla="*/ 1 w 8993"/>
                <a:gd name="T5" fmla="*/ 0 h 404"/>
                <a:gd name="T6" fmla="*/ 1 w 8993"/>
                <a:gd name="T7" fmla="*/ 0 h 404"/>
                <a:gd name="T8" fmla="*/ 1 w 8993"/>
                <a:gd name="T9" fmla="*/ 0 h 404"/>
                <a:gd name="T10" fmla="*/ 0 w 8993"/>
                <a:gd name="T11" fmla="*/ 0 h 404"/>
                <a:gd name="T12" fmla="*/ 0 60000 65536"/>
                <a:gd name="T13" fmla="*/ 0 60000 65536"/>
                <a:gd name="T14" fmla="*/ 0 60000 65536"/>
                <a:gd name="T15" fmla="*/ 0 60000 65536"/>
                <a:gd name="T16" fmla="*/ 0 60000 65536"/>
                <a:gd name="T17" fmla="*/ 0 60000 65536"/>
                <a:gd name="T18" fmla="*/ 0 w 8993"/>
                <a:gd name="T19" fmla="*/ 0 h 404"/>
                <a:gd name="T20" fmla="*/ 8993 w 8993"/>
                <a:gd name="T21" fmla="*/ 404 h 404"/>
              </a:gdLst>
              <a:ahLst/>
              <a:cxnLst>
                <a:cxn ang="T12">
                  <a:pos x="T0" y="T1"/>
                </a:cxn>
                <a:cxn ang="T13">
                  <a:pos x="T2" y="T3"/>
                </a:cxn>
                <a:cxn ang="T14">
                  <a:pos x="T4" y="T5"/>
                </a:cxn>
                <a:cxn ang="T15">
                  <a:pos x="T6" y="T7"/>
                </a:cxn>
                <a:cxn ang="T16">
                  <a:pos x="T8" y="T9"/>
                </a:cxn>
                <a:cxn ang="T17">
                  <a:pos x="T10" y="T11"/>
                </a:cxn>
              </a:cxnLst>
              <a:rect l="T18" t="T19" r="T20" b="T21"/>
              <a:pathLst>
                <a:path w="8993" h="404">
                  <a:moveTo>
                    <a:pt x="8993" y="404"/>
                  </a:moveTo>
                  <a:lnTo>
                    <a:pt x="5707" y="404"/>
                  </a:lnTo>
                  <a:lnTo>
                    <a:pt x="5707" y="0"/>
                  </a:lnTo>
                  <a:lnTo>
                    <a:pt x="1643" y="0"/>
                  </a:lnTo>
                  <a:lnTo>
                    <a:pt x="1643" y="404"/>
                  </a:lnTo>
                  <a:lnTo>
                    <a:pt x="0" y="404"/>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10" name="Rectangle 24">
              <a:extLst>
                <a:ext uri="{FF2B5EF4-FFF2-40B4-BE49-F238E27FC236}">
                  <a16:creationId xmlns:a16="http://schemas.microsoft.com/office/drawing/2014/main" id="{2B74EBEB-51AF-8C42-8F53-84FCE33DAE4E}"/>
                </a:ext>
              </a:extLst>
            </p:cNvPr>
            <p:cNvSpPr>
              <a:spLocks noChangeArrowheads="1"/>
            </p:cNvSpPr>
            <p:nvPr/>
          </p:nvSpPr>
          <p:spPr bwMode="auto">
            <a:xfrm>
              <a:off x="585" y="2557"/>
              <a:ext cx="12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
        <p:nvSpPr>
          <p:cNvPr id="118786" name="TextBox 125">
            <a:extLst>
              <a:ext uri="{FF2B5EF4-FFF2-40B4-BE49-F238E27FC236}">
                <a16:creationId xmlns:a16="http://schemas.microsoft.com/office/drawing/2014/main" id="{7D53BB6C-A9B9-E444-BE11-63EC9BF1D2A5}"/>
              </a:ext>
            </a:extLst>
          </p:cNvPr>
          <p:cNvSpPr txBox="1">
            <a:spLocks noChangeArrowheads="1"/>
          </p:cNvSpPr>
          <p:nvPr/>
        </p:nvSpPr>
        <p:spPr bwMode="auto">
          <a:xfrm>
            <a:off x="7366000" y="6477001"/>
            <a:ext cx="2463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5.8 from the textbook ]</a:t>
            </a:r>
          </a:p>
        </p:txBody>
      </p:sp>
      <p:sp>
        <p:nvSpPr>
          <p:cNvPr id="118787" name="Title 1">
            <a:extLst>
              <a:ext uri="{FF2B5EF4-FFF2-40B4-BE49-F238E27FC236}">
                <a16:creationId xmlns:a16="http://schemas.microsoft.com/office/drawing/2014/main" id="{905C021F-595F-284A-9449-69B40C6C4F82}"/>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Setup and hold times</a:t>
            </a:r>
          </a:p>
        </p:txBody>
      </p:sp>
      <p:sp>
        <p:nvSpPr>
          <p:cNvPr id="118788" name="TextBox 1">
            <a:extLst>
              <a:ext uri="{FF2B5EF4-FFF2-40B4-BE49-F238E27FC236}">
                <a16:creationId xmlns:a16="http://schemas.microsoft.com/office/drawing/2014/main" id="{E9262AF2-7035-CF43-B09B-FD3E5F5677E0}"/>
              </a:ext>
            </a:extLst>
          </p:cNvPr>
          <p:cNvSpPr txBox="1">
            <a:spLocks noChangeArrowheads="1"/>
          </p:cNvSpPr>
          <p:nvPr/>
        </p:nvSpPr>
        <p:spPr bwMode="auto">
          <a:xfrm>
            <a:off x="1143001" y="4495801"/>
            <a:ext cx="86725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Setup time (t</a:t>
            </a:r>
            <a:r>
              <a:rPr lang="en-US" altLang="en-US" b="0" baseline="-25000">
                <a:latin typeface="Times" pitchFamily="2" charset="0"/>
              </a:rPr>
              <a:t>su</a:t>
            </a:r>
            <a:r>
              <a:rPr lang="en-US" altLang="en-US" b="0">
                <a:latin typeface="Times" pitchFamily="2" charset="0"/>
              </a:rPr>
              <a:t>) – the minimum time that the D signal must be stable</a:t>
            </a:r>
          </a:p>
          <a:p>
            <a:pPr>
              <a:spcBef>
                <a:spcPct val="0"/>
              </a:spcBef>
              <a:buFontTx/>
              <a:buNone/>
            </a:pPr>
            <a:r>
              <a:rPr lang="en-US" altLang="en-US" b="0">
                <a:latin typeface="Times" pitchFamily="2" charset="0"/>
              </a:rPr>
              <a:t>prior to the the negative edge of the Clock signal.</a:t>
            </a:r>
          </a:p>
        </p:txBody>
      </p:sp>
      <p:sp>
        <p:nvSpPr>
          <p:cNvPr id="118789" name="TextBox 27">
            <a:extLst>
              <a:ext uri="{FF2B5EF4-FFF2-40B4-BE49-F238E27FC236}">
                <a16:creationId xmlns:a16="http://schemas.microsoft.com/office/drawing/2014/main" id="{DA225129-573E-5E48-96DA-A6C5A8F70B13}"/>
              </a:ext>
            </a:extLst>
          </p:cNvPr>
          <p:cNvSpPr txBox="1">
            <a:spLocks noChangeArrowheads="1"/>
          </p:cNvSpPr>
          <p:nvPr/>
        </p:nvSpPr>
        <p:spPr bwMode="auto">
          <a:xfrm>
            <a:off x="1143000" y="5494338"/>
            <a:ext cx="898048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Hold time (t</a:t>
            </a:r>
            <a:r>
              <a:rPr lang="en-US" altLang="en-US" b="0" baseline="-25000">
                <a:latin typeface="Times" pitchFamily="2" charset="0"/>
              </a:rPr>
              <a:t>h</a:t>
            </a:r>
            <a:r>
              <a:rPr lang="en-US" altLang="en-US" b="0">
                <a:latin typeface="Times" pitchFamily="2" charset="0"/>
              </a:rPr>
              <a:t>) – the minimum time that the D signal must remain stable</a:t>
            </a:r>
          </a:p>
          <a:p>
            <a:pPr>
              <a:spcBef>
                <a:spcPct val="0"/>
              </a:spcBef>
              <a:buFontTx/>
              <a:buNone/>
            </a:pPr>
            <a:r>
              <a:rPr lang="en-US" altLang="en-US" b="0">
                <a:latin typeface="Times" pitchFamily="2" charset="0"/>
              </a:rPr>
              <a:t>after the the negative edge of the Clock signal.</a:t>
            </a:r>
          </a:p>
        </p:txBody>
      </p:sp>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Title 1">
            <a:extLst>
              <a:ext uri="{FF2B5EF4-FFF2-40B4-BE49-F238E27FC236}">
                <a16:creationId xmlns:a16="http://schemas.microsoft.com/office/drawing/2014/main" id="{138D942C-0E25-444E-BBAB-7A5808DC1582}"/>
              </a:ext>
            </a:extLst>
          </p:cNvPr>
          <p:cNvSpPr txBox="1">
            <a:spLocks/>
          </p:cNvSpPr>
          <p:nvPr/>
        </p:nvSpPr>
        <p:spPr bwMode="auto">
          <a:xfrm>
            <a:off x="914400" y="304801"/>
            <a:ext cx="91440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a:p>
            <a:pPr algn="ctr">
              <a:spcBef>
                <a:spcPct val="0"/>
              </a:spcBef>
              <a:buFontTx/>
              <a:buNone/>
            </a:pPr>
            <a:r>
              <a:rPr lang="en-US" altLang="en-US" sz="3200"/>
              <a:t>(with the latch implemented using NORs)</a:t>
            </a:r>
          </a:p>
        </p:txBody>
      </p:sp>
      <p:sp>
        <p:nvSpPr>
          <p:cNvPr id="119810" name="TextBox 6">
            <a:extLst>
              <a:ext uri="{FF2B5EF4-FFF2-40B4-BE49-F238E27FC236}">
                <a16:creationId xmlns:a16="http://schemas.microsoft.com/office/drawing/2014/main" id="{E78C77E4-085A-1E4C-BCF8-E0E9B379DAB2}"/>
              </a:ext>
            </a:extLst>
          </p:cNvPr>
          <p:cNvSpPr txBox="1">
            <a:spLocks noChangeArrowheads="1"/>
          </p:cNvSpPr>
          <p:nvPr/>
        </p:nvSpPr>
        <p:spPr bwMode="auto">
          <a:xfrm>
            <a:off x="5867400" y="6426201"/>
            <a:ext cx="42306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[https://en.wikibooks.org/wiki/Digital_Circuits/Latches]</a:t>
            </a:r>
          </a:p>
        </p:txBody>
      </p:sp>
      <p:grpSp>
        <p:nvGrpSpPr>
          <p:cNvPr id="119811" name="Group 4">
            <a:extLst>
              <a:ext uri="{FF2B5EF4-FFF2-40B4-BE49-F238E27FC236}">
                <a16:creationId xmlns:a16="http://schemas.microsoft.com/office/drawing/2014/main" id="{DD35FB3B-CED7-9147-B410-031C1AC31E40}"/>
              </a:ext>
            </a:extLst>
          </p:cNvPr>
          <p:cNvGrpSpPr>
            <a:grpSpLocks/>
          </p:cNvGrpSpPr>
          <p:nvPr/>
        </p:nvGrpSpPr>
        <p:grpSpPr bwMode="auto">
          <a:xfrm>
            <a:off x="3279775" y="2452689"/>
            <a:ext cx="4419600" cy="2236787"/>
            <a:chOff x="2365917" y="2452150"/>
            <a:chExt cx="4419600" cy="2236938"/>
          </a:xfrm>
        </p:grpSpPr>
        <p:grpSp>
          <p:nvGrpSpPr>
            <p:cNvPr id="119812" name="Group 3">
              <a:extLst>
                <a:ext uri="{FF2B5EF4-FFF2-40B4-BE49-F238E27FC236}">
                  <a16:creationId xmlns:a16="http://schemas.microsoft.com/office/drawing/2014/main" id="{122D7A3D-2031-CD49-8DE5-BAFA68252325}"/>
                </a:ext>
              </a:extLst>
            </p:cNvPr>
            <p:cNvGrpSpPr>
              <a:grpSpLocks/>
            </p:cNvGrpSpPr>
            <p:nvPr/>
          </p:nvGrpSpPr>
          <p:grpSpPr bwMode="auto">
            <a:xfrm>
              <a:off x="2365917" y="2479288"/>
              <a:ext cx="4419600" cy="2209800"/>
              <a:chOff x="2209800" y="2286000"/>
              <a:chExt cx="4419600" cy="2209800"/>
            </a:xfrm>
          </p:grpSpPr>
          <p:pic>
            <p:nvPicPr>
              <p:cNvPr id="119815" name="Picture 2" descr="https://upload.wikimedia.org/wikipedia/commons/thumb/c/cb/D-type_Transparent_Latch_%28NOR%29.svg/300px-D-type_Transparent_Latch_%28NOR%29.svg.png">
                <a:extLst>
                  <a:ext uri="{FF2B5EF4-FFF2-40B4-BE49-F238E27FC236}">
                    <a16:creationId xmlns:a16="http://schemas.microsoft.com/office/drawing/2014/main" id="{E230CD89-A5F1-3149-9CC4-BE32749A66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9800" y="2286000"/>
                <a:ext cx="44196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6" name="Rectangle 52">
                <a:extLst>
                  <a:ext uri="{FF2B5EF4-FFF2-40B4-BE49-F238E27FC236}">
                    <a16:creationId xmlns:a16="http://schemas.microsoft.com/office/drawing/2014/main" id="{AA2C71E2-9151-5E4A-826A-95736B34B4C3}"/>
                  </a:ext>
                </a:extLst>
              </p:cNvPr>
              <p:cNvSpPr>
                <a:spLocks noChangeArrowheads="1"/>
              </p:cNvSpPr>
              <p:nvPr/>
            </p:nvSpPr>
            <p:spPr bwMode="auto">
              <a:xfrm>
                <a:off x="2971800" y="3276600"/>
                <a:ext cx="421590" cy="30777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Clk</a:t>
                </a:r>
                <a:r>
                  <a:rPr lang="en-US" altLang="en-US" sz="1600" b="0">
                    <a:solidFill>
                      <a:srgbClr val="000000"/>
                    </a:solidFill>
                    <a:latin typeface="Times-Roman" pitchFamily="2" charset="0"/>
                  </a:rPr>
                  <a:t> </a:t>
                </a:r>
                <a:endParaRPr lang="en-US" altLang="en-US" b="0">
                  <a:latin typeface="Times" pitchFamily="2" charset="0"/>
                </a:endParaRPr>
              </a:p>
            </p:txBody>
          </p:sp>
        </p:grpSp>
        <p:sp>
          <p:nvSpPr>
            <p:cNvPr id="119813" name="Rectangle 52">
              <a:extLst>
                <a:ext uri="{FF2B5EF4-FFF2-40B4-BE49-F238E27FC236}">
                  <a16:creationId xmlns:a16="http://schemas.microsoft.com/office/drawing/2014/main" id="{F05DFB57-5F58-DA46-9E31-87652895D375}"/>
                </a:ext>
              </a:extLst>
            </p:cNvPr>
            <p:cNvSpPr>
              <a:spLocks noChangeArrowheads="1"/>
            </p:cNvSpPr>
            <p:nvPr/>
          </p:nvSpPr>
          <p:spPr bwMode="auto">
            <a:xfrm>
              <a:off x="3657600" y="4188023"/>
              <a:ext cx="193964" cy="30777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S</a:t>
              </a:r>
              <a:r>
                <a:rPr lang="en-US" altLang="en-US" sz="1600" b="0">
                  <a:solidFill>
                    <a:srgbClr val="000000"/>
                  </a:solidFill>
                  <a:latin typeface="Times-Roman" pitchFamily="2" charset="0"/>
                </a:rPr>
                <a:t> </a:t>
              </a:r>
              <a:endParaRPr lang="en-US" altLang="en-US" b="0">
                <a:latin typeface="Times" pitchFamily="2" charset="0"/>
              </a:endParaRPr>
            </a:p>
          </p:txBody>
        </p:sp>
        <p:sp>
          <p:nvSpPr>
            <p:cNvPr id="119814" name="Rectangle 52">
              <a:extLst>
                <a:ext uri="{FF2B5EF4-FFF2-40B4-BE49-F238E27FC236}">
                  <a16:creationId xmlns:a16="http://schemas.microsoft.com/office/drawing/2014/main" id="{EE8DEE52-5D19-9B43-814E-BF2112AF9BEF}"/>
                </a:ext>
              </a:extLst>
            </p:cNvPr>
            <p:cNvSpPr>
              <a:spLocks noChangeArrowheads="1"/>
            </p:cNvSpPr>
            <p:nvPr/>
          </p:nvSpPr>
          <p:spPr bwMode="auto">
            <a:xfrm>
              <a:off x="3832303" y="2452150"/>
              <a:ext cx="222818" cy="30777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R</a:t>
              </a:r>
              <a:r>
                <a:rPr lang="en-US" altLang="en-US" sz="16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extBox 1">
            <a:extLst>
              <a:ext uri="{FF2B5EF4-FFF2-40B4-BE49-F238E27FC236}">
                <a16:creationId xmlns:a16="http://schemas.microsoft.com/office/drawing/2014/main" id="{1A78300A-CA2D-C040-AB21-0B67BD1B273B}"/>
              </a:ext>
            </a:extLst>
          </p:cNvPr>
          <p:cNvSpPr txBox="1">
            <a:spLocks noChangeArrowheads="1"/>
          </p:cNvSpPr>
          <p:nvPr/>
        </p:nvSpPr>
        <p:spPr bwMode="auto">
          <a:xfrm>
            <a:off x="5867400" y="6426201"/>
            <a:ext cx="42306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[https://en.wikibooks.org/wiki/Digital_Circuits/Latches]</a:t>
            </a:r>
          </a:p>
        </p:txBody>
      </p:sp>
      <p:sp>
        <p:nvSpPr>
          <p:cNvPr id="120834" name="Title 1">
            <a:extLst>
              <a:ext uri="{FF2B5EF4-FFF2-40B4-BE49-F238E27FC236}">
                <a16:creationId xmlns:a16="http://schemas.microsoft.com/office/drawing/2014/main" id="{BA8DB18F-14F0-7946-8511-0B095F6557F5}"/>
              </a:ext>
            </a:extLst>
          </p:cNvPr>
          <p:cNvSpPr txBox="1">
            <a:spLocks/>
          </p:cNvSpPr>
          <p:nvPr/>
        </p:nvSpPr>
        <p:spPr bwMode="auto">
          <a:xfrm>
            <a:off x="914400" y="304801"/>
            <a:ext cx="91440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a:p>
            <a:pPr algn="ctr">
              <a:spcBef>
                <a:spcPct val="0"/>
              </a:spcBef>
              <a:buFontTx/>
              <a:buNone/>
            </a:pPr>
            <a:r>
              <a:rPr lang="en-US" altLang="en-US" sz="3200"/>
              <a:t>(with the latch implemented using NORs)</a:t>
            </a:r>
          </a:p>
        </p:txBody>
      </p:sp>
      <p:pic>
        <p:nvPicPr>
          <p:cNvPr id="120835" name="Picture 6" descr="Screen shot 2013-10-21 at 1.31.19 PM.png">
            <a:extLst>
              <a:ext uri="{FF2B5EF4-FFF2-40B4-BE49-F238E27FC236}">
                <a16:creationId xmlns:a16="http://schemas.microsoft.com/office/drawing/2014/main" id="{3C153A0F-D316-EE4F-BD6E-FD8F7CC6D71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0601" y="2667000"/>
            <a:ext cx="4291013" cy="186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6" name="TextBox 125">
            <a:extLst>
              <a:ext uri="{FF2B5EF4-FFF2-40B4-BE49-F238E27FC236}">
                <a16:creationId xmlns:a16="http://schemas.microsoft.com/office/drawing/2014/main" id="{BA402A3A-BEF6-EC4B-B6A6-7CC79582CD73}"/>
              </a:ext>
            </a:extLst>
          </p:cNvPr>
          <p:cNvSpPr txBox="1">
            <a:spLocks noChangeArrowheads="1"/>
          </p:cNvSpPr>
          <p:nvPr/>
        </p:nvSpPr>
        <p:spPr bwMode="auto">
          <a:xfrm>
            <a:off x="1803400" y="6435726"/>
            <a:ext cx="2540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grpSp>
        <p:nvGrpSpPr>
          <p:cNvPr id="120837" name="Group 4">
            <a:extLst>
              <a:ext uri="{FF2B5EF4-FFF2-40B4-BE49-F238E27FC236}">
                <a16:creationId xmlns:a16="http://schemas.microsoft.com/office/drawing/2014/main" id="{E554A03C-E00F-0E42-8CBB-E87433D89130}"/>
              </a:ext>
            </a:extLst>
          </p:cNvPr>
          <p:cNvGrpSpPr>
            <a:grpSpLocks/>
          </p:cNvGrpSpPr>
          <p:nvPr/>
        </p:nvGrpSpPr>
        <p:grpSpPr bwMode="auto">
          <a:xfrm>
            <a:off x="5715000" y="2673350"/>
            <a:ext cx="3886200" cy="1860550"/>
            <a:chOff x="4800600" y="2672801"/>
            <a:chExt cx="3886200" cy="1861545"/>
          </a:xfrm>
        </p:grpSpPr>
        <p:grpSp>
          <p:nvGrpSpPr>
            <p:cNvPr id="120838" name="Group 3">
              <a:extLst>
                <a:ext uri="{FF2B5EF4-FFF2-40B4-BE49-F238E27FC236}">
                  <a16:creationId xmlns:a16="http://schemas.microsoft.com/office/drawing/2014/main" id="{040AB747-958F-DE4F-99E6-BF89345AAF7D}"/>
                </a:ext>
              </a:extLst>
            </p:cNvPr>
            <p:cNvGrpSpPr>
              <a:grpSpLocks/>
            </p:cNvGrpSpPr>
            <p:nvPr/>
          </p:nvGrpSpPr>
          <p:grpSpPr bwMode="auto">
            <a:xfrm>
              <a:off x="4800600" y="2744092"/>
              <a:ext cx="3886200" cy="1790254"/>
              <a:chOff x="2209800" y="2286000"/>
              <a:chExt cx="4419600" cy="2209800"/>
            </a:xfrm>
          </p:grpSpPr>
          <p:pic>
            <p:nvPicPr>
              <p:cNvPr id="120841" name="Picture 2" descr="https://upload.wikimedia.org/wikipedia/commons/thumb/c/cb/D-type_Transparent_Latch_%28NOR%29.svg/300px-D-type_Transparent_Latch_%28NOR%29.svg.png">
                <a:extLst>
                  <a:ext uri="{FF2B5EF4-FFF2-40B4-BE49-F238E27FC236}">
                    <a16:creationId xmlns:a16="http://schemas.microsoft.com/office/drawing/2014/main" id="{CB54B929-E17C-8449-B37F-16094EA738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2286000"/>
                <a:ext cx="44196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42" name="Rectangle 52">
                <a:extLst>
                  <a:ext uri="{FF2B5EF4-FFF2-40B4-BE49-F238E27FC236}">
                    <a16:creationId xmlns:a16="http://schemas.microsoft.com/office/drawing/2014/main" id="{A9467E50-E194-E044-AE87-6D25010F6F6F}"/>
                  </a:ext>
                </a:extLst>
              </p:cNvPr>
              <p:cNvSpPr>
                <a:spLocks noChangeArrowheads="1"/>
              </p:cNvSpPr>
              <p:nvPr/>
            </p:nvSpPr>
            <p:spPr bwMode="auto">
              <a:xfrm>
                <a:off x="2971799" y="3276600"/>
                <a:ext cx="479455" cy="3801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Clk</a:t>
                </a:r>
                <a:r>
                  <a:rPr lang="en-US" altLang="en-US" sz="1600" b="0">
                    <a:solidFill>
                      <a:srgbClr val="000000"/>
                    </a:solidFill>
                    <a:latin typeface="Times-Roman" pitchFamily="2" charset="0"/>
                  </a:rPr>
                  <a:t> </a:t>
                </a:r>
                <a:endParaRPr lang="en-US" altLang="en-US" b="0">
                  <a:latin typeface="Times" pitchFamily="2" charset="0"/>
                </a:endParaRPr>
              </a:p>
            </p:txBody>
          </p:sp>
        </p:grpSp>
        <p:sp>
          <p:nvSpPr>
            <p:cNvPr id="120839" name="Rectangle 52">
              <a:extLst>
                <a:ext uri="{FF2B5EF4-FFF2-40B4-BE49-F238E27FC236}">
                  <a16:creationId xmlns:a16="http://schemas.microsoft.com/office/drawing/2014/main" id="{F3EE0976-CC92-324C-A499-FBE1051E2A1A}"/>
                </a:ext>
              </a:extLst>
            </p:cNvPr>
            <p:cNvSpPr>
              <a:spLocks noChangeArrowheads="1"/>
            </p:cNvSpPr>
            <p:nvPr/>
          </p:nvSpPr>
          <p:spPr bwMode="auto">
            <a:xfrm>
              <a:off x="5911261" y="4109525"/>
              <a:ext cx="179536"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S</a:t>
              </a:r>
              <a:r>
                <a:rPr lang="en-US" altLang="en-US" sz="1600" b="0">
                  <a:solidFill>
                    <a:srgbClr val="000000"/>
                  </a:solidFill>
                  <a:latin typeface="Times-Roman" pitchFamily="2" charset="0"/>
                </a:rPr>
                <a:t> </a:t>
              </a:r>
              <a:endParaRPr lang="en-US" altLang="en-US" b="0">
                <a:latin typeface="Times" pitchFamily="2" charset="0"/>
              </a:endParaRPr>
            </a:p>
          </p:txBody>
        </p:sp>
        <p:sp>
          <p:nvSpPr>
            <p:cNvPr id="120840" name="Rectangle 52">
              <a:extLst>
                <a:ext uri="{FF2B5EF4-FFF2-40B4-BE49-F238E27FC236}">
                  <a16:creationId xmlns:a16="http://schemas.microsoft.com/office/drawing/2014/main" id="{914C3509-0F82-564A-ABEC-433BB67D0B6B}"/>
                </a:ext>
              </a:extLst>
            </p:cNvPr>
            <p:cNvSpPr>
              <a:spLocks noChangeArrowheads="1"/>
            </p:cNvSpPr>
            <p:nvPr/>
          </p:nvSpPr>
          <p:spPr bwMode="auto">
            <a:xfrm>
              <a:off x="6067379" y="2672801"/>
              <a:ext cx="205184"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R</a:t>
              </a:r>
              <a:r>
                <a:rPr lang="en-US" altLang="en-US" sz="16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TextBox 1">
            <a:extLst>
              <a:ext uri="{FF2B5EF4-FFF2-40B4-BE49-F238E27FC236}">
                <a16:creationId xmlns:a16="http://schemas.microsoft.com/office/drawing/2014/main" id="{2FCECA39-0A4B-354C-AD86-7880F03AF620}"/>
              </a:ext>
            </a:extLst>
          </p:cNvPr>
          <p:cNvSpPr txBox="1">
            <a:spLocks noChangeArrowheads="1"/>
          </p:cNvSpPr>
          <p:nvPr/>
        </p:nvSpPr>
        <p:spPr bwMode="auto">
          <a:xfrm>
            <a:off x="5867400" y="6426201"/>
            <a:ext cx="42306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[https://en.wikibooks.org/wiki/Digital_Circuits/Latches]</a:t>
            </a:r>
          </a:p>
        </p:txBody>
      </p:sp>
      <p:sp>
        <p:nvSpPr>
          <p:cNvPr id="121858" name="Title 1">
            <a:extLst>
              <a:ext uri="{FF2B5EF4-FFF2-40B4-BE49-F238E27FC236}">
                <a16:creationId xmlns:a16="http://schemas.microsoft.com/office/drawing/2014/main" id="{FFC2136F-28D0-0342-B6A6-C4A18495F3BE}"/>
              </a:ext>
            </a:extLst>
          </p:cNvPr>
          <p:cNvSpPr txBox="1">
            <a:spLocks/>
          </p:cNvSpPr>
          <p:nvPr/>
        </p:nvSpPr>
        <p:spPr bwMode="auto">
          <a:xfrm>
            <a:off x="914400" y="304801"/>
            <a:ext cx="91440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a:p>
            <a:pPr algn="ctr">
              <a:spcBef>
                <a:spcPct val="0"/>
              </a:spcBef>
              <a:buFontTx/>
              <a:buNone/>
            </a:pPr>
            <a:r>
              <a:rPr lang="en-US" altLang="en-US" sz="3200"/>
              <a:t>(with the latch implemented using NORs)</a:t>
            </a:r>
          </a:p>
        </p:txBody>
      </p:sp>
      <p:pic>
        <p:nvPicPr>
          <p:cNvPr id="121859" name="Picture 6" descr="Screen shot 2013-10-21 at 1.31.19 PM.png">
            <a:extLst>
              <a:ext uri="{FF2B5EF4-FFF2-40B4-BE49-F238E27FC236}">
                <a16:creationId xmlns:a16="http://schemas.microsoft.com/office/drawing/2014/main" id="{5E3F5A78-C6F9-D34C-9B5C-82FD781DEBF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0601" y="2667000"/>
            <a:ext cx="4291013" cy="186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0" name="TextBox 125">
            <a:extLst>
              <a:ext uri="{FF2B5EF4-FFF2-40B4-BE49-F238E27FC236}">
                <a16:creationId xmlns:a16="http://schemas.microsoft.com/office/drawing/2014/main" id="{810452BF-0659-2049-9694-A2DAFC7ADF9A}"/>
              </a:ext>
            </a:extLst>
          </p:cNvPr>
          <p:cNvSpPr txBox="1">
            <a:spLocks noChangeArrowheads="1"/>
          </p:cNvSpPr>
          <p:nvPr/>
        </p:nvSpPr>
        <p:spPr bwMode="auto">
          <a:xfrm>
            <a:off x="1803400" y="6435726"/>
            <a:ext cx="2540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grpSp>
        <p:nvGrpSpPr>
          <p:cNvPr id="121861" name="Group 4">
            <a:extLst>
              <a:ext uri="{FF2B5EF4-FFF2-40B4-BE49-F238E27FC236}">
                <a16:creationId xmlns:a16="http://schemas.microsoft.com/office/drawing/2014/main" id="{818658E9-045D-E642-861F-200DE87D5E46}"/>
              </a:ext>
            </a:extLst>
          </p:cNvPr>
          <p:cNvGrpSpPr>
            <a:grpSpLocks/>
          </p:cNvGrpSpPr>
          <p:nvPr/>
        </p:nvGrpSpPr>
        <p:grpSpPr bwMode="auto">
          <a:xfrm>
            <a:off x="5715000" y="2673350"/>
            <a:ext cx="3886200" cy="1860550"/>
            <a:chOff x="4800600" y="2672801"/>
            <a:chExt cx="3886200" cy="1861545"/>
          </a:xfrm>
        </p:grpSpPr>
        <p:grpSp>
          <p:nvGrpSpPr>
            <p:cNvPr id="121865" name="Group 3">
              <a:extLst>
                <a:ext uri="{FF2B5EF4-FFF2-40B4-BE49-F238E27FC236}">
                  <a16:creationId xmlns:a16="http://schemas.microsoft.com/office/drawing/2014/main" id="{34DBCFDD-2AE1-884C-AF03-B7E48FFF971C}"/>
                </a:ext>
              </a:extLst>
            </p:cNvPr>
            <p:cNvGrpSpPr>
              <a:grpSpLocks/>
            </p:cNvGrpSpPr>
            <p:nvPr/>
          </p:nvGrpSpPr>
          <p:grpSpPr bwMode="auto">
            <a:xfrm>
              <a:off x="4800600" y="2744092"/>
              <a:ext cx="3886200" cy="1790254"/>
              <a:chOff x="2209800" y="2286000"/>
              <a:chExt cx="4419600" cy="2209800"/>
            </a:xfrm>
          </p:grpSpPr>
          <p:pic>
            <p:nvPicPr>
              <p:cNvPr id="121868" name="Picture 2" descr="https://upload.wikimedia.org/wikipedia/commons/thumb/c/cb/D-type_Transparent_Latch_%28NOR%29.svg/300px-D-type_Transparent_Latch_%28NOR%29.svg.png">
                <a:extLst>
                  <a:ext uri="{FF2B5EF4-FFF2-40B4-BE49-F238E27FC236}">
                    <a16:creationId xmlns:a16="http://schemas.microsoft.com/office/drawing/2014/main" id="{583AED20-ADA5-9440-8EB0-7412FE4217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2286000"/>
                <a:ext cx="44196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9" name="Rectangle 52">
                <a:extLst>
                  <a:ext uri="{FF2B5EF4-FFF2-40B4-BE49-F238E27FC236}">
                    <a16:creationId xmlns:a16="http://schemas.microsoft.com/office/drawing/2014/main" id="{9ADBAC73-B027-C644-B4C5-A254A905B6C7}"/>
                  </a:ext>
                </a:extLst>
              </p:cNvPr>
              <p:cNvSpPr>
                <a:spLocks noChangeArrowheads="1"/>
              </p:cNvSpPr>
              <p:nvPr/>
            </p:nvSpPr>
            <p:spPr bwMode="auto">
              <a:xfrm>
                <a:off x="2971799" y="3276600"/>
                <a:ext cx="479455" cy="3801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Clk</a:t>
                </a:r>
                <a:r>
                  <a:rPr lang="en-US" altLang="en-US" sz="1600" b="0">
                    <a:solidFill>
                      <a:srgbClr val="000000"/>
                    </a:solidFill>
                    <a:latin typeface="Times-Roman" pitchFamily="2" charset="0"/>
                  </a:rPr>
                  <a:t> </a:t>
                </a:r>
                <a:endParaRPr lang="en-US" altLang="en-US" b="0">
                  <a:latin typeface="Times" pitchFamily="2" charset="0"/>
                </a:endParaRPr>
              </a:p>
            </p:txBody>
          </p:sp>
        </p:grpSp>
        <p:sp>
          <p:nvSpPr>
            <p:cNvPr id="121866" name="Rectangle 52">
              <a:extLst>
                <a:ext uri="{FF2B5EF4-FFF2-40B4-BE49-F238E27FC236}">
                  <a16:creationId xmlns:a16="http://schemas.microsoft.com/office/drawing/2014/main" id="{A523FBD4-41CC-8543-A9E6-95026AB36E59}"/>
                </a:ext>
              </a:extLst>
            </p:cNvPr>
            <p:cNvSpPr>
              <a:spLocks noChangeArrowheads="1"/>
            </p:cNvSpPr>
            <p:nvPr/>
          </p:nvSpPr>
          <p:spPr bwMode="auto">
            <a:xfrm>
              <a:off x="5911261" y="4109525"/>
              <a:ext cx="179536"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S</a:t>
              </a:r>
              <a:r>
                <a:rPr lang="en-US" altLang="en-US" sz="1600" b="0">
                  <a:solidFill>
                    <a:srgbClr val="000000"/>
                  </a:solidFill>
                  <a:latin typeface="Times-Roman" pitchFamily="2" charset="0"/>
                </a:rPr>
                <a:t> </a:t>
              </a:r>
              <a:endParaRPr lang="en-US" altLang="en-US" b="0">
                <a:latin typeface="Times" pitchFamily="2" charset="0"/>
              </a:endParaRPr>
            </a:p>
          </p:txBody>
        </p:sp>
        <p:sp>
          <p:nvSpPr>
            <p:cNvPr id="121867" name="Rectangle 52">
              <a:extLst>
                <a:ext uri="{FF2B5EF4-FFF2-40B4-BE49-F238E27FC236}">
                  <a16:creationId xmlns:a16="http://schemas.microsoft.com/office/drawing/2014/main" id="{2335E48F-F9B8-0044-87D8-4DEEDBB252CC}"/>
                </a:ext>
              </a:extLst>
            </p:cNvPr>
            <p:cNvSpPr>
              <a:spLocks noChangeArrowheads="1"/>
            </p:cNvSpPr>
            <p:nvPr/>
          </p:nvSpPr>
          <p:spPr bwMode="auto">
            <a:xfrm>
              <a:off x="6067379" y="2672801"/>
              <a:ext cx="205184"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R</a:t>
              </a:r>
              <a:r>
                <a:rPr lang="en-US" altLang="en-US" sz="1600" b="0">
                  <a:solidFill>
                    <a:srgbClr val="000000"/>
                  </a:solidFill>
                  <a:latin typeface="Times-Roman" pitchFamily="2" charset="0"/>
                </a:rPr>
                <a:t> </a:t>
              </a:r>
              <a:endParaRPr lang="en-US" altLang="en-US" b="0">
                <a:latin typeface="Times" pitchFamily="2" charset="0"/>
              </a:endParaRPr>
            </a:p>
          </p:txBody>
        </p:sp>
      </p:grpSp>
      <p:sp>
        <p:nvSpPr>
          <p:cNvPr id="121862" name="TextBox 1">
            <a:extLst>
              <a:ext uri="{FF2B5EF4-FFF2-40B4-BE49-F238E27FC236}">
                <a16:creationId xmlns:a16="http://schemas.microsoft.com/office/drawing/2014/main" id="{75106CBB-A1EC-CC48-9DDD-050DA4E6D273}"/>
              </a:ext>
            </a:extLst>
          </p:cNvPr>
          <p:cNvSpPr txBox="1">
            <a:spLocks noChangeArrowheads="1"/>
          </p:cNvSpPr>
          <p:nvPr/>
        </p:nvSpPr>
        <p:spPr bwMode="auto">
          <a:xfrm>
            <a:off x="3062289" y="4841875"/>
            <a:ext cx="53054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The NOT gate is now in a different place.</a:t>
            </a:r>
          </a:p>
          <a:p>
            <a:pPr algn="ctr">
              <a:spcBef>
                <a:spcPct val="0"/>
              </a:spcBef>
              <a:buFontTx/>
              <a:buNone/>
            </a:pPr>
            <a:r>
              <a:rPr lang="en-US" altLang="en-US" b="0">
                <a:solidFill>
                  <a:srgbClr val="FF0000"/>
                </a:solidFill>
                <a:latin typeface="Times" pitchFamily="2" charset="0"/>
              </a:rPr>
              <a:t>Also, S and R are swapped.</a:t>
            </a:r>
          </a:p>
        </p:txBody>
      </p:sp>
      <p:sp>
        <p:nvSpPr>
          <p:cNvPr id="121863" name="Oval 1">
            <a:extLst>
              <a:ext uri="{FF2B5EF4-FFF2-40B4-BE49-F238E27FC236}">
                <a16:creationId xmlns:a16="http://schemas.microsoft.com/office/drawing/2014/main" id="{15D9E740-1FFF-C74F-AD6B-764B34677250}"/>
              </a:ext>
            </a:extLst>
          </p:cNvPr>
          <p:cNvSpPr>
            <a:spLocks noChangeArrowheads="1"/>
          </p:cNvSpPr>
          <p:nvPr/>
        </p:nvSpPr>
        <p:spPr bwMode="auto">
          <a:xfrm>
            <a:off x="1697038" y="4003676"/>
            <a:ext cx="830262" cy="7842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1864" name="Oval 1">
            <a:extLst>
              <a:ext uri="{FF2B5EF4-FFF2-40B4-BE49-F238E27FC236}">
                <a16:creationId xmlns:a16="http://schemas.microsoft.com/office/drawing/2014/main" id="{2F62ACB0-675E-614A-9E46-E575EC8DFBE4}"/>
              </a:ext>
            </a:extLst>
          </p:cNvPr>
          <p:cNvSpPr>
            <a:spLocks noChangeArrowheads="1"/>
          </p:cNvSpPr>
          <p:nvPr/>
        </p:nvSpPr>
        <p:spPr bwMode="auto">
          <a:xfrm>
            <a:off x="6142038" y="2619376"/>
            <a:ext cx="842962" cy="8223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3">
            <a:extLst>
              <a:ext uri="{FF2B5EF4-FFF2-40B4-BE49-F238E27FC236}">
                <a16:creationId xmlns:a16="http://schemas.microsoft.com/office/drawing/2014/main" id="{B4A938C2-BEA4-1840-8F4A-ED32F002ADDD}"/>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Alternative Design for</a:t>
            </a:r>
          </a:p>
          <a:p>
            <a:pPr algn="ctr" eaLnBrk="1" hangingPunct="1">
              <a:spcBef>
                <a:spcPct val="0"/>
              </a:spcBef>
              <a:buFontTx/>
              <a:buNone/>
            </a:pPr>
            <a:r>
              <a:rPr lang="en-US" altLang="en-US" sz="4000"/>
              <a:t>the Gated D Latch</a:t>
            </a:r>
          </a:p>
        </p:txBody>
      </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1" descr="Screen shot 2013-10-21 at 1.31.19 PM.png">
            <a:extLst>
              <a:ext uri="{FF2B5EF4-FFF2-40B4-BE49-F238E27FC236}">
                <a16:creationId xmlns:a16="http://schemas.microsoft.com/office/drawing/2014/main" id="{70028A39-6B7B-204F-BD97-844B3BFC698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06" name="TextBox 125">
            <a:extLst>
              <a:ext uri="{FF2B5EF4-FFF2-40B4-BE49-F238E27FC236}">
                <a16:creationId xmlns:a16="http://schemas.microsoft.com/office/drawing/2014/main" id="{03FBFA07-6564-8B46-BFC2-1A8A3D5CB215}"/>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23907" name="Title 1">
            <a:extLst>
              <a:ext uri="{FF2B5EF4-FFF2-40B4-BE49-F238E27FC236}">
                <a16:creationId xmlns:a16="http://schemas.microsoft.com/office/drawing/2014/main" id="{FF85730F-4A5D-9F45-9F60-D2662F5E33FC}"/>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Title 1">
            <a:extLst>
              <a:ext uri="{FF2B5EF4-FFF2-40B4-BE49-F238E27FC236}">
                <a16:creationId xmlns:a16="http://schemas.microsoft.com/office/drawing/2014/main" id="{99709C0E-F4EE-C74D-B98C-6A2454F0826F}"/>
              </a:ext>
            </a:extLst>
          </p:cNvPr>
          <p:cNvSpPr>
            <a:spLocks noGrp="1" noChangeArrowheads="1"/>
          </p:cNvSpPr>
          <p:nvPr>
            <p:ph type="title"/>
          </p:nvPr>
        </p:nvSpPr>
        <p:spPr/>
        <p:txBody>
          <a:bodyPr/>
          <a:lstStyle/>
          <a:p>
            <a:r>
              <a:rPr lang="en-US" altLang="en-US"/>
              <a:t>Gated D Latch: Alternative Design</a:t>
            </a:r>
          </a:p>
        </p:txBody>
      </p:sp>
      <p:sp>
        <p:nvSpPr>
          <p:cNvPr id="124930" name="TextBox 3">
            <a:extLst>
              <a:ext uri="{FF2B5EF4-FFF2-40B4-BE49-F238E27FC236}">
                <a16:creationId xmlns:a16="http://schemas.microsoft.com/office/drawing/2014/main" id="{016D5657-6752-A443-A8FA-0B14552C3344}"/>
              </a:ext>
            </a:extLst>
          </p:cNvPr>
          <p:cNvSpPr txBox="1">
            <a:spLocks noChangeArrowheads="1"/>
          </p:cNvSpPr>
          <p:nvPr/>
        </p:nvSpPr>
        <p:spPr bwMode="auto">
          <a:xfrm>
            <a:off x="6546851" y="6581776"/>
            <a:ext cx="34909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latin typeface="Times" pitchFamily="2" charset="0"/>
              </a:rPr>
              <a:t>[https://en.wikipedia.org/wiki/Flip-flop_(electronics)]</a:t>
            </a:r>
          </a:p>
        </p:txBody>
      </p:sp>
      <p:grpSp>
        <p:nvGrpSpPr>
          <p:cNvPr id="124931" name="Group 5">
            <a:extLst>
              <a:ext uri="{FF2B5EF4-FFF2-40B4-BE49-F238E27FC236}">
                <a16:creationId xmlns:a16="http://schemas.microsoft.com/office/drawing/2014/main" id="{33050D8D-514D-8844-A534-517C31641D47}"/>
              </a:ext>
            </a:extLst>
          </p:cNvPr>
          <p:cNvGrpSpPr>
            <a:grpSpLocks/>
          </p:cNvGrpSpPr>
          <p:nvPr/>
        </p:nvGrpSpPr>
        <p:grpSpPr bwMode="auto">
          <a:xfrm>
            <a:off x="1968501" y="1981200"/>
            <a:ext cx="7299325" cy="3327400"/>
            <a:chOff x="1054185" y="1981200"/>
            <a:chExt cx="7299499" cy="3327400"/>
          </a:xfrm>
        </p:grpSpPr>
        <p:pic>
          <p:nvPicPr>
            <p:cNvPr id="124932" name="Picture 4" descr="Screen shot 2016-10-20 at 11.04.05 PM.png">
              <a:extLst>
                <a:ext uri="{FF2B5EF4-FFF2-40B4-BE49-F238E27FC236}">
                  <a16:creationId xmlns:a16="http://schemas.microsoft.com/office/drawing/2014/main" id="{06EB4603-8632-A341-8CEA-E30EC984B0F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1981200"/>
              <a:ext cx="6982084" cy="332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3" name="TextBox 2">
              <a:extLst>
                <a:ext uri="{FF2B5EF4-FFF2-40B4-BE49-F238E27FC236}">
                  <a16:creationId xmlns:a16="http://schemas.microsoft.com/office/drawing/2014/main" id="{3AE9F901-7FB9-5943-8853-3BDAC5775456}"/>
                </a:ext>
              </a:extLst>
            </p:cNvPr>
            <p:cNvSpPr txBox="1">
              <a:spLocks noChangeArrowheads="1"/>
            </p:cNvSpPr>
            <p:nvPr/>
          </p:nvSpPr>
          <p:spPr bwMode="auto">
            <a:xfrm>
              <a:off x="1054185" y="4677368"/>
              <a:ext cx="703463" cy="5232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800" b="0">
                  <a:latin typeface="Times" pitchFamily="2" charset="0"/>
                </a:rPr>
                <a:t>Clk</a:t>
              </a:r>
            </a:p>
          </p:txBody>
        </p:sp>
      </p:grpSp>
    </p:spTree>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3">
            <a:extLst>
              <a:ext uri="{FF2B5EF4-FFF2-40B4-BE49-F238E27FC236}">
                <a16:creationId xmlns:a16="http://schemas.microsoft.com/office/drawing/2014/main" id="{89D98E03-3D43-014A-9F6C-C7CCC9AA72DE}"/>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Master-Slave D Flip-Flop</a:t>
            </a:r>
          </a:p>
        </p:txBody>
      </p:sp>
    </p:spTree>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1" descr="Screen shot 2013-10-21 at 1.31.19 PM.png">
            <a:extLst>
              <a:ext uri="{FF2B5EF4-FFF2-40B4-BE49-F238E27FC236}">
                <a16:creationId xmlns:a16="http://schemas.microsoft.com/office/drawing/2014/main" id="{18EB9CC2-4931-D449-84ED-0715E2B4818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8" name="Title 1">
            <a:extLst>
              <a:ext uri="{FF2B5EF4-FFF2-40B4-BE49-F238E27FC236}">
                <a16:creationId xmlns:a16="http://schemas.microsoft.com/office/drawing/2014/main" id="{EA053C38-58F7-E045-896C-1D58E142102F}"/>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sp>
        <p:nvSpPr>
          <p:cNvPr id="126979" name="TextBox 1">
            <a:extLst>
              <a:ext uri="{FF2B5EF4-FFF2-40B4-BE49-F238E27FC236}">
                <a16:creationId xmlns:a16="http://schemas.microsoft.com/office/drawing/2014/main" id="{3EEF9964-3736-5A45-9CFE-093000D3E34D}"/>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Line 4">
            <a:extLst>
              <a:ext uri="{FF2B5EF4-FFF2-40B4-BE49-F238E27FC236}">
                <a16:creationId xmlns:a16="http://schemas.microsoft.com/office/drawing/2014/main" id="{62D07701-C477-4345-932C-2773B0B1716D}"/>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0" name="Freeform 5">
            <a:extLst>
              <a:ext uri="{FF2B5EF4-FFF2-40B4-BE49-F238E27FC236}">
                <a16:creationId xmlns:a16="http://schemas.microsoft.com/office/drawing/2014/main" id="{9C93312C-68B4-6A4A-8481-659E994F1496}"/>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 name="Freeform 7">
            <a:extLst>
              <a:ext uri="{FF2B5EF4-FFF2-40B4-BE49-F238E27FC236}">
                <a16:creationId xmlns:a16="http://schemas.microsoft.com/office/drawing/2014/main" id="{F121D8D9-1D73-5E47-A0C6-5AABCD5C66AB}"/>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2292" name="Freeform 9">
            <a:extLst>
              <a:ext uri="{FF2B5EF4-FFF2-40B4-BE49-F238E27FC236}">
                <a16:creationId xmlns:a16="http://schemas.microsoft.com/office/drawing/2014/main" id="{86C591E7-647D-A547-A836-AF2C39B582EE}"/>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3" name="Freeform 11">
            <a:extLst>
              <a:ext uri="{FF2B5EF4-FFF2-40B4-BE49-F238E27FC236}">
                <a16:creationId xmlns:a16="http://schemas.microsoft.com/office/drawing/2014/main" id="{6D5FF3AE-5136-5449-A61F-4E532AB2684A}"/>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2294" name="Freeform 13">
            <a:extLst>
              <a:ext uri="{FF2B5EF4-FFF2-40B4-BE49-F238E27FC236}">
                <a16:creationId xmlns:a16="http://schemas.microsoft.com/office/drawing/2014/main" id="{6BF6E684-DEDB-EB4A-9FF7-972A2DE2A201}"/>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5" name="Title 1">
            <a:extLst>
              <a:ext uri="{FF2B5EF4-FFF2-40B4-BE49-F238E27FC236}">
                <a16:creationId xmlns:a16="http://schemas.microsoft.com/office/drawing/2014/main" id="{1596304B-141A-CC45-A6B0-63D6B848AA8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2296" name="Rectangle 96">
            <a:extLst>
              <a:ext uri="{FF2B5EF4-FFF2-40B4-BE49-F238E27FC236}">
                <a16:creationId xmlns:a16="http://schemas.microsoft.com/office/drawing/2014/main" id="{0633AD07-3B8E-354B-9619-5207680E0989}"/>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2297" name="Rectangle 96">
            <a:extLst>
              <a:ext uri="{FF2B5EF4-FFF2-40B4-BE49-F238E27FC236}">
                <a16:creationId xmlns:a16="http://schemas.microsoft.com/office/drawing/2014/main" id="{F5146601-F1B6-6F45-9757-7BACD4413023}"/>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grpSp>
        <p:nvGrpSpPr>
          <p:cNvPr id="12298" name="Group 1">
            <a:extLst>
              <a:ext uri="{FF2B5EF4-FFF2-40B4-BE49-F238E27FC236}">
                <a16:creationId xmlns:a16="http://schemas.microsoft.com/office/drawing/2014/main" id="{37C8C57D-7FD7-9A4A-B513-23F461355D9C}"/>
              </a:ext>
            </a:extLst>
          </p:cNvPr>
          <p:cNvGrpSpPr>
            <a:grpSpLocks/>
          </p:cNvGrpSpPr>
          <p:nvPr/>
        </p:nvGrpSpPr>
        <p:grpSpPr bwMode="auto">
          <a:xfrm>
            <a:off x="5418138" y="2735264"/>
            <a:ext cx="207962" cy="611187"/>
            <a:chOff x="4544115" y="2382920"/>
            <a:chExt cx="208101" cy="611924"/>
          </a:xfrm>
        </p:grpSpPr>
        <p:sp>
          <p:nvSpPr>
            <p:cNvPr id="12299" name="Rectangle 96">
              <a:extLst>
                <a:ext uri="{FF2B5EF4-FFF2-40B4-BE49-F238E27FC236}">
                  <a16:creationId xmlns:a16="http://schemas.microsoft.com/office/drawing/2014/main" id="{F9BBEC7E-B3B3-2E4B-A10D-83DE25B987AB}"/>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12300" name="Rectangle 96">
              <a:extLst>
                <a:ext uri="{FF2B5EF4-FFF2-40B4-BE49-F238E27FC236}">
                  <a16:creationId xmlns:a16="http://schemas.microsoft.com/office/drawing/2014/main" id="{3EA1FA70-4ACB-4346-9F18-1A619B95291A}"/>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1" name="Picture 1" descr="Screen shot 2013-10-21 at 1.31.19 PM.png">
            <a:extLst>
              <a:ext uri="{FF2B5EF4-FFF2-40B4-BE49-F238E27FC236}">
                <a16:creationId xmlns:a16="http://schemas.microsoft.com/office/drawing/2014/main" id="{1DF4F12C-ACD9-3A46-A131-B3935AD06F7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2" name="Title 1">
            <a:extLst>
              <a:ext uri="{FF2B5EF4-FFF2-40B4-BE49-F238E27FC236}">
                <a16:creationId xmlns:a16="http://schemas.microsoft.com/office/drawing/2014/main" id="{E528875E-6694-3B4D-A901-6F80EA2CE45C}"/>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a:t>
            </a:r>
            <a:r>
              <a:rPr lang="en-US" altLang="en-US" sz="3200">
                <a:solidFill>
                  <a:srgbClr val="FF0000"/>
                </a:solidFill>
              </a:rPr>
              <a:t>Two</a:t>
            </a:r>
            <a:r>
              <a:rPr lang="en-US" altLang="en-US" sz="3200"/>
              <a:t> D Latches</a:t>
            </a:r>
          </a:p>
        </p:txBody>
      </p:sp>
      <p:pic>
        <p:nvPicPr>
          <p:cNvPr id="128003" name="Picture 1" descr="Screen shot 2013-10-21 at 1.31.19 PM.png">
            <a:extLst>
              <a:ext uri="{FF2B5EF4-FFF2-40B4-BE49-F238E27FC236}">
                <a16:creationId xmlns:a16="http://schemas.microsoft.com/office/drawing/2014/main" id="{A5107D3D-5AA1-F340-9283-1588E37B5E8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4" name="TextBox 1">
            <a:extLst>
              <a:ext uri="{FF2B5EF4-FFF2-40B4-BE49-F238E27FC236}">
                <a16:creationId xmlns:a16="http://schemas.microsoft.com/office/drawing/2014/main" id="{6C4374F7-46F6-2E44-B9C6-BAB87632878A}"/>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28005" name="TextBox 1">
            <a:extLst>
              <a:ext uri="{FF2B5EF4-FFF2-40B4-BE49-F238E27FC236}">
                <a16:creationId xmlns:a16="http://schemas.microsoft.com/office/drawing/2014/main" id="{8C2AEB20-F768-2E45-9407-9BD9B686CFB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1" descr="Screen shot 2013-10-21 at 1.31.19 PM.png">
            <a:extLst>
              <a:ext uri="{FF2B5EF4-FFF2-40B4-BE49-F238E27FC236}">
                <a16:creationId xmlns:a16="http://schemas.microsoft.com/office/drawing/2014/main" id="{EAD7E0DF-18A6-E94F-933A-AA2DB482C50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26" name="Title 1">
            <a:extLst>
              <a:ext uri="{FF2B5EF4-FFF2-40B4-BE49-F238E27FC236}">
                <a16:creationId xmlns:a16="http://schemas.microsoft.com/office/drawing/2014/main" id="{F2D088EA-431C-764A-A3B3-7E5802D2041F}"/>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29027" name="Picture 1" descr="Screen shot 2013-10-21 at 1.31.19 PM.png">
            <a:extLst>
              <a:ext uri="{FF2B5EF4-FFF2-40B4-BE49-F238E27FC236}">
                <a16:creationId xmlns:a16="http://schemas.microsoft.com/office/drawing/2014/main" id="{7BCCE7D8-ADE1-0941-87CB-5E4B33C5B8F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9028" name="Straight Connector 6">
            <a:extLst>
              <a:ext uri="{FF2B5EF4-FFF2-40B4-BE49-F238E27FC236}">
                <a16:creationId xmlns:a16="http://schemas.microsoft.com/office/drawing/2014/main" id="{1E615D3B-EC33-0447-A974-32567F55E042}"/>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29029" name="Straight Connector 8">
            <a:extLst>
              <a:ext uri="{FF2B5EF4-FFF2-40B4-BE49-F238E27FC236}">
                <a16:creationId xmlns:a16="http://schemas.microsoft.com/office/drawing/2014/main" id="{CB8B4570-9EE9-244B-9D47-A3CF9EEE694E}"/>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29030" name="Straight Connector 9">
            <a:extLst>
              <a:ext uri="{FF2B5EF4-FFF2-40B4-BE49-F238E27FC236}">
                <a16:creationId xmlns:a16="http://schemas.microsoft.com/office/drawing/2014/main" id="{73A8CF17-E1DF-184E-9F8C-978F772C816E}"/>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29031" name="Straight Connector 10">
            <a:extLst>
              <a:ext uri="{FF2B5EF4-FFF2-40B4-BE49-F238E27FC236}">
                <a16:creationId xmlns:a16="http://schemas.microsoft.com/office/drawing/2014/main" id="{BBA7BB09-13B2-6B42-A276-A38F5ED1DCA4}"/>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29032" name="Isosceles Triangle 11">
            <a:extLst>
              <a:ext uri="{FF2B5EF4-FFF2-40B4-BE49-F238E27FC236}">
                <a16:creationId xmlns:a16="http://schemas.microsoft.com/office/drawing/2014/main" id="{1E628A79-07A9-334F-AD85-A1D97FA503AF}"/>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9033" name="Oval 12">
            <a:extLst>
              <a:ext uri="{FF2B5EF4-FFF2-40B4-BE49-F238E27FC236}">
                <a16:creationId xmlns:a16="http://schemas.microsoft.com/office/drawing/2014/main" id="{D0677A00-4DDE-DE45-91A5-E3DB1BB83E52}"/>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29034" name="Straight Connector 13">
            <a:extLst>
              <a:ext uri="{FF2B5EF4-FFF2-40B4-BE49-F238E27FC236}">
                <a16:creationId xmlns:a16="http://schemas.microsoft.com/office/drawing/2014/main" id="{11840D7E-B3DD-8246-81E7-404E141CD191}"/>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29035" name="Oval 19">
            <a:extLst>
              <a:ext uri="{FF2B5EF4-FFF2-40B4-BE49-F238E27FC236}">
                <a16:creationId xmlns:a16="http://schemas.microsoft.com/office/drawing/2014/main" id="{7E568646-6ED7-C04A-8D86-3107E8AD602F}"/>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9036" name="Oval 20">
            <a:extLst>
              <a:ext uri="{FF2B5EF4-FFF2-40B4-BE49-F238E27FC236}">
                <a16:creationId xmlns:a16="http://schemas.microsoft.com/office/drawing/2014/main" id="{280915FF-38B5-9845-8468-530126230657}"/>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9037" name="TextBox 1">
            <a:extLst>
              <a:ext uri="{FF2B5EF4-FFF2-40B4-BE49-F238E27FC236}">
                <a16:creationId xmlns:a16="http://schemas.microsoft.com/office/drawing/2014/main" id="{54B4BA5B-A7D5-EF41-B202-B8C8D60538A4}"/>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29038" name="TextBox 1">
            <a:extLst>
              <a:ext uri="{FF2B5EF4-FFF2-40B4-BE49-F238E27FC236}">
                <a16:creationId xmlns:a16="http://schemas.microsoft.com/office/drawing/2014/main" id="{CCCA2248-0315-F44C-9E3F-C09448F1B66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1" descr="Screen shot 2013-10-21 at 1.31.19 PM.png">
            <a:extLst>
              <a:ext uri="{FF2B5EF4-FFF2-40B4-BE49-F238E27FC236}">
                <a16:creationId xmlns:a16="http://schemas.microsoft.com/office/drawing/2014/main" id="{D2841EE3-1638-C646-BC67-EBF236AF3A9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0" name="Title 1">
            <a:extLst>
              <a:ext uri="{FF2B5EF4-FFF2-40B4-BE49-F238E27FC236}">
                <a16:creationId xmlns:a16="http://schemas.microsoft.com/office/drawing/2014/main" id="{951F0F43-4681-9E41-9054-099E8EA948CB}"/>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0051" name="Picture 1" descr="Screen shot 2013-10-21 at 1.31.19 PM.png">
            <a:extLst>
              <a:ext uri="{FF2B5EF4-FFF2-40B4-BE49-F238E27FC236}">
                <a16:creationId xmlns:a16="http://schemas.microsoft.com/office/drawing/2014/main" id="{ADBFEAE8-ABE3-CA41-AD9A-DE01FA049AA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0052" name="Straight Connector 6">
            <a:extLst>
              <a:ext uri="{FF2B5EF4-FFF2-40B4-BE49-F238E27FC236}">
                <a16:creationId xmlns:a16="http://schemas.microsoft.com/office/drawing/2014/main" id="{B2C6E507-B88D-6C4C-B39D-1A77F5DD9855}"/>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0053" name="Straight Connector 8">
            <a:extLst>
              <a:ext uri="{FF2B5EF4-FFF2-40B4-BE49-F238E27FC236}">
                <a16:creationId xmlns:a16="http://schemas.microsoft.com/office/drawing/2014/main" id="{0F4E469D-66F4-9A4C-B0F0-47A28CE9FF2E}"/>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0054" name="Straight Connector 9">
            <a:extLst>
              <a:ext uri="{FF2B5EF4-FFF2-40B4-BE49-F238E27FC236}">
                <a16:creationId xmlns:a16="http://schemas.microsoft.com/office/drawing/2014/main" id="{567D5193-92D3-B04F-A1E0-32CD09AD125E}"/>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0055" name="Straight Connector 10">
            <a:extLst>
              <a:ext uri="{FF2B5EF4-FFF2-40B4-BE49-F238E27FC236}">
                <a16:creationId xmlns:a16="http://schemas.microsoft.com/office/drawing/2014/main" id="{07B6001B-2917-BF44-9644-6C214245CEBD}"/>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0056" name="Isosceles Triangle 11">
            <a:extLst>
              <a:ext uri="{FF2B5EF4-FFF2-40B4-BE49-F238E27FC236}">
                <a16:creationId xmlns:a16="http://schemas.microsoft.com/office/drawing/2014/main" id="{CB764130-5AAC-6443-A56E-53062B9C7842}"/>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0057" name="Oval 12">
            <a:extLst>
              <a:ext uri="{FF2B5EF4-FFF2-40B4-BE49-F238E27FC236}">
                <a16:creationId xmlns:a16="http://schemas.microsoft.com/office/drawing/2014/main" id="{FBC8332A-9CDD-4647-B7DF-204043F88520}"/>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0058" name="Straight Connector 13">
            <a:extLst>
              <a:ext uri="{FF2B5EF4-FFF2-40B4-BE49-F238E27FC236}">
                <a16:creationId xmlns:a16="http://schemas.microsoft.com/office/drawing/2014/main" id="{4AA0D950-38DB-BC47-A62D-D10891BB2828}"/>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0059" name="Oval 19">
            <a:extLst>
              <a:ext uri="{FF2B5EF4-FFF2-40B4-BE49-F238E27FC236}">
                <a16:creationId xmlns:a16="http://schemas.microsoft.com/office/drawing/2014/main" id="{40C9048E-AA53-8D4D-BD24-6BCCF556AFF0}"/>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0060" name="Oval 20">
            <a:extLst>
              <a:ext uri="{FF2B5EF4-FFF2-40B4-BE49-F238E27FC236}">
                <a16:creationId xmlns:a16="http://schemas.microsoft.com/office/drawing/2014/main" id="{AFEDC4A2-91AB-664F-B795-74A30E683709}"/>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0061" name="TextBox 1">
            <a:extLst>
              <a:ext uri="{FF2B5EF4-FFF2-40B4-BE49-F238E27FC236}">
                <a16:creationId xmlns:a16="http://schemas.microsoft.com/office/drawing/2014/main" id="{427EA305-82B4-DE45-A229-B54E8FD6B7F1}"/>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0062" name="TextBox 1">
            <a:extLst>
              <a:ext uri="{FF2B5EF4-FFF2-40B4-BE49-F238E27FC236}">
                <a16:creationId xmlns:a16="http://schemas.microsoft.com/office/drawing/2014/main" id="{23C3A774-B066-0749-9827-FC860762267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3" name="Picture 1" descr="Screen shot 2013-10-21 at 1.31.19 PM.png">
            <a:extLst>
              <a:ext uri="{FF2B5EF4-FFF2-40B4-BE49-F238E27FC236}">
                <a16:creationId xmlns:a16="http://schemas.microsoft.com/office/drawing/2014/main" id="{0D5521F4-0524-ED44-9388-EA6E503E7D9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4" name="Title 1">
            <a:extLst>
              <a:ext uri="{FF2B5EF4-FFF2-40B4-BE49-F238E27FC236}">
                <a16:creationId xmlns:a16="http://schemas.microsoft.com/office/drawing/2014/main" id="{340F1E1F-5DC9-3242-8073-587618344561}"/>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1075" name="Picture 1" descr="Screen shot 2013-10-21 at 1.31.19 PM.png">
            <a:extLst>
              <a:ext uri="{FF2B5EF4-FFF2-40B4-BE49-F238E27FC236}">
                <a16:creationId xmlns:a16="http://schemas.microsoft.com/office/drawing/2014/main" id="{B2D908C6-1353-0349-BC27-ED99E7D5EC2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1076" name="Straight Connector 6">
            <a:extLst>
              <a:ext uri="{FF2B5EF4-FFF2-40B4-BE49-F238E27FC236}">
                <a16:creationId xmlns:a16="http://schemas.microsoft.com/office/drawing/2014/main" id="{04185493-ED04-724E-AF67-F810EA086CD8}"/>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1077" name="Straight Connector 8">
            <a:extLst>
              <a:ext uri="{FF2B5EF4-FFF2-40B4-BE49-F238E27FC236}">
                <a16:creationId xmlns:a16="http://schemas.microsoft.com/office/drawing/2014/main" id="{2B33437F-5C18-8440-BEBC-2A153F90C03D}"/>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1078" name="Straight Connector 9">
            <a:extLst>
              <a:ext uri="{FF2B5EF4-FFF2-40B4-BE49-F238E27FC236}">
                <a16:creationId xmlns:a16="http://schemas.microsoft.com/office/drawing/2014/main" id="{98F9B17F-7F31-2A47-82B1-FD13D8FBC11C}"/>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1079" name="Straight Connector 10">
            <a:extLst>
              <a:ext uri="{FF2B5EF4-FFF2-40B4-BE49-F238E27FC236}">
                <a16:creationId xmlns:a16="http://schemas.microsoft.com/office/drawing/2014/main" id="{BC0D950A-B2FC-F240-A874-D288BDD1EE5C}"/>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1080" name="Isosceles Triangle 11">
            <a:extLst>
              <a:ext uri="{FF2B5EF4-FFF2-40B4-BE49-F238E27FC236}">
                <a16:creationId xmlns:a16="http://schemas.microsoft.com/office/drawing/2014/main" id="{577F4FC4-120B-F044-B026-FA64DE1A08B2}"/>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1081" name="Oval 12">
            <a:extLst>
              <a:ext uri="{FF2B5EF4-FFF2-40B4-BE49-F238E27FC236}">
                <a16:creationId xmlns:a16="http://schemas.microsoft.com/office/drawing/2014/main" id="{5D1015E1-245A-EF40-B49F-233A6630B710}"/>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1082" name="Straight Connector 13">
            <a:extLst>
              <a:ext uri="{FF2B5EF4-FFF2-40B4-BE49-F238E27FC236}">
                <a16:creationId xmlns:a16="http://schemas.microsoft.com/office/drawing/2014/main" id="{C1152D05-CE28-4B49-AE35-F7EB367EC385}"/>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1083" name="Oval 19">
            <a:extLst>
              <a:ext uri="{FF2B5EF4-FFF2-40B4-BE49-F238E27FC236}">
                <a16:creationId xmlns:a16="http://schemas.microsoft.com/office/drawing/2014/main" id="{842F59DE-57EC-7D4A-83EF-9B703E1A86FA}"/>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1084" name="Oval 20">
            <a:extLst>
              <a:ext uri="{FF2B5EF4-FFF2-40B4-BE49-F238E27FC236}">
                <a16:creationId xmlns:a16="http://schemas.microsoft.com/office/drawing/2014/main" id="{1C4FE6B6-C951-D04E-9274-9925BE951FA2}"/>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1085" name="Rectangle 1">
            <a:extLst>
              <a:ext uri="{FF2B5EF4-FFF2-40B4-BE49-F238E27FC236}">
                <a16:creationId xmlns:a16="http://schemas.microsoft.com/office/drawing/2014/main" id="{12BDD0A8-5A84-C34F-AD86-EE2E7A2FE2CB}"/>
              </a:ext>
            </a:extLst>
          </p:cNvPr>
          <p:cNvSpPr>
            <a:spLocks noChangeArrowheads="1"/>
          </p:cNvSpPr>
          <p:nvPr/>
        </p:nvSpPr>
        <p:spPr bwMode="auto">
          <a:xfrm>
            <a:off x="2874964" y="2406651"/>
            <a:ext cx="815975" cy="2232025"/>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1086" name="TextBox 2">
            <a:extLst>
              <a:ext uri="{FF2B5EF4-FFF2-40B4-BE49-F238E27FC236}">
                <a16:creationId xmlns:a16="http://schemas.microsoft.com/office/drawing/2014/main" id="{558D7E68-1390-9842-86F5-EC6B3187BF3C}"/>
              </a:ext>
            </a:extLst>
          </p:cNvPr>
          <p:cNvSpPr txBox="1">
            <a:spLocks noChangeArrowheads="1"/>
          </p:cNvSpPr>
          <p:nvPr/>
        </p:nvSpPr>
        <p:spPr bwMode="auto">
          <a:xfrm>
            <a:off x="2555876" y="5424488"/>
            <a:ext cx="16176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is the </a:t>
            </a:r>
          </a:p>
          <a:p>
            <a:pPr algn="ctr">
              <a:spcBef>
                <a:spcPct val="0"/>
              </a:spcBef>
              <a:buFontTx/>
              <a:buNone/>
            </a:pPr>
            <a:r>
              <a:rPr lang="en-US" altLang="en-US" b="0">
                <a:solidFill>
                  <a:srgbClr val="FF0000"/>
                </a:solidFill>
                <a:latin typeface="Times" pitchFamily="2" charset="0"/>
              </a:rPr>
              <a:t>first “gate” </a:t>
            </a:r>
          </a:p>
        </p:txBody>
      </p:sp>
      <p:sp>
        <p:nvSpPr>
          <p:cNvPr id="131087" name="TextBox 1">
            <a:extLst>
              <a:ext uri="{FF2B5EF4-FFF2-40B4-BE49-F238E27FC236}">
                <a16:creationId xmlns:a16="http://schemas.microsoft.com/office/drawing/2014/main" id="{88F39272-9EEC-4942-AA28-449072CF3229}"/>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1088" name="TextBox 1">
            <a:extLst>
              <a:ext uri="{FF2B5EF4-FFF2-40B4-BE49-F238E27FC236}">
                <a16:creationId xmlns:a16="http://schemas.microsoft.com/office/drawing/2014/main" id="{921FF120-DF9F-724F-BF5B-9096F9179A3C}"/>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1" descr="Screen shot 2013-10-21 at 1.31.19 PM.png">
            <a:extLst>
              <a:ext uri="{FF2B5EF4-FFF2-40B4-BE49-F238E27FC236}">
                <a16:creationId xmlns:a16="http://schemas.microsoft.com/office/drawing/2014/main" id="{01807880-A2B9-FA4B-AF76-5A8CAA168B6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098" name="Title 1">
            <a:extLst>
              <a:ext uri="{FF2B5EF4-FFF2-40B4-BE49-F238E27FC236}">
                <a16:creationId xmlns:a16="http://schemas.microsoft.com/office/drawing/2014/main" id="{98ED4F76-2E9D-2B41-AF98-D3A18FA6B997}"/>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2099" name="Picture 1" descr="Screen shot 2013-10-21 at 1.31.19 PM.png">
            <a:extLst>
              <a:ext uri="{FF2B5EF4-FFF2-40B4-BE49-F238E27FC236}">
                <a16:creationId xmlns:a16="http://schemas.microsoft.com/office/drawing/2014/main" id="{84208304-6F28-854F-A66F-9D9769D4DA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2100" name="Straight Connector 6">
            <a:extLst>
              <a:ext uri="{FF2B5EF4-FFF2-40B4-BE49-F238E27FC236}">
                <a16:creationId xmlns:a16="http://schemas.microsoft.com/office/drawing/2014/main" id="{52A141F4-8C2D-FA49-AA20-12C09E13C325}"/>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2101" name="Straight Connector 8">
            <a:extLst>
              <a:ext uri="{FF2B5EF4-FFF2-40B4-BE49-F238E27FC236}">
                <a16:creationId xmlns:a16="http://schemas.microsoft.com/office/drawing/2014/main" id="{1C3F65AE-3604-BC4A-92CC-C3DD3180E0DC}"/>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2102" name="Straight Connector 9">
            <a:extLst>
              <a:ext uri="{FF2B5EF4-FFF2-40B4-BE49-F238E27FC236}">
                <a16:creationId xmlns:a16="http://schemas.microsoft.com/office/drawing/2014/main" id="{817C5383-3FB0-1F41-9913-EF5EDFCCE137}"/>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2103" name="Straight Connector 10">
            <a:extLst>
              <a:ext uri="{FF2B5EF4-FFF2-40B4-BE49-F238E27FC236}">
                <a16:creationId xmlns:a16="http://schemas.microsoft.com/office/drawing/2014/main" id="{4CBD6EF7-6A32-4E4D-8B47-4EF4B57DEA85}"/>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2104" name="Isosceles Triangle 11">
            <a:extLst>
              <a:ext uri="{FF2B5EF4-FFF2-40B4-BE49-F238E27FC236}">
                <a16:creationId xmlns:a16="http://schemas.microsoft.com/office/drawing/2014/main" id="{713B6B4E-6F25-224D-9E0D-6DF518405803}"/>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2105" name="Oval 12">
            <a:extLst>
              <a:ext uri="{FF2B5EF4-FFF2-40B4-BE49-F238E27FC236}">
                <a16:creationId xmlns:a16="http://schemas.microsoft.com/office/drawing/2014/main" id="{67686364-DABC-B94A-88CA-BED8A7E628EC}"/>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2106" name="Straight Connector 13">
            <a:extLst>
              <a:ext uri="{FF2B5EF4-FFF2-40B4-BE49-F238E27FC236}">
                <a16:creationId xmlns:a16="http://schemas.microsoft.com/office/drawing/2014/main" id="{04003EFD-62EF-C14E-9C99-3FFE089475B0}"/>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2107" name="Oval 19">
            <a:extLst>
              <a:ext uri="{FF2B5EF4-FFF2-40B4-BE49-F238E27FC236}">
                <a16:creationId xmlns:a16="http://schemas.microsoft.com/office/drawing/2014/main" id="{13E30643-01F8-5347-A33E-1FE97319A229}"/>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2108" name="Oval 20">
            <a:extLst>
              <a:ext uri="{FF2B5EF4-FFF2-40B4-BE49-F238E27FC236}">
                <a16:creationId xmlns:a16="http://schemas.microsoft.com/office/drawing/2014/main" id="{E1E1EF0D-BC17-FF49-BA43-D88B1E1D1729}"/>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2109" name="Rectangle 1">
            <a:extLst>
              <a:ext uri="{FF2B5EF4-FFF2-40B4-BE49-F238E27FC236}">
                <a16:creationId xmlns:a16="http://schemas.microsoft.com/office/drawing/2014/main" id="{C7C1439A-1652-6B4E-A372-888555552559}"/>
              </a:ext>
            </a:extLst>
          </p:cNvPr>
          <p:cNvSpPr>
            <a:spLocks noChangeArrowheads="1"/>
          </p:cNvSpPr>
          <p:nvPr/>
        </p:nvSpPr>
        <p:spPr bwMode="auto">
          <a:xfrm>
            <a:off x="3657601" y="2406651"/>
            <a:ext cx="1450975" cy="2232025"/>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2110" name="TextBox 2">
            <a:extLst>
              <a:ext uri="{FF2B5EF4-FFF2-40B4-BE49-F238E27FC236}">
                <a16:creationId xmlns:a16="http://schemas.microsoft.com/office/drawing/2014/main" id="{32D81D92-2E12-BC46-B08A-ED9032EA65B7}"/>
              </a:ext>
            </a:extLst>
          </p:cNvPr>
          <p:cNvSpPr txBox="1">
            <a:spLocks noChangeArrowheads="1"/>
          </p:cNvSpPr>
          <p:nvPr/>
        </p:nvSpPr>
        <p:spPr bwMode="auto">
          <a:xfrm>
            <a:off x="3468688" y="5424488"/>
            <a:ext cx="180816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is the </a:t>
            </a:r>
          </a:p>
          <a:p>
            <a:pPr algn="ctr">
              <a:spcBef>
                <a:spcPct val="0"/>
              </a:spcBef>
              <a:buFontTx/>
              <a:buNone/>
            </a:pPr>
            <a:r>
              <a:rPr lang="en-US" altLang="en-US" b="0">
                <a:solidFill>
                  <a:srgbClr val="FF0000"/>
                </a:solidFill>
                <a:latin typeface="Times" pitchFamily="2" charset="0"/>
              </a:rPr>
              <a:t>first “snake” </a:t>
            </a:r>
          </a:p>
        </p:txBody>
      </p:sp>
      <p:sp>
        <p:nvSpPr>
          <p:cNvPr id="132111" name="TextBox 1">
            <a:extLst>
              <a:ext uri="{FF2B5EF4-FFF2-40B4-BE49-F238E27FC236}">
                <a16:creationId xmlns:a16="http://schemas.microsoft.com/office/drawing/2014/main" id="{273FC438-5504-9C4C-9650-12FE55F5621E}"/>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2112" name="TextBox 1">
            <a:extLst>
              <a:ext uri="{FF2B5EF4-FFF2-40B4-BE49-F238E27FC236}">
                <a16:creationId xmlns:a16="http://schemas.microsoft.com/office/drawing/2014/main" id="{1CB3E887-98DD-7940-83CE-BE120DE8EC9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1" descr="Screen shot 2013-10-21 at 1.31.19 PM.png">
            <a:extLst>
              <a:ext uri="{FF2B5EF4-FFF2-40B4-BE49-F238E27FC236}">
                <a16:creationId xmlns:a16="http://schemas.microsoft.com/office/drawing/2014/main" id="{21D6DFE9-C2E4-5F40-9934-77F38F09EB4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22" name="Title 1">
            <a:extLst>
              <a:ext uri="{FF2B5EF4-FFF2-40B4-BE49-F238E27FC236}">
                <a16:creationId xmlns:a16="http://schemas.microsoft.com/office/drawing/2014/main" id="{835712E0-0DE6-374D-A538-22FC5AF6901B}"/>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3123" name="Picture 1" descr="Screen shot 2013-10-21 at 1.31.19 PM.png">
            <a:extLst>
              <a:ext uri="{FF2B5EF4-FFF2-40B4-BE49-F238E27FC236}">
                <a16:creationId xmlns:a16="http://schemas.microsoft.com/office/drawing/2014/main" id="{12926DFE-9610-024D-BF63-524CAFB45AF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3124" name="Straight Connector 6">
            <a:extLst>
              <a:ext uri="{FF2B5EF4-FFF2-40B4-BE49-F238E27FC236}">
                <a16:creationId xmlns:a16="http://schemas.microsoft.com/office/drawing/2014/main" id="{164D45C8-1DDB-B946-B700-7DB213945EDE}"/>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3125" name="Straight Connector 8">
            <a:extLst>
              <a:ext uri="{FF2B5EF4-FFF2-40B4-BE49-F238E27FC236}">
                <a16:creationId xmlns:a16="http://schemas.microsoft.com/office/drawing/2014/main" id="{5CA87331-7D0C-E946-B0C5-D4BFA2FFC55F}"/>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3126" name="Straight Connector 9">
            <a:extLst>
              <a:ext uri="{FF2B5EF4-FFF2-40B4-BE49-F238E27FC236}">
                <a16:creationId xmlns:a16="http://schemas.microsoft.com/office/drawing/2014/main" id="{CFC9C32F-28AE-F34E-A141-4A765666A59D}"/>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3127" name="Straight Connector 10">
            <a:extLst>
              <a:ext uri="{FF2B5EF4-FFF2-40B4-BE49-F238E27FC236}">
                <a16:creationId xmlns:a16="http://schemas.microsoft.com/office/drawing/2014/main" id="{D62AD8AC-FD93-D14D-BFAC-389BC7C9A08C}"/>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3128" name="Isosceles Triangle 11">
            <a:extLst>
              <a:ext uri="{FF2B5EF4-FFF2-40B4-BE49-F238E27FC236}">
                <a16:creationId xmlns:a16="http://schemas.microsoft.com/office/drawing/2014/main" id="{12EBD0F5-EB44-AA4D-AF14-CB7CC833B65D}"/>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29" name="Oval 12">
            <a:extLst>
              <a:ext uri="{FF2B5EF4-FFF2-40B4-BE49-F238E27FC236}">
                <a16:creationId xmlns:a16="http://schemas.microsoft.com/office/drawing/2014/main" id="{F8129B92-BFA1-F949-9242-4DE89A8BE457}"/>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3130" name="Straight Connector 13">
            <a:extLst>
              <a:ext uri="{FF2B5EF4-FFF2-40B4-BE49-F238E27FC236}">
                <a16:creationId xmlns:a16="http://schemas.microsoft.com/office/drawing/2014/main" id="{094948CE-56A4-5B4A-9E86-C8B9420D08FE}"/>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3131" name="Oval 19">
            <a:extLst>
              <a:ext uri="{FF2B5EF4-FFF2-40B4-BE49-F238E27FC236}">
                <a16:creationId xmlns:a16="http://schemas.microsoft.com/office/drawing/2014/main" id="{39413F86-5FF6-3741-96EB-F5D39909EDBD}"/>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32" name="Oval 20">
            <a:extLst>
              <a:ext uri="{FF2B5EF4-FFF2-40B4-BE49-F238E27FC236}">
                <a16:creationId xmlns:a16="http://schemas.microsoft.com/office/drawing/2014/main" id="{753B9684-6EDB-064F-9802-0C294B220396}"/>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33" name="Rectangle 1">
            <a:extLst>
              <a:ext uri="{FF2B5EF4-FFF2-40B4-BE49-F238E27FC236}">
                <a16:creationId xmlns:a16="http://schemas.microsoft.com/office/drawing/2014/main" id="{13F3AB3D-5B04-AD4D-92C0-757F309561A4}"/>
              </a:ext>
            </a:extLst>
          </p:cNvPr>
          <p:cNvSpPr>
            <a:spLocks noChangeArrowheads="1"/>
          </p:cNvSpPr>
          <p:nvPr/>
        </p:nvSpPr>
        <p:spPr bwMode="auto">
          <a:xfrm>
            <a:off x="7421564" y="2590801"/>
            <a:ext cx="815975" cy="2232025"/>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34" name="TextBox 2">
            <a:extLst>
              <a:ext uri="{FF2B5EF4-FFF2-40B4-BE49-F238E27FC236}">
                <a16:creationId xmlns:a16="http://schemas.microsoft.com/office/drawing/2014/main" id="{012CEC98-B55E-F245-9B63-DD7E700FEDA2}"/>
              </a:ext>
            </a:extLst>
          </p:cNvPr>
          <p:cNvSpPr txBox="1">
            <a:spLocks noChangeArrowheads="1"/>
          </p:cNvSpPr>
          <p:nvPr/>
        </p:nvSpPr>
        <p:spPr bwMode="auto">
          <a:xfrm>
            <a:off x="6889750" y="5424488"/>
            <a:ext cx="197643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is the </a:t>
            </a:r>
          </a:p>
          <a:p>
            <a:pPr algn="ctr">
              <a:spcBef>
                <a:spcPct val="0"/>
              </a:spcBef>
              <a:buFontTx/>
              <a:buNone/>
            </a:pPr>
            <a:r>
              <a:rPr lang="en-US" altLang="en-US" b="0">
                <a:solidFill>
                  <a:srgbClr val="FF0000"/>
                </a:solidFill>
                <a:latin typeface="Times" pitchFamily="2" charset="0"/>
              </a:rPr>
              <a:t>second “gate” </a:t>
            </a:r>
          </a:p>
        </p:txBody>
      </p:sp>
      <p:sp>
        <p:nvSpPr>
          <p:cNvPr id="133135" name="TextBox 1">
            <a:extLst>
              <a:ext uri="{FF2B5EF4-FFF2-40B4-BE49-F238E27FC236}">
                <a16:creationId xmlns:a16="http://schemas.microsoft.com/office/drawing/2014/main" id="{119E46C9-00BA-A642-951B-109FFEEA34B2}"/>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3136" name="TextBox 1">
            <a:extLst>
              <a:ext uri="{FF2B5EF4-FFF2-40B4-BE49-F238E27FC236}">
                <a16:creationId xmlns:a16="http://schemas.microsoft.com/office/drawing/2014/main" id="{ED52BA8B-3180-2449-8712-010CFAE7BAE3}"/>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1" descr="Screen shot 2013-10-21 at 1.31.19 PM.png">
            <a:extLst>
              <a:ext uri="{FF2B5EF4-FFF2-40B4-BE49-F238E27FC236}">
                <a16:creationId xmlns:a16="http://schemas.microsoft.com/office/drawing/2014/main" id="{1D05FFE4-5C64-C74B-B1D1-29C0E686AFE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6" name="Title 1">
            <a:extLst>
              <a:ext uri="{FF2B5EF4-FFF2-40B4-BE49-F238E27FC236}">
                <a16:creationId xmlns:a16="http://schemas.microsoft.com/office/drawing/2014/main" id="{1184144E-2867-CC4A-8255-C0B7B53F30BE}"/>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4147" name="Picture 1" descr="Screen shot 2013-10-21 at 1.31.19 PM.png">
            <a:extLst>
              <a:ext uri="{FF2B5EF4-FFF2-40B4-BE49-F238E27FC236}">
                <a16:creationId xmlns:a16="http://schemas.microsoft.com/office/drawing/2014/main" id="{5EBE2A46-642E-F540-BD66-E218F59228D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4148" name="Straight Connector 6">
            <a:extLst>
              <a:ext uri="{FF2B5EF4-FFF2-40B4-BE49-F238E27FC236}">
                <a16:creationId xmlns:a16="http://schemas.microsoft.com/office/drawing/2014/main" id="{1DA67ED5-6867-9446-91DE-36D2F90AD408}"/>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4149" name="Straight Connector 8">
            <a:extLst>
              <a:ext uri="{FF2B5EF4-FFF2-40B4-BE49-F238E27FC236}">
                <a16:creationId xmlns:a16="http://schemas.microsoft.com/office/drawing/2014/main" id="{0E096F42-BE83-4A4D-8F62-C573FADA76D7}"/>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4150" name="Straight Connector 9">
            <a:extLst>
              <a:ext uri="{FF2B5EF4-FFF2-40B4-BE49-F238E27FC236}">
                <a16:creationId xmlns:a16="http://schemas.microsoft.com/office/drawing/2014/main" id="{FD5D4148-ACD4-E64B-B4D3-AC06676C0963}"/>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4151" name="Straight Connector 10">
            <a:extLst>
              <a:ext uri="{FF2B5EF4-FFF2-40B4-BE49-F238E27FC236}">
                <a16:creationId xmlns:a16="http://schemas.microsoft.com/office/drawing/2014/main" id="{46828024-8D1E-8442-9815-6970CEB7754E}"/>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4152" name="Isosceles Triangle 11">
            <a:extLst>
              <a:ext uri="{FF2B5EF4-FFF2-40B4-BE49-F238E27FC236}">
                <a16:creationId xmlns:a16="http://schemas.microsoft.com/office/drawing/2014/main" id="{92CFA227-338C-9B4D-8907-5FC73320D3D6}"/>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3" name="Oval 12">
            <a:extLst>
              <a:ext uri="{FF2B5EF4-FFF2-40B4-BE49-F238E27FC236}">
                <a16:creationId xmlns:a16="http://schemas.microsoft.com/office/drawing/2014/main" id="{39EA494A-C508-9349-938A-A0B2F03500F0}"/>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4154" name="Straight Connector 13">
            <a:extLst>
              <a:ext uri="{FF2B5EF4-FFF2-40B4-BE49-F238E27FC236}">
                <a16:creationId xmlns:a16="http://schemas.microsoft.com/office/drawing/2014/main" id="{D3F6C63D-F861-C745-B940-0E9745DE39B7}"/>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4155" name="Oval 19">
            <a:extLst>
              <a:ext uri="{FF2B5EF4-FFF2-40B4-BE49-F238E27FC236}">
                <a16:creationId xmlns:a16="http://schemas.microsoft.com/office/drawing/2014/main" id="{A18AE1A5-7B1A-E648-AA03-A4629F8F7768}"/>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6" name="Oval 20">
            <a:extLst>
              <a:ext uri="{FF2B5EF4-FFF2-40B4-BE49-F238E27FC236}">
                <a16:creationId xmlns:a16="http://schemas.microsoft.com/office/drawing/2014/main" id="{19D98A93-26C6-FE44-BDFE-3DFF101B33E1}"/>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7" name="Rectangle 1">
            <a:extLst>
              <a:ext uri="{FF2B5EF4-FFF2-40B4-BE49-F238E27FC236}">
                <a16:creationId xmlns:a16="http://schemas.microsoft.com/office/drawing/2014/main" id="{813DFB1D-E06C-7A46-97BF-AFFE353908EB}"/>
              </a:ext>
            </a:extLst>
          </p:cNvPr>
          <p:cNvSpPr>
            <a:spLocks noChangeArrowheads="1"/>
          </p:cNvSpPr>
          <p:nvPr/>
        </p:nvSpPr>
        <p:spPr bwMode="auto">
          <a:xfrm>
            <a:off x="8210551" y="2644776"/>
            <a:ext cx="1450975" cy="2232025"/>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8" name="TextBox 2">
            <a:extLst>
              <a:ext uri="{FF2B5EF4-FFF2-40B4-BE49-F238E27FC236}">
                <a16:creationId xmlns:a16="http://schemas.microsoft.com/office/drawing/2014/main" id="{28165A51-1707-524A-9560-828D59D372C1}"/>
              </a:ext>
            </a:extLst>
          </p:cNvPr>
          <p:cNvSpPr txBox="1">
            <a:spLocks noChangeArrowheads="1"/>
          </p:cNvSpPr>
          <p:nvPr/>
        </p:nvSpPr>
        <p:spPr bwMode="auto">
          <a:xfrm>
            <a:off x="7843838" y="5424488"/>
            <a:ext cx="21653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is the </a:t>
            </a:r>
          </a:p>
          <a:p>
            <a:pPr algn="ctr">
              <a:spcBef>
                <a:spcPct val="0"/>
              </a:spcBef>
              <a:buFontTx/>
              <a:buNone/>
            </a:pPr>
            <a:r>
              <a:rPr lang="en-US" altLang="en-US" b="0">
                <a:solidFill>
                  <a:srgbClr val="FF0000"/>
                </a:solidFill>
                <a:latin typeface="Times" pitchFamily="2" charset="0"/>
              </a:rPr>
              <a:t>second “snake” </a:t>
            </a:r>
          </a:p>
        </p:txBody>
      </p:sp>
      <p:sp>
        <p:nvSpPr>
          <p:cNvPr id="134159" name="TextBox 1">
            <a:extLst>
              <a:ext uri="{FF2B5EF4-FFF2-40B4-BE49-F238E27FC236}">
                <a16:creationId xmlns:a16="http://schemas.microsoft.com/office/drawing/2014/main" id="{94774FA7-112F-A840-9652-BBAAE5C1AF9A}"/>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4160" name="TextBox 1">
            <a:extLst>
              <a:ext uri="{FF2B5EF4-FFF2-40B4-BE49-F238E27FC236}">
                <a16:creationId xmlns:a16="http://schemas.microsoft.com/office/drawing/2014/main" id="{9E0531A7-4B04-FE46-84F8-E847A8CA0FC9}"/>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69" name="Picture 1" descr="Screen shot 2013-10-21 at 1.31.19 PM.png">
            <a:extLst>
              <a:ext uri="{FF2B5EF4-FFF2-40B4-BE49-F238E27FC236}">
                <a16:creationId xmlns:a16="http://schemas.microsoft.com/office/drawing/2014/main" id="{C79E9913-E6C9-6C48-A326-693836108A4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0" name="Title 1">
            <a:extLst>
              <a:ext uri="{FF2B5EF4-FFF2-40B4-BE49-F238E27FC236}">
                <a16:creationId xmlns:a16="http://schemas.microsoft.com/office/drawing/2014/main" id="{61A215E1-4A68-1448-AF3B-1D80D6D50E66}"/>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5171" name="Picture 1" descr="Screen shot 2013-10-21 at 1.31.19 PM.png">
            <a:extLst>
              <a:ext uri="{FF2B5EF4-FFF2-40B4-BE49-F238E27FC236}">
                <a16:creationId xmlns:a16="http://schemas.microsoft.com/office/drawing/2014/main" id="{FBC95093-9E6A-D64C-A55D-3530919EA18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5172" name="Straight Connector 6">
            <a:extLst>
              <a:ext uri="{FF2B5EF4-FFF2-40B4-BE49-F238E27FC236}">
                <a16:creationId xmlns:a16="http://schemas.microsoft.com/office/drawing/2014/main" id="{C88AAA79-4E28-084D-A313-8CBBCA1FFC94}"/>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5173" name="Straight Connector 8">
            <a:extLst>
              <a:ext uri="{FF2B5EF4-FFF2-40B4-BE49-F238E27FC236}">
                <a16:creationId xmlns:a16="http://schemas.microsoft.com/office/drawing/2014/main" id="{20614B52-6765-DC41-A158-38BC4523DED9}"/>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5174" name="Straight Connector 9">
            <a:extLst>
              <a:ext uri="{FF2B5EF4-FFF2-40B4-BE49-F238E27FC236}">
                <a16:creationId xmlns:a16="http://schemas.microsoft.com/office/drawing/2014/main" id="{FEB128BC-E9EB-934C-B915-E8A05DB38190}"/>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5175" name="Straight Connector 10">
            <a:extLst>
              <a:ext uri="{FF2B5EF4-FFF2-40B4-BE49-F238E27FC236}">
                <a16:creationId xmlns:a16="http://schemas.microsoft.com/office/drawing/2014/main" id="{06D1D45B-B169-1142-8153-497308E30426}"/>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5176" name="Isosceles Triangle 11">
            <a:extLst>
              <a:ext uri="{FF2B5EF4-FFF2-40B4-BE49-F238E27FC236}">
                <a16:creationId xmlns:a16="http://schemas.microsoft.com/office/drawing/2014/main" id="{31321EEA-29CC-6945-AAE3-7F7461A7464B}"/>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7" name="Oval 12">
            <a:extLst>
              <a:ext uri="{FF2B5EF4-FFF2-40B4-BE49-F238E27FC236}">
                <a16:creationId xmlns:a16="http://schemas.microsoft.com/office/drawing/2014/main" id="{9812C040-D387-764C-9AD3-CA2521E807BA}"/>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5178" name="Straight Connector 13">
            <a:extLst>
              <a:ext uri="{FF2B5EF4-FFF2-40B4-BE49-F238E27FC236}">
                <a16:creationId xmlns:a16="http://schemas.microsoft.com/office/drawing/2014/main" id="{55086B01-0026-4546-B271-F7CC4936A8E7}"/>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5179" name="Oval 19">
            <a:extLst>
              <a:ext uri="{FF2B5EF4-FFF2-40B4-BE49-F238E27FC236}">
                <a16:creationId xmlns:a16="http://schemas.microsoft.com/office/drawing/2014/main" id="{8925D5EA-1FB4-D349-8A05-F7EA03CD1DD8}"/>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80" name="Oval 20">
            <a:extLst>
              <a:ext uri="{FF2B5EF4-FFF2-40B4-BE49-F238E27FC236}">
                <a16:creationId xmlns:a16="http://schemas.microsoft.com/office/drawing/2014/main" id="{DEA73C60-43FD-3D4C-8487-0812BFFD3EA3}"/>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81" name="Rectangle 1">
            <a:extLst>
              <a:ext uri="{FF2B5EF4-FFF2-40B4-BE49-F238E27FC236}">
                <a16:creationId xmlns:a16="http://schemas.microsoft.com/office/drawing/2014/main" id="{12564EEB-2E98-404C-8703-27F4F40011B7}"/>
              </a:ext>
            </a:extLst>
          </p:cNvPr>
          <p:cNvSpPr>
            <a:spLocks noChangeArrowheads="1"/>
          </p:cNvSpPr>
          <p:nvPr/>
        </p:nvSpPr>
        <p:spPr bwMode="auto">
          <a:xfrm>
            <a:off x="3651251" y="4625976"/>
            <a:ext cx="1139825" cy="830263"/>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82" name="TextBox 2">
            <a:extLst>
              <a:ext uri="{FF2B5EF4-FFF2-40B4-BE49-F238E27FC236}">
                <a16:creationId xmlns:a16="http://schemas.microsoft.com/office/drawing/2014/main" id="{747936FF-2433-CE45-BA48-25DCBE6C33D6}"/>
              </a:ext>
            </a:extLst>
          </p:cNvPr>
          <p:cNvSpPr txBox="1">
            <a:spLocks noChangeArrowheads="1"/>
          </p:cNvSpPr>
          <p:nvPr/>
        </p:nvSpPr>
        <p:spPr bwMode="auto">
          <a:xfrm>
            <a:off x="2198689" y="5681663"/>
            <a:ext cx="42560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imposes mutual exclusivity:</a:t>
            </a:r>
          </a:p>
          <a:p>
            <a:pPr algn="ctr">
              <a:spcBef>
                <a:spcPct val="0"/>
              </a:spcBef>
              <a:buFontTx/>
              <a:buNone/>
            </a:pPr>
            <a:r>
              <a:rPr lang="en-US" altLang="en-US" b="0">
                <a:solidFill>
                  <a:srgbClr val="FF0000"/>
                </a:solidFill>
                <a:latin typeface="Times" pitchFamily="2" charset="0"/>
              </a:rPr>
              <a:t>only one gate is open at a time.</a:t>
            </a:r>
          </a:p>
        </p:txBody>
      </p:sp>
      <p:sp>
        <p:nvSpPr>
          <p:cNvPr id="135183" name="TextBox 1">
            <a:extLst>
              <a:ext uri="{FF2B5EF4-FFF2-40B4-BE49-F238E27FC236}">
                <a16:creationId xmlns:a16="http://schemas.microsoft.com/office/drawing/2014/main" id="{9DEA4DD4-6A15-214C-8663-DE7B63ED52C2}"/>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5184" name="TextBox 1">
            <a:extLst>
              <a:ext uri="{FF2B5EF4-FFF2-40B4-BE49-F238E27FC236}">
                <a16:creationId xmlns:a16="http://schemas.microsoft.com/office/drawing/2014/main" id="{7DCE9A19-18B3-1047-B5D2-9DBCC7316E0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1" descr="Screen shot 2013-10-21 at 1.31.19 PM.png">
            <a:extLst>
              <a:ext uri="{FF2B5EF4-FFF2-40B4-BE49-F238E27FC236}">
                <a16:creationId xmlns:a16="http://schemas.microsoft.com/office/drawing/2014/main" id="{F171E5EC-C7E6-D141-8FBC-B3B95F20F46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4" name="Title 1">
            <a:extLst>
              <a:ext uri="{FF2B5EF4-FFF2-40B4-BE49-F238E27FC236}">
                <a16:creationId xmlns:a16="http://schemas.microsoft.com/office/drawing/2014/main" id="{269FCE06-DC49-E644-9EC5-EC904676E922}"/>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6195" name="Picture 1" descr="Screen shot 2013-10-21 at 1.31.19 PM.png">
            <a:extLst>
              <a:ext uri="{FF2B5EF4-FFF2-40B4-BE49-F238E27FC236}">
                <a16:creationId xmlns:a16="http://schemas.microsoft.com/office/drawing/2014/main" id="{2D7A44AF-7F6F-9E40-8047-858906A2CA6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6196" name="Straight Connector 6">
            <a:extLst>
              <a:ext uri="{FF2B5EF4-FFF2-40B4-BE49-F238E27FC236}">
                <a16:creationId xmlns:a16="http://schemas.microsoft.com/office/drawing/2014/main" id="{1D82CAC8-76DD-1F4A-88E6-10823C86BDDB}"/>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6197" name="Straight Connector 8">
            <a:extLst>
              <a:ext uri="{FF2B5EF4-FFF2-40B4-BE49-F238E27FC236}">
                <a16:creationId xmlns:a16="http://schemas.microsoft.com/office/drawing/2014/main" id="{C0D1219C-18C5-CC47-A4EC-A71E80B6E5DB}"/>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6198" name="Straight Connector 9">
            <a:extLst>
              <a:ext uri="{FF2B5EF4-FFF2-40B4-BE49-F238E27FC236}">
                <a16:creationId xmlns:a16="http://schemas.microsoft.com/office/drawing/2014/main" id="{B2641BA6-B0BA-9647-A850-CD9A39DA883F}"/>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6199" name="Straight Connector 10">
            <a:extLst>
              <a:ext uri="{FF2B5EF4-FFF2-40B4-BE49-F238E27FC236}">
                <a16:creationId xmlns:a16="http://schemas.microsoft.com/office/drawing/2014/main" id="{345976CF-967C-2B4D-A365-3C522CE88A54}"/>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6200" name="Isosceles Triangle 11">
            <a:extLst>
              <a:ext uri="{FF2B5EF4-FFF2-40B4-BE49-F238E27FC236}">
                <a16:creationId xmlns:a16="http://schemas.microsoft.com/office/drawing/2014/main" id="{EFDCB06B-DFBD-F340-ADB6-310D1F0D42F1}"/>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6201" name="Oval 12">
            <a:extLst>
              <a:ext uri="{FF2B5EF4-FFF2-40B4-BE49-F238E27FC236}">
                <a16:creationId xmlns:a16="http://schemas.microsoft.com/office/drawing/2014/main" id="{B854CC9C-32A8-3B40-8A58-DD3D8EA90A3F}"/>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6202" name="Straight Connector 13">
            <a:extLst>
              <a:ext uri="{FF2B5EF4-FFF2-40B4-BE49-F238E27FC236}">
                <a16:creationId xmlns:a16="http://schemas.microsoft.com/office/drawing/2014/main" id="{9AF64C87-61EF-EF4B-8A6B-8714D9ED4F8D}"/>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6203" name="Oval 19">
            <a:extLst>
              <a:ext uri="{FF2B5EF4-FFF2-40B4-BE49-F238E27FC236}">
                <a16:creationId xmlns:a16="http://schemas.microsoft.com/office/drawing/2014/main" id="{FBBDB8E8-D75C-6540-BBC2-F22B005ACEC8}"/>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6204" name="Oval 20">
            <a:extLst>
              <a:ext uri="{FF2B5EF4-FFF2-40B4-BE49-F238E27FC236}">
                <a16:creationId xmlns:a16="http://schemas.microsoft.com/office/drawing/2014/main" id="{8E02EB3E-CA83-5344-AC13-DB5E9B620C21}"/>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6205" name="TextBox 2">
            <a:extLst>
              <a:ext uri="{FF2B5EF4-FFF2-40B4-BE49-F238E27FC236}">
                <a16:creationId xmlns:a16="http://schemas.microsoft.com/office/drawing/2014/main" id="{470958D1-7EF2-3E45-B03F-8D0BABD5CFF8}"/>
              </a:ext>
            </a:extLst>
          </p:cNvPr>
          <p:cNvSpPr txBox="1">
            <a:spLocks noChangeArrowheads="1"/>
          </p:cNvSpPr>
          <p:nvPr/>
        </p:nvSpPr>
        <p:spPr bwMode="auto">
          <a:xfrm>
            <a:off x="6694488" y="5562601"/>
            <a:ext cx="33258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We need all of this </a:t>
            </a:r>
          </a:p>
          <a:p>
            <a:pPr algn="ctr">
              <a:spcBef>
                <a:spcPct val="0"/>
              </a:spcBef>
              <a:buFontTx/>
              <a:buNone/>
            </a:pPr>
            <a:r>
              <a:rPr lang="en-US" altLang="en-US" b="0">
                <a:solidFill>
                  <a:srgbClr val="FF0000"/>
                </a:solidFill>
                <a:latin typeface="Times" pitchFamily="2" charset="0"/>
              </a:rPr>
              <a:t>to store only one bit here.</a:t>
            </a:r>
          </a:p>
        </p:txBody>
      </p:sp>
      <p:sp>
        <p:nvSpPr>
          <p:cNvPr id="136206" name="TextBox 1">
            <a:extLst>
              <a:ext uri="{FF2B5EF4-FFF2-40B4-BE49-F238E27FC236}">
                <a16:creationId xmlns:a16="http://schemas.microsoft.com/office/drawing/2014/main" id="{41FC4622-4ED9-CE49-AA97-12E789367E00}"/>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6207" name="TextBox 1">
            <a:extLst>
              <a:ext uri="{FF2B5EF4-FFF2-40B4-BE49-F238E27FC236}">
                <a16:creationId xmlns:a16="http://schemas.microsoft.com/office/drawing/2014/main" id="{B2F32E97-3C08-4D4D-B887-F5687B365383}"/>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cxnSp>
        <p:nvCxnSpPr>
          <p:cNvPr id="136208" name="Straight Connector 2">
            <a:extLst>
              <a:ext uri="{FF2B5EF4-FFF2-40B4-BE49-F238E27FC236}">
                <a16:creationId xmlns:a16="http://schemas.microsoft.com/office/drawing/2014/main" id="{E58F846F-D5D0-7E4A-A9DC-C02C1069E70D}"/>
              </a:ext>
            </a:extLst>
          </p:cNvPr>
          <p:cNvCxnSpPr>
            <a:cxnSpLocks noChangeShapeType="1"/>
          </p:cNvCxnSpPr>
          <p:nvPr/>
        </p:nvCxnSpPr>
        <p:spPr bwMode="auto">
          <a:xfrm>
            <a:off x="9180514" y="3189288"/>
            <a:ext cx="560387"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7" name="Picture 1" descr="Screen shot 2013-10-21 at 1.31.19 PM.png">
            <a:extLst>
              <a:ext uri="{FF2B5EF4-FFF2-40B4-BE49-F238E27FC236}">
                <a16:creationId xmlns:a16="http://schemas.microsoft.com/office/drawing/2014/main" id="{596E1386-B606-374B-BC47-C89FBAF3546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18" name="Title 1">
            <a:extLst>
              <a:ext uri="{FF2B5EF4-FFF2-40B4-BE49-F238E27FC236}">
                <a16:creationId xmlns:a16="http://schemas.microsoft.com/office/drawing/2014/main" id="{22776E4E-5B75-4848-AB7C-5A291AD18583}"/>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7219" name="Picture 1" descr="Screen shot 2013-10-21 at 1.31.19 PM.png">
            <a:extLst>
              <a:ext uri="{FF2B5EF4-FFF2-40B4-BE49-F238E27FC236}">
                <a16:creationId xmlns:a16="http://schemas.microsoft.com/office/drawing/2014/main" id="{98E5301B-6358-5B43-9C4C-FBE81111D7A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7220" name="Straight Connector 6">
            <a:extLst>
              <a:ext uri="{FF2B5EF4-FFF2-40B4-BE49-F238E27FC236}">
                <a16:creationId xmlns:a16="http://schemas.microsoft.com/office/drawing/2014/main" id="{F74C0342-C60E-4E48-8F18-54CE67148642}"/>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7221" name="Straight Connector 8">
            <a:extLst>
              <a:ext uri="{FF2B5EF4-FFF2-40B4-BE49-F238E27FC236}">
                <a16:creationId xmlns:a16="http://schemas.microsoft.com/office/drawing/2014/main" id="{8FB6EC1F-2E11-5A44-9474-36470191D889}"/>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7222" name="Straight Connector 9">
            <a:extLst>
              <a:ext uri="{FF2B5EF4-FFF2-40B4-BE49-F238E27FC236}">
                <a16:creationId xmlns:a16="http://schemas.microsoft.com/office/drawing/2014/main" id="{09DEFCC4-BC62-9E49-AE14-F785ECCD3063}"/>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7223" name="Straight Connector 10">
            <a:extLst>
              <a:ext uri="{FF2B5EF4-FFF2-40B4-BE49-F238E27FC236}">
                <a16:creationId xmlns:a16="http://schemas.microsoft.com/office/drawing/2014/main" id="{ED510C3F-CC1E-CF4C-96FD-5426BD693F19}"/>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7224" name="Isosceles Triangle 11">
            <a:extLst>
              <a:ext uri="{FF2B5EF4-FFF2-40B4-BE49-F238E27FC236}">
                <a16:creationId xmlns:a16="http://schemas.microsoft.com/office/drawing/2014/main" id="{C9BBB206-9A63-2643-9EC7-CC328E5ECB1B}"/>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7225" name="Oval 12">
            <a:extLst>
              <a:ext uri="{FF2B5EF4-FFF2-40B4-BE49-F238E27FC236}">
                <a16:creationId xmlns:a16="http://schemas.microsoft.com/office/drawing/2014/main" id="{6B893D0E-B98E-6A48-8EDD-BD78F8E73BE5}"/>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7226" name="Straight Connector 13">
            <a:extLst>
              <a:ext uri="{FF2B5EF4-FFF2-40B4-BE49-F238E27FC236}">
                <a16:creationId xmlns:a16="http://schemas.microsoft.com/office/drawing/2014/main" id="{A5FF174E-0489-8748-8282-B60BE0A349BE}"/>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7227" name="Oval 19">
            <a:extLst>
              <a:ext uri="{FF2B5EF4-FFF2-40B4-BE49-F238E27FC236}">
                <a16:creationId xmlns:a16="http://schemas.microsoft.com/office/drawing/2014/main" id="{E8516266-6BB7-1646-9CB7-64B2CD9ACBA6}"/>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7228" name="Oval 20">
            <a:extLst>
              <a:ext uri="{FF2B5EF4-FFF2-40B4-BE49-F238E27FC236}">
                <a16:creationId xmlns:a16="http://schemas.microsoft.com/office/drawing/2014/main" id="{F0834B8D-A44A-7840-AEE2-813870D1CE2E}"/>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7229" name="TextBox 2">
            <a:extLst>
              <a:ext uri="{FF2B5EF4-FFF2-40B4-BE49-F238E27FC236}">
                <a16:creationId xmlns:a16="http://schemas.microsoft.com/office/drawing/2014/main" id="{57F24C08-A1B4-D147-8926-6CCC9705504F}"/>
              </a:ext>
            </a:extLst>
          </p:cNvPr>
          <p:cNvSpPr txBox="1">
            <a:spLocks noChangeArrowheads="1"/>
          </p:cNvSpPr>
          <p:nvPr/>
        </p:nvSpPr>
        <p:spPr bwMode="auto">
          <a:xfrm>
            <a:off x="2606676" y="5562601"/>
            <a:ext cx="53324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also has the capacity to store one bit,</a:t>
            </a:r>
          </a:p>
          <a:p>
            <a:pPr algn="ctr">
              <a:spcBef>
                <a:spcPct val="0"/>
              </a:spcBef>
              <a:buFontTx/>
              <a:buNone/>
            </a:pPr>
            <a:r>
              <a:rPr lang="en-US" altLang="en-US" b="0">
                <a:solidFill>
                  <a:srgbClr val="FF0000"/>
                </a:solidFill>
                <a:latin typeface="Times" pitchFamily="2" charset="0"/>
              </a:rPr>
              <a:t>but it is used to update the main output.</a:t>
            </a:r>
          </a:p>
        </p:txBody>
      </p:sp>
      <p:sp>
        <p:nvSpPr>
          <p:cNvPr id="137230" name="TextBox 1">
            <a:extLst>
              <a:ext uri="{FF2B5EF4-FFF2-40B4-BE49-F238E27FC236}">
                <a16:creationId xmlns:a16="http://schemas.microsoft.com/office/drawing/2014/main" id="{4FFFCCC1-A466-9946-9CB5-BAD478DDFDDD}"/>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7231" name="TextBox 1">
            <a:extLst>
              <a:ext uri="{FF2B5EF4-FFF2-40B4-BE49-F238E27FC236}">
                <a16:creationId xmlns:a16="http://schemas.microsoft.com/office/drawing/2014/main" id="{302DA93E-47B0-514D-8FC7-2318BF3D5D94}"/>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cxnSp>
        <p:nvCxnSpPr>
          <p:cNvPr id="137232" name="Straight Connector 2">
            <a:extLst>
              <a:ext uri="{FF2B5EF4-FFF2-40B4-BE49-F238E27FC236}">
                <a16:creationId xmlns:a16="http://schemas.microsoft.com/office/drawing/2014/main" id="{946DE261-22DA-9043-902F-3F9733A86C5A}"/>
              </a:ext>
            </a:extLst>
          </p:cNvPr>
          <p:cNvCxnSpPr>
            <a:cxnSpLocks noChangeShapeType="1"/>
          </p:cNvCxnSpPr>
          <p:nvPr/>
        </p:nvCxnSpPr>
        <p:spPr bwMode="auto">
          <a:xfrm>
            <a:off x="4641850" y="2943225"/>
            <a:ext cx="560388"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theme/theme1.xml><?xml version="1.0" encoding="utf-8"?>
<a:theme xmlns:a="http://schemas.openxmlformats.org/drawingml/2006/main" name="Blank">
  <a:themeElements>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24278</TotalTime>
  <Words>4643</Words>
  <Application>Microsoft Macintosh PowerPoint</Application>
  <PresentationFormat>Custom</PresentationFormat>
  <Paragraphs>1912</Paragraphs>
  <Slides>168</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168</vt:i4>
      </vt:variant>
    </vt:vector>
  </HeadingPairs>
  <TitlesOfParts>
    <vt:vector size="176" baseType="lpstr">
      <vt:lpstr>MS PGothic</vt:lpstr>
      <vt:lpstr>Arial</vt:lpstr>
      <vt:lpstr>Helvetica</vt:lpstr>
      <vt:lpstr>Times</vt:lpstr>
      <vt:lpstr>Times New Roman</vt:lpstr>
      <vt:lpstr>Times-Roman</vt:lpstr>
      <vt:lpstr>Wingdings</vt:lpstr>
      <vt:lpstr>Blank</vt:lpstr>
      <vt:lpstr>PowerPoint Presentation</vt:lpstr>
      <vt:lpstr>PowerPoint Presentation</vt:lpstr>
      <vt:lpstr>Administrative Stuff</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Circuit for the Basic Latch with NAND Gates</vt:lpstr>
      <vt:lpstr>Basic Latch  (with NOR Gates)</vt:lpstr>
      <vt:lpstr>Basic Latch  (with NOR Gates)</vt:lpstr>
      <vt:lpstr>PowerPoint Presentation</vt:lpstr>
      <vt:lpstr>Basic Latch  (with NOR Gates)</vt:lpstr>
      <vt:lpstr>Basic Latch  (with NOR Gates)</vt:lpstr>
      <vt:lpstr>Basic Latch  (with NOR Gates)</vt:lpstr>
      <vt:lpstr>Oscillations and Undesirable States</vt:lpstr>
      <vt:lpstr>PowerPoint Presentation</vt:lpstr>
      <vt:lpstr>Motivation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Motivation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Gated D Latch: Alternative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Motivation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Summary</vt:lpstr>
      <vt:lpstr>PowerPoint Presentation</vt:lpstr>
      <vt:lpstr>PowerPoint Presentation</vt:lpstr>
      <vt:lpstr>PowerPoint Presentation</vt:lpstr>
      <vt:lpstr>Terminology</vt:lpstr>
      <vt:lpstr>Terminology</vt:lpstr>
      <vt:lpstr>Terminology</vt:lpstr>
      <vt:lpstr>Terminology</vt:lpstr>
      <vt:lpstr>Questions?</vt:lpstr>
      <vt:lpstr>THE END</vt:lpstr>
      <vt:lpstr>THE END</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Copyright 2004 Pearson Addison-Wesley</dc:creator>
  <cp:lastModifiedBy>Stoytchev, Alexander T [E CPE]</cp:lastModifiedBy>
  <cp:revision>653</cp:revision>
  <cp:lastPrinted>2023-10-16T20:10:49Z</cp:lastPrinted>
  <dcterms:created xsi:type="dcterms:W3CDTF">2003-05-23T15:49:24Z</dcterms:created>
  <dcterms:modified xsi:type="dcterms:W3CDTF">2025-10-20T20:15:44Z</dcterms:modified>
</cp:coreProperties>
</file>